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7E3A-73D4-4BBB-97D3-E551697B7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BE782-5827-4346-BE64-753CE5AB8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79D05-157F-43A7-9460-BCFCEB4C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AEDF-6636-404D-9F01-FF6F74B4236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C5E6-29A9-4143-A05E-FAAB6FFF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8E12B-466B-4A3C-8666-129DC898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1177-C79B-48B7-8360-2DEA9884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9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7171-2D7A-407E-90A8-0E5E953B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5E60A-A073-4079-B16F-60774B86A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52460-E10C-4BA3-98A0-2B585F39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AEDF-6636-404D-9F01-FF6F74B4236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5BB1C-02D2-4ED8-BFD0-D0EB158B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554A0-5BB1-4228-B85F-507E03820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1177-C79B-48B7-8360-2DEA9884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7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E6582-269B-4B22-8494-C259047E3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8A646-0393-4A83-8DA0-5E730811F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D26E-914E-4555-9411-ACF9488E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AEDF-6636-404D-9F01-FF6F74B4236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23108-8738-445B-8823-0E2D01F0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052A6-F1B4-4497-953E-BBFD5C57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1177-C79B-48B7-8360-2DEA9884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8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1E24-05B9-4E32-B593-07C0EC03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4404-27B5-4754-A41B-0F6FA7F17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09A6D-0EF2-4B5B-AF98-DB305393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AEDF-6636-404D-9F01-FF6F74B4236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54FED-9B5B-4216-A53B-CDF801E9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D573E-DDC0-4944-810A-83DAD2CB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1177-C79B-48B7-8360-2DEA9884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8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479B-7811-4C8D-93D8-EE8CA814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C7A1B-6215-472F-A376-A75C7FD8E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2F800-39CC-44FD-B5B6-6430EDED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AEDF-6636-404D-9F01-FF6F74B4236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FC553-5A4F-41CB-B20B-A3C66128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71A24-1059-406E-B15B-0F402880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1177-C79B-48B7-8360-2DEA9884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8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A6CA-477D-43E0-A4A4-F5CF4E87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DAF95-41B8-436D-ACDA-A68AAFAFB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13202-3F65-42F6-8B63-F9975F213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EB04F-0A91-477D-8296-D4E8D529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AEDF-6636-404D-9F01-FF6F74B4236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72899-F77A-484C-8A88-BC8B646C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6BF6B-7EF1-48FD-AE84-4B3A7353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1177-C79B-48B7-8360-2DEA9884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0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C663-E8C5-4228-9B03-A9716B44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52AB1-072B-453C-B268-0B2FF1631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D34F9-AE64-40D4-AE8B-BD183A4B6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ABF1-DE0E-4464-9F9A-862C97E0B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D2D11-0003-48D6-9498-0C4312243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E06F3C-A394-480C-8712-737D6E53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AEDF-6636-404D-9F01-FF6F74B4236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D2CCF-574D-4AA5-963C-CA1DDD25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FFD1F-C78A-4078-A4D9-E86359D1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1177-C79B-48B7-8360-2DEA9884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3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403A-EBA8-45C1-817C-BB7144F1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850B7-1DFE-43CE-8DDF-BFCAD234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AEDF-6636-404D-9F01-FF6F74B4236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678A7-C4B2-47A6-BA36-1A2EF405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6E166-1655-420C-B070-B29FFD85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1177-C79B-48B7-8360-2DEA9884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0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3C24E9-2358-4A02-B9E9-34E3958D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AEDF-6636-404D-9F01-FF6F74B4236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A342A-91E4-4450-B3D4-65CF0580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9571F-E376-4E7C-8BAD-69978CAA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1177-C79B-48B7-8360-2DEA9884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5CFC-0FB7-4001-861E-2E07B37A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E8CF1-F2CD-4023-BA42-1AB2F6FB3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B38A6-1528-409B-ADD6-2A311DFBF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AA213-2ADF-42BF-8368-EC8D6856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AEDF-6636-404D-9F01-FF6F74B4236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1A9B9-36AB-4E89-8AB9-8DF46822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858E5-26E0-46A7-9871-0E7E29A1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1177-C79B-48B7-8360-2DEA9884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4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0411-6C58-4830-807C-AA0C2871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B8D41-027F-4F7D-9420-2B5D1CFE8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AB253-3546-4C03-9B7D-DE3CB78C6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29FF6-D39E-418C-8D61-2FA9B562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AEDF-6636-404D-9F01-FF6F74B4236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40BEE-BAE8-4CBC-8070-09B72234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DEA64-B541-453F-A801-9402DCAF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1177-C79B-48B7-8360-2DEA9884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1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DEC85-80E1-4747-934B-07804516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E490F-618F-45EE-9118-0025A8BBB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EC417-EF4C-4F21-80AD-2F9A8ECAF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7AEDF-6636-404D-9F01-FF6F74B4236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76E3E-79F7-43CD-9763-8BA153159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D1789-8F49-43FE-B674-9E618F3DF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91177-C79B-48B7-8360-2DEA98844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03D52D-402D-420E-97AC-AD3E2E57D8BB}"/>
              </a:ext>
            </a:extLst>
          </p:cNvPr>
          <p:cNvSpPr txBox="1"/>
          <p:nvPr/>
        </p:nvSpPr>
        <p:spPr>
          <a:xfrm>
            <a:off x="523876" y="152400"/>
            <a:ext cx="1097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EG" sz="6000" dirty="0"/>
              <a:t>لكون للصين</a:t>
            </a:r>
            <a:endParaRPr lang="en-US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ACBBA-2A0D-47FB-947B-76F5983C17FC}"/>
              </a:ext>
            </a:extLst>
          </p:cNvPr>
          <p:cNvSpPr txBox="1"/>
          <p:nvPr/>
        </p:nvSpPr>
        <p:spPr>
          <a:xfrm>
            <a:off x="923925" y="1133475"/>
            <a:ext cx="106775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ar-EG" sz="2800" dirty="0"/>
              <a:t>انه ما دأبوا للجزر الثانية. </a:t>
            </a:r>
            <a:endParaRPr lang="sk-SK" sz="2800" dirty="0"/>
          </a:p>
          <a:p>
            <a:pPr marL="1028700" lvl="1" indent="-571500" algn="r" rtl="1">
              <a:buFont typeface="+mj-lt"/>
              <a:buAutoNum type="romanUcPeriod"/>
            </a:pPr>
            <a:r>
              <a:rPr lang="ar-EG" sz="2800" dirty="0"/>
              <a:t>الأول الأرواح الموسوعة قد إيو </a:t>
            </a:r>
            <a:endParaRPr lang="sk-SK" sz="2800" dirty="0"/>
          </a:p>
          <a:p>
            <a:pPr marL="1028700" lvl="1" indent="-571500" algn="r" rtl="1">
              <a:buFont typeface="+mj-lt"/>
              <a:buAutoNum type="romanUcPeriod"/>
            </a:pPr>
            <a:r>
              <a:rPr lang="ar-EG" sz="2800" dirty="0"/>
              <a:t>أما طوكيو الإثنان ما أن على </a:t>
            </a:r>
            <a:endParaRPr lang="sk-SK" sz="2800" dirty="0"/>
          </a:p>
          <a:p>
            <a:pPr marL="514350" indent="-514350" algn="r" rtl="1">
              <a:buFont typeface="+mj-lt"/>
              <a:buAutoNum type="arabicPeriod"/>
            </a:pPr>
            <a:r>
              <a:rPr lang="ar-EG" sz="2800" dirty="0"/>
              <a:t>ليركز أجزاء هاربر الأبرياء كلّ </a:t>
            </a:r>
            <a:endParaRPr lang="sk-SK" sz="2800" dirty="0"/>
          </a:p>
          <a:p>
            <a:pPr marL="514350" indent="-514350" algn="r" rtl="1">
              <a:buFont typeface="+mj-lt"/>
              <a:buAutoNum type="arabicPeriod"/>
            </a:pPr>
            <a:r>
              <a:rPr lang="ar-EG" sz="2800" dirty="0"/>
              <a:t>ثم. بحث بفرض وسمّيت باستحداث</a:t>
            </a:r>
            <a:endParaRPr lang="sk-SK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459A9-C335-4858-AD04-8E28498B65AD}"/>
              </a:ext>
            </a:extLst>
          </p:cNvPr>
          <p:cNvSpPr txBox="1"/>
          <p:nvPr/>
        </p:nvSpPr>
        <p:spPr>
          <a:xfrm>
            <a:off x="5067299" y="3762375"/>
            <a:ext cx="65341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/>
              <a:t>פנאי קצרמרים העריכהגירסאות צעד את, היא לכאן ניווט פיסיקה</a:t>
            </a:r>
            <a:r>
              <a:rPr lang="sk-SK" sz="2800" dirty="0"/>
              <a:t> </a:t>
            </a:r>
            <a:r>
              <a:rPr lang="he-IL" sz="2800" dirty="0"/>
              <a:t>דת. ב והוא קודמות הקהילה כתב, קרן על העמוד זכויות למאמרים </a:t>
            </a:r>
            <a:endParaRPr lang="sk-SK" sz="28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8806BD-27A7-4BE0-86C4-5289A5D27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5073"/>
              </p:ext>
            </p:extLst>
          </p:nvPr>
        </p:nvGraphicFramePr>
        <p:xfrm>
          <a:off x="590550" y="3762375"/>
          <a:ext cx="380682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413">
                  <a:extLst>
                    <a:ext uri="{9D8B030D-6E8A-4147-A177-3AD203B41FA5}">
                      <a16:colId xmlns:a16="http://schemas.microsoft.com/office/drawing/2014/main" val="2455329384"/>
                    </a:ext>
                  </a:extLst>
                </a:gridCol>
                <a:gridCol w="1903413">
                  <a:extLst>
                    <a:ext uri="{9D8B030D-6E8A-4147-A177-3AD203B41FA5}">
                      <a16:colId xmlns:a16="http://schemas.microsoft.com/office/drawing/2014/main" val="959715560"/>
                    </a:ext>
                  </a:extLst>
                </a:gridCol>
              </a:tblGrid>
              <a:tr h="391418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اللغة العربية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עברית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921361"/>
                  </a:ext>
                </a:extLst>
              </a:tr>
              <a:tr h="384691">
                <a:tc>
                  <a:txBody>
                    <a:bodyPr/>
                    <a:lstStyle/>
                    <a:p>
                      <a:pPr algn="r" rtl="1"/>
                      <a:r>
                        <a:rPr lang="ar-EG" sz="2400" dirty="0">
                          <a:latin typeface="+mn-lt"/>
                        </a:rPr>
                        <a:t>الجنوبي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2400" dirty="0">
                          <a:latin typeface="+mn-lt"/>
                        </a:rPr>
                        <a:t>בדף מה עמוד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293560"/>
                  </a:ext>
                </a:extLst>
              </a:tr>
              <a:tr h="391418">
                <a:tc>
                  <a:txBody>
                    <a:bodyPr/>
                    <a:lstStyle/>
                    <a:p>
                      <a:pPr algn="r" rtl="1"/>
                      <a:r>
                        <a:rPr lang="ar-EG" sz="2400" dirty="0">
                          <a:latin typeface="+mn-lt"/>
                        </a:rPr>
                        <a:t>بحق بقسوة الآلاف وبغطاء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sz="2400" dirty="0">
                          <a:latin typeface="+mn-lt"/>
                        </a:rPr>
                        <a:t>מדע גם דרכה בישול טבלאות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7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32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69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 Turis</dc:creator>
  <cp:lastModifiedBy>Marek Turis</cp:lastModifiedBy>
  <cp:revision>8</cp:revision>
  <dcterms:created xsi:type="dcterms:W3CDTF">2019-09-17T12:18:48Z</dcterms:created>
  <dcterms:modified xsi:type="dcterms:W3CDTF">2019-09-17T15:56:10Z</dcterms:modified>
</cp:coreProperties>
</file>