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0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 smtClean="0"/>
              <a:t>Click to edit Master text styles</a:t>
            </a:r>
            <a:endParaRPr/>
          </a:p>
          <a:p>
            <a:pPr lvl="1">
              <a:defRPr/>
            </a:pPr>
            <a:r>
              <a:rPr lang="en-US" smtClean="0"/>
              <a:t>Second level</a:t>
            </a:r>
            <a:endParaRPr/>
          </a:p>
          <a:p>
            <a:pPr lvl="2">
              <a:defRPr/>
            </a:pPr>
            <a:r>
              <a:rPr lang="en-US" smtClean="0"/>
              <a:t>Third level</a:t>
            </a:r>
            <a:endParaRPr/>
          </a:p>
          <a:p>
            <a:pPr lvl="3">
              <a:defRPr/>
            </a:pPr>
            <a:r>
              <a:rPr lang="en-US" smtClean="0"/>
              <a:t>Fourth level</a:t>
            </a:r>
            <a:endParaRPr/>
          </a:p>
          <a:p>
            <a:pPr lvl="4">
              <a:defRPr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/>
            </a:pPr>
            <a:r>
              <a:rPr lang="en-US" smtClean="0"/>
              <a:t>Click to edit Master text styles</a:t>
            </a:r>
            <a:endParaRPr/>
          </a:p>
          <a:p>
            <a:pPr lvl="1">
              <a:defRPr/>
            </a:pPr>
            <a:r>
              <a:rPr lang="en-US" smtClean="0"/>
              <a:t>Second level</a:t>
            </a:r>
            <a:endParaRPr/>
          </a:p>
          <a:p>
            <a:pPr lvl="2">
              <a:defRPr/>
            </a:pPr>
            <a:r>
              <a:rPr lang="en-US" smtClean="0"/>
              <a:t>Third level</a:t>
            </a:r>
            <a:endParaRPr/>
          </a:p>
          <a:p>
            <a:pPr lvl="3">
              <a:defRPr/>
            </a:pPr>
            <a:r>
              <a:rPr lang="en-US" smtClean="0"/>
              <a:t>Fourth level</a:t>
            </a:r>
            <a:endParaRPr/>
          </a:p>
          <a:p>
            <a:pPr lvl="4"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/>
            </a:pPr>
            <a:r>
              <a:rPr lang="en-US" smtClean="0"/>
              <a:t>Click to edit Master text styles</a:t>
            </a:r>
            <a:endParaRPr/>
          </a:p>
          <a:p>
            <a:pPr lvl="1">
              <a:defRPr/>
            </a:pPr>
            <a:r>
              <a:rPr lang="en-US" smtClean="0"/>
              <a:t>Second level</a:t>
            </a:r>
            <a:endParaRPr/>
          </a:p>
          <a:p>
            <a:pPr lvl="2">
              <a:defRPr/>
            </a:pPr>
            <a:r>
              <a:rPr lang="en-US" smtClean="0"/>
              <a:t>Third level</a:t>
            </a:r>
            <a:endParaRPr/>
          </a:p>
          <a:p>
            <a:pPr lvl="3">
              <a:defRPr/>
            </a:pPr>
            <a:r>
              <a:rPr lang="en-US" smtClean="0"/>
              <a:t>Fourth level</a:t>
            </a:r>
            <a:endParaRPr/>
          </a:p>
          <a:p>
            <a:pPr lvl="4">
              <a:defRPr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0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 smtClean="0"/>
              <a:t>Click to edit Master text styles</a:t>
            </a:r>
            <a:endParaRPr/>
          </a:p>
          <a:p>
            <a:pPr lvl="1">
              <a:defRPr/>
            </a:pPr>
            <a:r>
              <a:rPr lang="en-US" smtClean="0"/>
              <a:t>Second level</a:t>
            </a:r>
            <a:endParaRPr/>
          </a:p>
          <a:p>
            <a:pPr lvl="2">
              <a:defRPr/>
            </a:pPr>
            <a:r>
              <a:rPr lang="en-US" smtClean="0"/>
              <a:t>Third level</a:t>
            </a:r>
            <a:endParaRPr/>
          </a:p>
          <a:p>
            <a:pPr lvl="3">
              <a:defRPr/>
            </a:pPr>
            <a:r>
              <a:rPr lang="en-US" smtClean="0"/>
              <a:t>Fourth level</a:t>
            </a:r>
            <a:endParaRPr/>
          </a:p>
          <a:p>
            <a:pPr lvl="4"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B51B2453-8663-4C69-AF73-9FD7B1DEC5D0}" type="datetime1">
              <a:rPr lang="en-US" smtClean="0"/>
              <a:pPr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Add your first bullet point here</a:t>
            </a:r>
            <a:endParaRPr/>
          </a:p>
          <a:p>
            <a:r>
              <a:rPr lang="en-US" dirty="0" smtClean="0"/>
              <a:t>Add your second bullet point here</a:t>
            </a:r>
            <a:endParaRPr/>
          </a:p>
          <a:p>
            <a:r>
              <a:rPr lang="en-US" dirty="0" smtClean="0"/>
              <a:t>Add your third bullet point here</a:t>
            </a:r>
            <a:endParaRPr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6" name="Content 1" title="Adjusted financial highlights table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03819305"/>
              </p:ext>
            </p:extLst>
          </p:nvPr>
        </p:nvGraphicFramePr>
        <p:xfrm>
          <a:off x="1295400" y="2120153"/>
          <a:ext cx="8574741" cy="1854200"/>
        </p:xfrm>
        <a:graphic>
          <a:graphicData uri="http://schemas.openxmlformats.org/drawingml/2006/table">
            <a:tbl>
              <a:tblPr firstRow="1" bandRow="1"/>
              <a:tblGrid>
                <a:gridCol w="2858247"/>
                <a:gridCol w="2858247"/>
                <a:gridCol w="2858247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tabLst/>
                        <a:defRPr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</a:rPr>
                        <a:t>Estimated</a:t>
                      </a: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Palatino Linotype" panose="00000000000000000000" pitchFamily="18" charset="0"/>
                        <a:ea typeface="+mn-ea" charset="0"/>
                        <a:cs typeface="+mn-cs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tabLst/>
                        <a:defRPr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</a:rPr>
                        <a:t>% Change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tabLst/>
                        <a:defRPr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</a:rPr>
                        <a:t>Revenues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tabLst/>
                        <a:defRPr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</a:rPr>
                        <a:t>$0.0M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tabLst/>
                        <a:defRPr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</a:rPr>
                        <a:t>0.0%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tabLst/>
                        <a:defRPr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</a:rPr>
                        <a:t>Cash Expense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tabLst/>
                        <a:defRPr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</a:rPr>
                        <a:t>$0.0M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tabLst/>
                        <a:defRPr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</a:rPr>
                        <a:t>0.0%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tabLst/>
                        <a:defRPr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</a:rPr>
                        <a:t>Operating Expense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tabLst/>
                        <a:defRPr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</a:rPr>
                        <a:t>$0.0M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tabLst/>
                        <a:defRPr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</a:rPr>
                        <a:t>0.0%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tabLst/>
                        <a:defRPr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</a:rPr>
                        <a:t>Operating Income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tabLst/>
                        <a:defRPr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</a:rPr>
                        <a:t>$0.0M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tabLst/>
                        <a:defRPr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</a:rPr>
                        <a:t>0.0%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Palatino Linotype</vt:lpstr>
      <vt:lpstr>Diamond Grid 16x9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Damir Stipinović</cp:lastModifiedBy>
  <cp:revision>3</cp:revision>
  <dcterms:modified xsi:type="dcterms:W3CDTF">2016-11-22T15:39:30Z</dcterms:modified>
</cp:coreProperties>
</file>