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C9A"/>
    <a:srgbClr val="F4B07E"/>
    <a:srgbClr val="EF8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/>
    <p:restoredTop sz="94618"/>
  </p:normalViewPr>
  <p:slideViewPr>
    <p:cSldViewPr snapToGrid="0" snapToObjects="1" showGuides="1">
      <p:cViewPr varScale="1">
        <p:scale>
          <a:sx n="68" d="100"/>
          <a:sy n="68" d="100"/>
        </p:scale>
        <p:origin x="248" y="90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A77C7-B1D4-A341-95AF-5F20343D9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DA9508-8B4C-014E-87C8-90EF91078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3423D2-73C2-554D-8488-D396C7F1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6BE0A-0AD6-F64E-9FF3-663637B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B53B2-333F-9D4F-873F-C6998E04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36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8302F-7634-594B-98BC-B08AB010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1AD73D-982D-7F42-842C-E5B92BCEC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0D308-4BA2-B348-9454-702993A1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4E12A5-4E1A-0540-B629-A913DA0B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C019EB-3161-2D46-9A1E-4796559E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02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745710-3F08-EA4E-83AC-391DD983F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657CF8-A4B2-E343-9865-E2EF49BBD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395A64-8AFC-564A-8625-606DCCB3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E70BC7-56FE-4C49-A738-F579660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5A8EA9-673A-F745-9B08-09E85029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26E219-255F-0E4D-AFA9-96A022A8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4B6CA-999A-B64D-98A7-D11BB6EB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8D5271-157D-9B41-9023-B2629F3C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C93CEA-911B-4141-A657-6A771715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2B1223-687D-3B43-A854-CE48E1CB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56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DA85E-E77D-824B-A481-7D60EDC6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4AE406-5616-314A-874D-1DFA3966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4CC60-3F1E-AB49-AB14-4D56B82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9EE720-CBFE-8E4E-B595-59A71F9A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5EF429-F08C-2A46-8CB7-FD6784CD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4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A6557-29A0-F342-8F15-42EE2DA1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6B913-8EC7-6E48-8722-B05F405CA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E5F722-8392-7C4B-9562-4071AB0BC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16FE2B-0AA7-8446-ADDB-EE775AB9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981DA0-C460-054A-96A9-41AF85F4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D2FF7B-6FF2-9A40-B309-F770BFBE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0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EF367-75C4-2444-A4B1-AB3BA1BF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AC248-E7EC-9740-9943-AD539D48A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51F810-C534-A741-85AC-315717B31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5838B-35D0-F947-BE9E-5CF5489CB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041CAA0-F472-3E46-86EF-3EDD96E4E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7D9515-3046-C441-B17F-76A4310E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19FD81-AF43-174E-8102-81C56A0D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3DF293D-F0D2-9D48-A066-8775B1CE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D7649-88B7-5142-81E6-80140E2B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CE5AAD-4CAB-5D42-BEC0-C99E3B86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2D7307-962E-C74B-A83B-1F989D4F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0A48DD-AEAB-864C-B48C-F291F24B5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46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0CE2B7-42FA-D447-A409-B2D17483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14E809-49E4-114E-96AC-B852C60A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C526CE-B8D2-6846-903D-03876F76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99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7C55C-8C85-6049-A4CA-3A7F369F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28024-42E8-4543-9CB8-DD935191C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F96619-C6EE-8047-AACE-F515F5179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CC8E9D-786A-0F41-B74C-74D1F35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BAE92-6E90-A041-B686-CF651F76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F92DD1-4F9C-1748-A84F-BA2D430C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80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0EC2C-EE94-AE43-90AD-854F9ED7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BB27BB-0CC6-B748-8E46-C3E3F42C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E5390D-6E9A-CA4D-8D1B-160A520B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1AF2F2-B804-014B-8B83-DE366D02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9049F2-AA11-7B49-829E-DFA07E4F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76D952-B90A-8243-A030-D0491C9B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3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2CEA41F-8F85-EF41-8379-07C0F08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61C25-7864-A547-8B56-E3E5D961F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ABD9E-92E8-3A4B-8D9F-32E37212D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1F14-F95E-3944-9265-1B7F2AC31919}" type="datetimeFigureOut">
              <a:rPr lang="fr-FR" smtClean="0"/>
              <a:t>16/04/2019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934F9-0CA0-4245-BAEE-5BC3DE2AB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B649DB-102C-F644-A554-E8B81D7B6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F6A1-524F-0840-B653-5149A384D2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5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4B07E"/>
            </a:gs>
            <a:gs pos="54000">
              <a:srgbClr val="F29C9A"/>
            </a:gs>
            <a:gs pos="100000">
              <a:srgbClr val="EF81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que 10">
            <a:extLst>
              <a:ext uri="{FF2B5EF4-FFF2-40B4-BE49-F238E27FC236}">
                <a16:creationId xmlns:a16="http://schemas.microsoft.com/office/drawing/2014/main" id="{81837996-97C3-894A-B21D-9307F88B7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497" y="1880544"/>
            <a:ext cx="7590032" cy="309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5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ECF2F-AEC1-7347-A77A-CE3DE766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Bookman Old Style" panose="02050604050505020204" pitchFamily="18" charset="0"/>
                <a:ea typeface="Apple Color Emoji" pitchFamily="2" charset="0"/>
              </a:rPr>
              <a:t>WHAT A REMOTE GUY NEEDS ?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58ABB9DB-E9C3-834F-8E9F-C81C3B072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2050" y="2801003"/>
            <a:ext cx="1794276" cy="125599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5E02B2A-7543-F543-AB11-AFCE435AE67A}"/>
              </a:ext>
            </a:extLst>
          </p:cNvPr>
          <p:cNvSpPr txBox="1"/>
          <p:nvPr/>
        </p:nvSpPr>
        <p:spPr>
          <a:xfrm>
            <a:off x="1703962" y="461280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ookman Old Style" panose="02050604050505020204" pitchFamily="18" charset="0"/>
              </a:rPr>
              <a:t>WIFI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74B86751-970C-F54A-966F-2C6D031EE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1676" y="2667000"/>
            <a:ext cx="1600200" cy="1600200"/>
          </a:xfrm>
          <a:prstGeom prst="rect">
            <a:avLst/>
          </a:prstGeom>
        </p:spPr>
      </p:pic>
      <p:pic>
        <p:nvPicPr>
          <p:cNvPr id="14" name="Graphique 13">
            <a:extLst>
              <a:ext uri="{FF2B5EF4-FFF2-40B4-BE49-F238E27FC236}">
                <a16:creationId xmlns:a16="http://schemas.microsoft.com/office/drawing/2014/main" id="{001FFBCB-7EE2-E147-8E97-030061629C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7226" y="2417996"/>
            <a:ext cx="2098208" cy="209820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17775CD1-A522-8747-9214-1CEEAB430F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0784" y="2956766"/>
            <a:ext cx="1504296" cy="1504296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8668D47-CF3D-B744-843B-E4D41941C591}"/>
              </a:ext>
            </a:extLst>
          </p:cNvPr>
          <p:cNvSpPr txBox="1"/>
          <p:nvPr/>
        </p:nvSpPr>
        <p:spPr>
          <a:xfrm>
            <a:off x="4118617" y="462548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ookman Old Style" panose="02050604050505020204" pitchFamily="18" charset="0"/>
              </a:rPr>
              <a:t>POWER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7822346-9537-984F-8C6D-CC757B7B4FBC}"/>
              </a:ext>
            </a:extLst>
          </p:cNvPr>
          <p:cNvSpPr txBox="1"/>
          <p:nvPr/>
        </p:nvSpPr>
        <p:spPr>
          <a:xfrm>
            <a:off x="6811875" y="4612808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ookman Old Style" panose="02050604050505020204" pitchFamily="18" charset="0"/>
              </a:rPr>
              <a:t>COFFEE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A4A0630-1D02-9C46-9199-98D02ABF8E49}"/>
              </a:ext>
            </a:extLst>
          </p:cNvPr>
          <p:cNvSpPr txBox="1"/>
          <p:nvPr/>
        </p:nvSpPr>
        <p:spPr>
          <a:xfrm>
            <a:off x="9612672" y="46254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Bookman Old Style" panose="02050604050505020204" pitchFamily="18" charset="0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73892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D50EC-1971-7740-A5FD-063EA61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ookman Old Style" panose="02050604050505020204" pitchFamily="18" charset="0"/>
              </a:rPr>
              <a:t>A CORWORKING ???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5154403-7916-7446-B2D5-97122EF27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89135" cy="348138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26CB309-5509-EE48-9CBF-2F79D55437E0}"/>
              </a:ext>
            </a:extLst>
          </p:cNvPr>
          <p:cNvSpPr txBox="1"/>
          <p:nvPr/>
        </p:nvSpPr>
        <p:spPr>
          <a:xfrm>
            <a:off x="7505700" y="2613392"/>
            <a:ext cx="4171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Bookman Old Style" panose="02050604050505020204" pitchFamily="18" charset="0"/>
              </a:rPr>
              <a:t>20-25€ / </a:t>
            </a:r>
            <a:r>
              <a:rPr lang="fr-FR" sz="2000" dirty="0" err="1">
                <a:latin typeface="Bookman Old Style" panose="02050604050505020204" pitchFamily="18" charset="0"/>
              </a:rPr>
              <a:t>day</a:t>
            </a:r>
            <a:endParaRPr lang="fr-FR" sz="2000" dirty="0">
              <a:latin typeface="Bookman Old Style" panose="02050604050505020204" pitchFamily="18" charset="0"/>
            </a:endParaRPr>
          </a:p>
          <a:p>
            <a:endParaRPr lang="fr-FR" sz="2000" dirty="0">
              <a:latin typeface="Bookman Old Style" panose="02050604050505020204" pitchFamily="18" charset="0"/>
            </a:endParaRPr>
          </a:p>
          <a:p>
            <a:r>
              <a:rPr lang="fr-FR" sz="2000" dirty="0">
                <a:latin typeface="Bookman Old Style" panose="02050604050505020204" pitchFamily="18" charset="0"/>
              </a:rPr>
              <a:t>250-300€ / </a:t>
            </a:r>
            <a:r>
              <a:rPr lang="fr-FR" sz="2000" dirty="0" err="1">
                <a:latin typeface="Bookman Old Style" panose="02050604050505020204" pitchFamily="18" charset="0"/>
              </a:rPr>
              <a:t>monthly</a:t>
            </a:r>
            <a:r>
              <a:rPr lang="fr-FR" sz="2000" dirty="0">
                <a:latin typeface="Bookman Old Style" panose="02050604050505020204" pitchFamily="18" charset="0"/>
              </a:rPr>
              <a:t> </a:t>
            </a:r>
            <a:r>
              <a:rPr lang="fr-FR" sz="2000" dirty="0" err="1">
                <a:latin typeface="Bookman Old Style" panose="02050604050505020204" pitchFamily="18" charset="0"/>
              </a:rPr>
              <a:t>sub</a:t>
            </a:r>
            <a:endParaRPr lang="fr-FR" sz="2000" dirty="0">
              <a:latin typeface="Bookman Old Style" panose="02050604050505020204" pitchFamily="18" charset="0"/>
            </a:endParaRPr>
          </a:p>
          <a:p>
            <a:endParaRPr lang="fr-FR" sz="2000" dirty="0">
              <a:latin typeface="Bookman Old Style" panose="02050604050505020204" pitchFamily="18" charset="0"/>
            </a:endParaRPr>
          </a:p>
          <a:p>
            <a:r>
              <a:rPr lang="fr-FR" sz="2000" dirty="0" err="1">
                <a:latin typeface="Bookman Old Style" panose="02050604050505020204" pitchFamily="18" charset="0"/>
              </a:rPr>
              <a:t>Almost</a:t>
            </a:r>
            <a:r>
              <a:rPr lang="fr-FR" sz="2000" dirty="0">
                <a:latin typeface="Bookman Old Style" panose="02050604050505020204" pitchFamily="18" charset="0"/>
              </a:rPr>
              <a:t> </a:t>
            </a:r>
            <a:r>
              <a:rPr lang="fr-FR" sz="2000" b="1" dirty="0">
                <a:latin typeface="Bookman Old Style" panose="02050604050505020204" pitchFamily="18" charset="0"/>
              </a:rPr>
              <a:t>1/3 of a </a:t>
            </a:r>
            <a:r>
              <a:rPr lang="fr-FR" sz="2000" b="1" dirty="0" err="1">
                <a:latin typeface="Bookman Old Style" panose="02050604050505020204" pitchFamily="18" charset="0"/>
              </a:rPr>
              <a:t>rent</a:t>
            </a:r>
            <a:r>
              <a:rPr lang="fr-FR" sz="2000" b="1" dirty="0">
                <a:latin typeface="Bookman Old Style" panose="02050604050505020204" pitchFamily="18" charset="0"/>
              </a:rPr>
              <a:t> </a:t>
            </a:r>
            <a:r>
              <a:rPr lang="fr-FR" sz="2000" dirty="0">
                <a:latin typeface="Bookman Old Style" panose="02050604050505020204" pitchFamily="18" charset="0"/>
              </a:rPr>
              <a:t>in </a:t>
            </a:r>
            <a:r>
              <a:rPr lang="fr-FR" sz="2000" b="1" dirty="0">
                <a:latin typeface="Bookman Old Style" panose="02050604050505020204" pitchFamily="18" charset="0"/>
              </a:rPr>
              <a:t>Paris</a:t>
            </a:r>
            <a:r>
              <a:rPr lang="fr-FR" sz="2000" dirty="0">
                <a:latin typeface="Bookman Old Style" panose="02050604050505020204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8948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1D657-5C39-B849-80AB-F3CF710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ookman Old Style" panose="02050604050505020204" pitchFamily="18" charset="0"/>
              </a:rPr>
              <a:t>GIVE ME DA SOLUTION MASTA 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B84F549-E0B2-1F44-8B9C-5094396696D9}"/>
              </a:ext>
            </a:extLst>
          </p:cNvPr>
          <p:cNvSpPr txBox="1"/>
          <p:nvPr/>
        </p:nvSpPr>
        <p:spPr>
          <a:xfrm>
            <a:off x="514350" y="1690688"/>
            <a:ext cx="11163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r>
              <a:rPr lang="fr-FR" dirty="0">
                <a:latin typeface="Bookman Old Style" panose="02050604050505020204" pitchFamily="18" charset="0"/>
              </a:rPr>
              <a:t>WOFFEE WOFFEE WOFFEE WOFFEE WOFFEE WOFFEE WOFFEE WOFFEE WOFFEE WOFFEE</a:t>
            </a:r>
          </a:p>
          <a:p>
            <a:endParaRPr lang="fr-FR" dirty="0">
              <a:latin typeface="Bookman Old Style" panose="02050604050505020204" pitchFamily="18" charset="0"/>
            </a:endParaRPr>
          </a:p>
          <a:p>
            <a:endParaRPr lang="fr-FR" dirty="0">
              <a:latin typeface="Bookman Old Style" panose="02050604050505020204" pitchFamily="18" charset="0"/>
            </a:endParaRPr>
          </a:p>
          <a:p>
            <a:endParaRPr lang="fr-FR" dirty="0">
              <a:latin typeface="Bookman Old Style" panose="02050604050505020204" pitchFamily="18" charset="0"/>
            </a:endParaRPr>
          </a:p>
          <a:p>
            <a:endParaRPr lang="fr-FR" dirty="0">
              <a:latin typeface="Bookman Old Style" panose="02050604050505020204" pitchFamily="18" charset="0"/>
            </a:endParaRPr>
          </a:p>
          <a:p>
            <a:endParaRPr lang="fr-FR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8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306E7-CB54-B344-A9DB-491CE4D1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ookman Old Style" panose="02050604050505020204" pitchFamily="18" charset="0"/>
              </a:rPr>
              <a:t>TELL ME MORE!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54B3BA-500C-CA49-8822-3EF2D8C9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22874" y="1690688"/>
            <a:ext cx="2634726" cy="46863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9434A78-B9EE-284A-ADBB-B53C299F4471}"/>
              </a:ext>
            </a:extLst>
          </p:cNvPr>
          <p:cNvSpPr txBox="1"/>
          <p:nvPr/>
        </p:nvSpPr>
        <p:spPr>
          <a:xfrm>
            <a:off x="3657600" y="133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FD3E43-6841-1C4D-B13D-7B4731F3D926}"/>
              </a:ext>
            </a:extLst>
          </p:cNvPr>
          <p:cNvSpPr txBox="1"/>
          <p:nvPr/>
        </p:nvSpPr>
        <p:spPr>
          <a:xfrm>
            <a:off x="4032774" y="2413337"/>
            <a:ext cx="59410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latin typeface="Bookman Old Style" panose="02050604050505020204" pitchFamily="18" charset="0"/>
              </a:rPr>
              <a:t>Curated</a:t>
            </a:r>
            <a:r>
              <a:rPr lang="fr-FR" b="1" dirty="0">
                <a:latin typeface="Bookman Old Style" panose="02050604050505020204" pitchFamily="18" charset="0"/>
              </a:rPr>
              <a:t> List of the best </a:t>
            </a:r>
            <a:r>
              <a:rPr lang="fr-FR" b="1" dirty="0" err="1">
                <a:latin typeface="Bookman Old Style" panose="02050604050505020204" pitchFamily="18" charset="0"/>
              </a:rPr>
              <a:t>coffees</a:t>
            </a:r>
            <a:r>
              <a:rPr lang="fr-FR" b="1" dirty="0">
                <a:latin typeface="Bookman Old Style" panose="02050604050505020204" pitchFamily="18" charset="0"/>
              </a:rPr>
              <a:t> in Paris to </a:t>
            </a:r>
            <a:r>
              <a:rPr lang="fr-FR" b="1" dirty="0" err="1">
                <a:latin typeface="Bookman Old Style" panose="02050604050505020204" pitchFamily="18" charset="0"/>
              </a:rPr>
              <a:t>work</a:t>
            </a:r>
            <a:endParaRPr lang="fr-FR" b="1" dirty="0">
              <a:latin typeface="Bookman Old Style" panose="02050604050505020204" pitchFamily="18" charset="0"/>
            </a:endParaRPr>
          </a:p>
          <a:p>
            <a:endParaRPr lang="fr-FR" dirty="0">
              <a:latin typeface="Bookman Old Style" panose="02050604050505020204" pitchFamily="18" charset="0"/>
            </a:endParaRPr>
          </a:p>
          <a:p>
            <a:r>
              <a:rPr lang="fr-FR" dirty="0">
                <a:latin typeface="Bookman Old Style" panose="02050604050505020204" pitchFamily="18" charset="0"/>
              </a:rPr>
              <a:t>You </a:t>
            </a:r>
            <a:r>
              <a:rPr lang="fr-FR" dirty="0" err="1">
                <a:latin typeface="Bookman Old Style" panose="02050604050505020204" pitchFamily="18" charset="0"/>
              </a:rPr>
              <a:t>get</a:t>
            </a:r>
            <a:r>
              <a:rPr lang="fr-FR" dirty="0">
                <a:latin typeface="Bookman Old Style" panose="02050604050505020204" pitchFamily="18" charset="0"/>
              </a:rPr>
              <a:t> to know : 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Bookman Old Style" panose="02050604050505020204" pitchFamily="18" charset="0"/>
              </a:rPr>
              <a:t>wifi </a:t>
            </a:r>
            <a:r>
              <a:rPr lang="fr-FR" dirty="0" err="1">
                <a:latin typeface="Bookman Old Style" panose="02050604050505020204" pitchFamily="18" charset="0"/>
              </a:rPr>
              <a:t>quality</a:t>
            </a:r>
            <a:endParaRPr lang="fr-FR" dirty="0">
              <a:latin typeface="Bookman Old Style" panose="020506040505050202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latin typeface="Bookman Old Style" panose="02050604050505020204" pitchFamily="18" charset="0"/>
              </a:rPr>
              <a:t>size of tables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Bookman Old Style" panose="02050604050505020204" pitchFamily="18" charset="0"/>
              </a:rPr>
              <a:t>price</a:t>
            </a:r>
            <a:r>
              <a:rPr lang="fr-FR" dirty="0">
                <a:latin typeface="Bookman Old Style" panose="02050604050505020204" pitchFamily="18" charset="0"/>
              </a:rPr>
              <a:t> of coffee</a:t>
            </a:r>
          </a:p>
          <a:p>
            <a:pPr marL="285750" indent="-285750">
              <a:buFontTx/>
              <a:buChar char="-"/>
            </a:pPr>
            <a:r>
              <a:rPr lang="fr-FR" dirty="0" err="1">
                <a:latin typeface="Bookman Old Style" panose="02050604050505020204" pitchFamily="18" charset="0"/>
              </a:rPr>
              <a:t>amount</a:t>
            </a:r>
            <a:r>
              <a:rPr lang="fr-FR" dirty="0">
                <a:latin typeface="Bookman Old Style" panose="02050604050505020204" pitchFamily="18" charset="0"/>
              </a:rPr>
              <a:t> of power plugs</a:t>
            </a:r>
          </a:p>
        </p:txBody>
      </p:sp>
    </p:spTree>
    <p:extLst>
      <p:ext uri="{BB962C8B-B14F-4D97-AF65-F5344CB8AC3E}">
        <p14:creationId xmlns:p14="http://schemas.microsoft.com/office/powerpoint/2010/main" val="384100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A64B7-4CE8-2948-BA76-247DDFA1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Bookman Old Style" panose="02050604050505020204" pitchFamily="18" charset="0"/>
              </a:rPr>
              <a:t>THAT’S ALL?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E1043E-A9C8-8B48-A522-2D105D1DC737}"/>
              </a:ext>
            </a:extLst>
          </p:cNvPr>
          <p:cNvSpPr txBox="1"/>
          <p:nvPr/>
        </p:nvSpPr>
        <p:spPr>
          <a:xfrm>
            <a:off x="3238500" y="2247900"/>
            <a:ext cx="2097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Bookman Old Style" panose="02050604050505020204" pitchFamily="18" charset="0"/>
              </a:rPr>
              <a:t>RANDOM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7A4365-2C24-5B47-9AA7-E7D9EAC5F84D}"/>
              </a:ext>
            </a:extLst>
          </p:cNvPr>
          <p:cNvSpPr txBox="1"/>
          <p:nvPr/>
        </p:nvSpPr>
        <p:spPr>
          <a:xfrm>
            <a:off x="1047750" y="4076700"/>
            <a:ext cx="199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Bookman Old Style" panose="02050604050505020204" pitchFamily="18" charset="0"/>
              </a:rPr>
              <a:t>FAVORITES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703E484-DA10-1B4F-9B47-B82CF1E69E90}"/>
              </a:ext>
            </a:extLst>
          </p:cNvPr>
          <p:cNvSpPr txBox="1"/>
          <p:nvPr/>
        </p:nvSpPr>
        <p:spPr>
          <a:xfrm>
            <a:off x="5600700" y="3307259"/>
            <a:ext cx="2250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>
                <a:latin typeface="Bookman Old Style" panose="02050604050505020204" pitchFamily="18" charset="0"/>
              </a:rPr>
              <a:t>RANGE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8D4D35-2C71-C049-B2F1-0C0273B5556F}"/>
              </a:ext>
            </a:extLst>
          </p:cNvPr>
          <p:cNvSpPr txBox="1"/>
          <p:nvPr/>
        </p:nvSpPr>
        <p:spPr>
          <a:xfrm>
            <a:off x="8248650" y="516255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latin typeface="Bookman Old Style" panose="02050604050505020204" pitchFamily="18" charset="0"/>
              </a:rPr>
              <a:t>ARTICLE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EB7B694-1CB1-8B4A-94CD-58184CF01332}"/>
              </a:ext>
            </a:extLst>
          </p:cNvPr>
          <p:cNvSpPr txBox="1"/>
          <p:nvPr/>
        </p:nvSpPr>
        <p:spPr>
          <a:xfrm>
            <a:off x="8720574" y="1446074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latin typeface="Bookman Old Style" panose="02050604050505020204" pitchFamily="18" charset="0"/>
              </a:rPr>
              <a:t>PHOTOS</a:t>
            </a:r>
          </a:p>
        </p:txBody>
      </p:sp>
    </p:spTree>
    <p:extLst>
      <p:ext uri="{BB962C8B-B14F-4D97-AF65-F5344CB8AC3E}">
        <p14:creationId xmlns:p14="http://schemas.microsoft.com/office/powerpoint/2010/main" val="292621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0F85CF3-0F3E-A147-AF6F-8414965B0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7827096-3F2C-6444-8BF9-F8FAB7AD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81" y="4084637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ookman Old Style" panose="02050604050505020204" pitchFamily="18" charset="0"/>
              </a:rPr>
              <a:t>HOW DO I MAKE DA MONEY ?</a:t>
            </a:r>
          </a:p>
        </p:txBody>
      </p:sp>
    </p:spTree>
    <p:extLst>
      <p:ext uri="{BB962C8B-B14F-4D97-AF65-F5344CB8AC3E}">
        <p14:creationId xmlns:p14="http://schemas.microsoft.com/office/powerpoint/2010/main" val="911515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252</Words>
  <Application>Microsoft Macintosh PowerPoint</Application>
  <PresentationFormat>Grand écran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Apple Color Emoji</vt:lpstr>
      <vt:lpstr>Arial</vt:lpstr>
      <vt:lpstr>Bookman Old Style</vt:lpstr>
      <vt:lpstr>Calibri</vt:lpstr>
      <vt:lpstr>Calibri Light</vt:lpstr>
      <vt:lpstr>Thème Office</vt:lpstr>
      <vt:lpstr>Présentation PowerPoint</vt:lpstr>
      <vt:lpstr>WHAT A REMOTE GUY NEEDS ?</vt:lpstr>
      <vt:lpstr>A CORWORKING ???</vt:lpstr>
      <vt:lpstr>GIVE ME DA SOLUTION MASTA !</vt:lpstr>
      <vt:lpstr>TELL ME MORE!</vt:lpstr>
      <vt:lpstr>THAT’S ALL?</vt:lpstr>
      <vt:lpstr>HOW DO I MAKE DA MONEY 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5</cp:revision>
  <dcterms:created xsi:type="dcterms:W3CDTF">2019-04-16T21:23:51Z</dcterms:created>
  <dcterms:modified xsi:type="dcterms:W3CDTF">2019-04-16T22:16:58Z</dcterms:modified>
</cp:coreProperties>
</file>