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theme/theme7.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75" r:id="rId2"/>
    <p:sldMasterId id="2147483687" r:id="rId3"/>
    <p:sldMasterId id="2147483699" r:id="rId4"/>
    <p:sldMasterId id="2147483723" r:id="rId5"/>
  </p:sldMasterIdLst>
  <p:notesMasterIdLst>
    <p:notesMasterId r:id="rId47"/>
  </p:notesMasterIdLst>
  <p:handoutMasterIdLst>
    <p:handoutMasterId r:id="rId48"/>
  </p:handoutMasterIdLst>
  <p:sldIdLst>
    <p:sldId id="301" r:id="rId6"/>
    <p:sldId id="488" r:id="rId7"/>
    <p:sldId id="542" r:id="rId8"/>
    <p:sldId id="538" r:id="rId9"/>
    <p:sldId id="541" r:id="rId10"/>
    <p:sldId id="493" r:id="rId11"/>
    <p:sldId id="407" r:id="rId12"/>
    <p:sldId id="339" r:id="rId13"/>
    <p:sldId id="494" r:id="rId14"/>
    <p:sldId id="543" r:id="rId15"/>
    <p:sldId id="544" r:id="rId16"/>
    <p:sldId id="545" r:id="rId17"/>
    <p:sldId id="503" r:id="rId18"/>
    <p:sldId id="340" r:id="rId19"/>
    <p:sldId id="342" r:id="rId20"/>
    <p:sldId id="504" r:id="rId21"/>
    <p:sldId id="498" r:id="rId22"/>
    <p:sldId id="528" r:id="rId23"/>
    <p:sldId id="408" r:id="rId24"/>
    <p:sldId id="501" r:id="rId25"/>
    <p:sldId id="410" r:id="rId26"/>
    <p:sldId id="499" r:id="rId27"/>
    <p:sldId id="343" r:id="rId28"/>
    <p:sldId id="502" r:id="rId29"/>
    <p:sldId id="412" r:id="rId30"/>
    <p:sldId id="426" r:id="rId31"/>
    <p:sldId id="531" r:id="rId32"/>
    <p:sldId id="413" r:id="rId33"/>
    <p:sldId id="402" r:id="rId34"/>
    <p:sldId id="431" r:id="rId35"/>
    <p:sldId id="432" r:id="rId36"/>
    <p:sldId id="433" r:id="rId37"/>
    <p:sldId id="434" r:id="rId38"/>
    <p:sldId id="537" r:id="rId39"/>
    <p:sldId id="536" r:id="rId40"/>
    <p:sldId id="529" r:id="rId41"/>
    <p:sldId id="435" r:id="rId42"/>
    <p:sldId id="436" r:id="rId43"/>
    <p:sldId id="437" r:id="rId44"/>
    <p:sldId id="438" r:id="rId45"/>
    <p:sldId id="427" r:id="rId46"/>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CC99"/>
    <a:srgbClr val="FF0000"/>
    <a:srgbClr val="CC0000"/>
    <a:srgbClr val="00FFFF"/>
    <a:srgbClr val="FFCCFF"/>
    <a:srgbClr val="FFFF66"/>
    <a:srgbClr val="0000CC"/>
    <a:srgbClr val="00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808" autoAdjust="0"/>
    <p:restoredTop sz="94654" autoAdjust="0"/>
  </p:normalViewPr>
  <p:slideViewPr>
    <p:cSldViewPr>
      <p:cViewPr>
        <p:scale>
          <a:sx n="50" d="100"/>
          <a:sy n="50" d="100"/>
        </p:scale>
        <p:origin x="-2736" y="-124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2" d="100"/>
          <a:sy n="62" d="100"/>
        </p:scale>
        <p:origin x="-1954" y="-8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23.xml"/><Relationship Id="rId18" Type="http://schemas.openxmlformats.org/officeDocument/2006/relationships/slide" Target="slides/slide29.xml"/><Relationship Id="rId26" Type="http://schemas.openxmlformats.org/officeDocument/2006/relationships/slide" Target="slides/slide40.xml"/><Relationship Id="rId3" Type="http://schemas.openxmlformats.org/officeDocument/2006/relationships/slide" Target="slides/slide6.xml"/><Relationship Id="rId21" Type="http://schemas.openxmlformats.org/officeDocument/2006/relationships/slide" Target="slides/slide32.xml"/><Relationship Id="rId7" Type="http://schemas.openxmlformats.org/officeDocument/2006/relationships/slide" Target="slides/slide14.xml"/><Relationship Id="rId12" Type="http://schemas.openxmlformats.org/officeDocument/2006/relationships/slide" Target="slides/slide21.xml"/><Relationship Id="rId17" Type="http://schemas.openxmlformats.org/officeDocument/2006/relationships/slide" Target="slides/slide28.xml"/><Relationship Id="rId25" Type="http://schemas.openxmlformats.org/officeDocument/2006/relationships/slide" Target="slides/slide39.xml"/><Relationship Id="rId2" Type="http://schemas.openxmlformats.org/officeDocument/2006/relationships/slide" Target="slides/slide3.xml"/><Relationship Id="rId16" Type="http://schemas.openxmlformats.org/officeDocument/2006/relationships/slide" Target="slides/slide26.xml"/><Relationship Id="rId20" Type="http://schemas.openxmlformats.org/officeDocument/2006/relationships/slide" Target="slides/slide31.xml"/><Relationship Id="rId1" Type="http://schemas.openxmlformats.org/officeDocument/2006/relationships/slide" Target="slides/slide1.xml"/><Relationship Id="rId6" Type="http://schemas.openxmlformats.org/officeDocument/2006/relationships/slide" Target="slides/slide13.xml"/><Relationship Id="rId11" Type="http://schemas.openxmlformats.org/officeDocument/2006/relationships/slide" Target="slides/slide20.xml"/><Relationship Id="rId24" Type="http://schemas.openxmlformats.org/officeDocument/2006/relationships/slide" Target="slides/slide38.xml"/><Relationship Id="rId5" Type="http://schemas.openxmlformats.org/officeDocument/2006/relationships/slide" Target="slides/slide8.xml"/><Relationship Id="rId15" Type="http://schemas.openxmlformats.org/officeDocument/2006/relationships/slide" Target="slides/slide25.xml"/><Relationship Id="rId23" Type="http://schemas.openxmlformats.org/officeDocument/2006/relationships/slide" Target="slides/slide37.xml"/><Relationship Id="rId10" Type="http://schemas.openxmlformats.org/officeDocument/2006/relationships/slide" Target="slides/slide19.xml"/><Relationship Id="rId19" Type="http://schemas.openxmlformats.org/officeDocument/2006/relationships/slide" Target="slides/slide30.xml"/><Relationship Id="rId4" Type="http://schemas.openxmlformats.org/officeDocument/2006/relationships/slide" Target="slides/slide7.xml"/><Relationship Id="rId9" Type="http://schemas.openxmlformats.org/officeDocument/2006/relationships/slide" Target="slides/slide16.xml"/><Relationship Id="rId14" Type="http://schemas.openxmlformats.org/officeDocument/2006/relationships/slide" Target="slides/slide24.xml"/><Relationship Id="rId22" Type="http://schemas.openxmlformats.org/officeDocument/2006/relationships/slide" Target="slides/slide33.xml"/><Relationship Id="rId27" Type="http://schemas.openxmlformats.org/officeDocument/2006/relationships/slide" Target="slides/slide4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5" Type="http://schemas.openxmlformats.org/officeDocument/2006/relationships/image" Target="../media/image54.wmf"/><Relationship Id="rId4" Type="http://schemas.openxmlformats.org/officeDocument/2006/relationships/image" Target="../media/image59.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image" Target="../media/image62.emf"/><Relationship Id="rId7" Type="http://schemas.openxmlformats.org/officeDocument/2006/relationships/image" Target="../media/image66.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 Id="rId9" Type="http://schemas.openxmlformats.org/officeDocument/2006/relationships/image" Target="../media/image68.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image" Target="../media/image71.wmf"/><Relationship Id="rId7" Type="http://schemas.openxmlformats.org/officeDocument/2006/relationships/image" Target="../media/image75.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4" Type="http://schemas.openxmlformats.org/officeDocument/2006/relationships/image" Target="../media/image7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5" Type="http://schemas.openxmlformats.org/officeDocument/2006/relationships/image" Target="../media/image54.wmf"/><Relationship Id="rId4" Type="http://schemas.openxmlformats.org/officeDocument/2006/relationships/image" Target="../media/image7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5" Type="http://schemas.openxmlformats.org/officeDocument/2006/relationships/image" Target="../media/image75.wmf"/><Relationship Id="rId4" Type="http://schemas.openxmlformats.org/officeDocument/2006/relationships/image" Target="../media/image86.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6.wmf"/><Relationship Id="rId1" Type="http://schemas.openxmlformats.org/officeDocument/2006/relationships/image" Target="../media/image89.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image" Target="../media/image90.wmf"/><Relationship Id="rId7" Type="http://schemas.openxmlformats.org/officeDocument/2006/relationships/image" Target="../media/image94.wmf"/><Relationship Id="rId2" Type="http://schemas.openxmlformats.org/officeDocument/2006/relationships/image" Target="../media/image6.wmf"/><Relationship Id="rId1" Type="http://schemas.openxmlformats.org/officeDocument/2006/relationships/image" Target="../media/image89.wmf"/><Relationship Id="rId6" Type="http://schemas.openxmlformats.org/officeDocument/2006/relationships/image" Target="../media/image93.wmf"/><Relationship Id="rId5" Type="http://schemas.openxmlformats.org/officeDocument/2006/relationships/image" Target="../media/image92.wmf"/><Relationship Id="rId4" Type="http://schemas.openxmlformats.org/officeDocument/2006/relationships/image" Target="../media/image9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6.wmf"/><Relationship Id="rId4" Type="http://schemas.openxmlformats.org/officeDocument/2006/relationships/image" Target="../media/image93.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wmf"/><Relationship Id="rId12" Type="http://schemas.openxmlformats.org/officeDocument/2006/relationships/image" Target="../media/image17.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11" Type="http://schemas.openxmlformats.org/officeDocument/2006/relationships/image" Target="../media/image16.wmf"/><Relationship Id="rId5" Type="http://schemas.openxmlformats.org/officeDocument/2006/relationships/image" Target="../media/image10.wmf"/><Relationship Id="rId10" Type="http://schemas.openxmlformats.org/officeDocument/2006/relationships/image" Target="../media/image15.wmf"/><Relationship Id="rId4" Type="http://schemas.openxmlformats.org/officeDocument/2006/relationships/image" Target="../media/image9.wmf"/><Relationship Id="rId9"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image" Target="../media/image98.wmf"/><Relationship Id="rId7" Type="http://schemas.openxmlformats.org/officeDocument/2006/relationships/image" Target="../media/image102.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101.wmf"/><Relationship Id="rId5" Type="http://schemas.openxmlformats.org/officeDocument/2006/relationships/image" Target="../media/image100.wmf"/><Relationship Id="rId4" Type="http://schemas.openxmlformats.org/officeDocument/2006/relationships/image" Target="../media/image99.wmf"/><Relationship Id="rId9" Type="http://schemas.openxmlformats.org/officeDocument/2006/relationships/image" Target="../media/image10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7.wmf"/><Relationship Id="rId7" Type="http://schemas.openxmlformats.org/officeDocument/2006/relationships/image" Target="../media/image111.wmf"/><Relationship Id="rId2" Type="http://schemas.openxmlformats.org/officeDocument/2006/relationships/image" Target="../media/image106.wmf"/><Relationship Id="rId1" Type="http://schemas.openxmlformats.org/officeDocument/2006/relationships/image" Target="../media/image105.wmf"/><Relationship Id="rId6" Type="http://schemas.openxmlformats.org/officeDocument/2006/relationships/image" Target="../media/image110.wmf"/><Relationship Id="rId5" Type="http://schemas.openxmlformats.org/officeDocument/2006/relationships/image" Target="../media/image109.wmf"/><Relationship Id="rId4" Type="http://schemas.openxmlformats.org/officeDocument/2006/relationships/image" Target="../media/image10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26.wmf"/><Relationship Id="rId3" Type="http://schemas.openxmlformats.org/officeDocument/2006/relationships/image" Target="../media/image121.wmf"/><Relationship Id="rId7" Type="http://schemas.openxmlformats.org/officeDocument/2006/relationships/image" Target="../media/image125.wmf"/><Relationship Id="rId2" Type="http://schemas.openxmlformats.org/officeDocument/2006/relationships/image" Target="../media/image120.wmf"/><Relationship Id="rId1" Type="http://schemas.openxmlformats.org/officeDocument/2006/relationships/image" Target="../media/image119.wmf"/><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34.wmf"/><Relationship Id="rId3" Type="http://schemas.openxmlformats.org/officeDocument/2006/relationships/image" Target="../media/image129.wmf"/><Relationship Id="rId7" Type="http://schemas.openxmlformats.org/officeDocument/2006/relationships/image" Target="../media/image133.wmf"/><Relationship Id="rId2" Type="http://schemas.openxmlformats.org/officeDocument/2006/relationships/image" Target="../media/image128.wmf"/><Relationship Id="rId1" Type="http://schemas.openxmlformats.org/officeDocument/2006/relationships/image" Target="../media/image127.wmf"/><Relationship Id="rId6" Type="http://schemas.openxmlformats.org/officeDocument/2006/relationships/image" Target="../media/image132.wmf"/><Relationship Id="rId5" Type="http://schemas.openxmlformats.org/officeDocument/2006/relationships/image" Target="../media/image131.wmf"/><Relationship Id="rId4" Type="http://schemas.openxmlformats.org/officeDocument/2006/relationships/image" Target="../media/image130.wmf"/><Relationship Id="rId9" Type="http://schemas.openxmlformats.org/officeDocument/2006/relationships/image" Target="../media/image135.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43.wmf"/><Relationship Id="rId3" Type="http://schemas.openxmlformats.org/officeDocument/2006/relationships/image" Target="../media/image138.wmf"/><Relationship Id="rId7" Type="http://schemas.openxmlformats.org/officeDocument/2006/relationships/image" Target="../media/image142.wmf"/><Relationship Id="rId2" Type="http://schemas.openxmlformats.org/officeDocument/2006/relationships/image" Target="../media/image137.wmf"/><Relationship Id="rId1" Type="http://schemas.openxmlformats.org/officeDocument/2006/relationships/image" Target="../media/image136.wmf"/><Relationship Id="rId6" Type="http://schemas.openxmlformats.org/officeDocument/2006/relationships/image" Target="../media/image141.wmf"/><Relationship Id="rId5" Type="http://schemas.openxmlformats.org/officeDocument/2006/relationships/image" Target="../media/image140.wmf"/><Relationship Id="rId10" Type="http://schemas.openxmlformats.org/officeDocument/2006/relationships/image" Target="../media/image145.wmf"/><Relationship Id="rId4" Type="http://schemas.openxmlformats.org/officeDocument/2006/relationships/image" Target="../media/image139.wmf"/><Relationship Id="rId9" Type="http://schemas.openxmlformats.org/officeDocument/2006/relationships/image" Target="../media/image14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79.wmf"/><Relationship Id="rId4" Type="http://schemas.openxmlformats.org/officeDocument/2006/relationships/image" Target="../media/image148.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56.wmf"/><Relationship Id="rId3" Type="http://schemas.openxmlformats.org/officeDocument/2006/relationships/image" Target="../media/image151.wmf"/><Relationship Id="rId7" Type="http://schemas.openxmlformats.org/officeDocument/2006/relationships/image" Target="../media/image155.wmf"/><Relationship Id="rId2" Type="http://schemas.openxmlformats.org/officeDocument/2006/relationships/image" Target="../media/image150.wmf"/><Relationship Id="rId1" Type="http://schemas.openxmlformats.org/officeDocument/2006/relationships/image" Target="../media/image149.wmf"/><Relationship Id="rId6" Type="http://schemas.openxmlformats.org/officeDocument/2006/relationships/image" Target="../media/image154.wmf"/><Relationship Id="rId11" Type="http://schemas.openxmlformats.org/officeDocument/2006/relationships/image" Target="../media/image159.wmf"/><Relationship Id="rId5" Type="http://schemas.openxmlformats.org/officeDocument/2006/relationships/image" Target="../media/image153.wmf"/><Relationship Id="rId10" Type="http://schemas.openxmlformats.org/officeDocument/2006/relationships/image" Target="../media/image158.wmf"/><Relationship Id="rId4" Type="http://schemas.openxmlformats.org/officeDocument/2006/relationships/image" Target="../media/image152.wmf"/><Relationship Id="rId9" Type="http://schemas.openxmlformats.org/officeDocument/2006/relationships/image" Target="../media/image15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 Id="rId5" Type="http://schemas.openxmlformats.org/officeDocument/2006/relationships/image" Target="../media/image164.wmf"/><Relationship Id="rId4" Type="http://schemas.openxmlformats.org/officeDocument/2006/relationships/image" Target="../media/image163.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67.wmf"/><Relationship Id="rId2" Type="http://schemas.openxmlformats.org/officeDocument/2006/relationships/image" Target="../media/image166.wmf"/><Relationship Id="rId1" Type="http://schemas.openxmlformats.org/officeDocument/2006/relationships/image" Target="../media/image165.wmf"/><Relationship Id="rId5" Type="http://schemas.openxmlformats.org/officeDocument/2006/relationships/image" Target="../media/image169.wmf"/><Relationship Id="rId4" Type="http://schemas.openxmlformats.org/officeDocument/2006/relationships/image" Target="../media/image168.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71.wmf"/><Relationship Id="rId1" Type="http://schemas.openxmlformats.org/officeDocument/2006/relationships/image" Target="../media/image170.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78.wmf"/><Relationship Id="rId3" Type="http://schemas.openxmlformats.org/officeDocument/2006/relationships/image" Target="../media/image173.wmf"/><Relationship Id="rId7" Type="http://schemas.openxmlformats.org/officeDocument/2006/relationships/image" Target="../media/image177.wmf"/><Relationship Id="rId2" Type="http://schemas.openxmlformats.org/officeDocument/2006/relationships/image" Target="../media/image148.wmf"/><Relationship Id="rId1" Type="http://schemas.openxmlformats.org/officeDocument/2006/relationships/image" Target="../media/image172.wmf"/><Relationship Id="rId6" Type="http://schemas.openxmlformats.org/officeDocument/2006/relationships/image" Target="../media/image176.wmf"/><Relationship Id="rId5" Type="http://schemas.openxmlformats.org/officeDocument/2006/relationships/image" Target="../media/image175.wmf"/><Relationship Id="rId10" Type="http://schemas.openxmlformats.org/officeDocument/2006/relationships/image" Target="../media/image171.wmf"/><Relationship Id="rId4" Type="http://schemas.openxmlformats.org/officeDocument/2006/relationships/image" Target="../media/image174.wmf"/><Relationship Id="rId9" Type="http://schemas.openxmlformats.org/officeDocument/2006/relationships/image" Target="../media/image170.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 Id="rId5" Type="http://schemas.openxmlformats.org/officeDocument/2006/relationships/image" Target="../media/image183.wmf"/><Relationship Id="rId4" Type="http://schemas.openxmlformats.org/officeDocument/2006/relationships/image" Target="../media/image182.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86.wmf"/><Relationship Id="rId13" Type="http://schemas.openxmlformats.org/officeDocument/2006/relationships/image" Target="../media/image191.wmf"/><Relationship Id="rId3" Type="http://schemas.openxmlformats.org/officeDocument/2006/relationships/image" Target="../media/image181.wmf"/><Relationship Id="rId7" Type="http://schemas.openxmlformats.org/officeDocument/2006/relationships/image" Target="../media/image185.wmf"/><Relationship Id="rId12" Type="http://schemas.openxmlformats.org/officeDocument/2006/relationships/image" Target="../media/image190.wmf"/><Relationship Id="rId2" Type="http://schemas.openxmlformats.org/officeDocument/2006/relationships/image" Target="../media/image180.wmf"/><Relationship Id="rId1" Type="http://schemas.openxmlformats.org/officeDocument/2006/relationships/image" Target="../media/image179.wmf"/><Relationship Id="rId6" Type="http://schemas.openxmlformats.org/officeDocument/2006/relationships/image" Target="../media/image184.wmf"/><Relationship Id="rId11" Type="http://schemas.openxmlformats.org/officeDocument/2006/relationships/image" Target="../media/image189.wmf"/><Relationship Id="rId5" Type="http://schemas.openxmlformats.org/officeDocument/2006/relationships/image" Target="../media/image183.wmf"/><Relationship Id="rId10" Type="http://schemas.openxmlformats.org/officeDocument/2006/relationships/image" Target="../media/image188.wmf"/><Relationship Id="rId4" Type="http://schemas.openxmlformats.org/officeDocument/2006/relationships/image" Target="../media/image182.wmf"/><Relationship Id="rId9" Type="http://schemas.openxmlformats.org/officeDocument/2006/relationships/image" Target="../media/image187.wmf"/><Relationship Id="rId14" Type="http://schemas.openxmlformats.org/officeDocument/2006/relationships/image" Target="../media/image192.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200.wmf"/><Relationship Id="rId3" Type="http://schemas.openxmlformats.org/officeDocument/2006/relationships/image" Target="../media/image195.wmf"/><Relationship Id="rId7" Type="http://schemas.openxmlformats.org/officeDocument/2006/relationships/image" Target="../media/image199.wmf"/><Relationship Id="rId2" Type="http://schemas.openxmlformats.org/officeDocument/2006/relationships/image" Target="../media/image194.wmf"/><Relationship Id="rId1" Type="http://schemas.openxmlformats.org/officeDocument/2006/relationships/image" Target="../media/image193.wmf"/><Relationship Id="rId6" Type="http://schemas.openxmlformats.org/officeDocument/2006/relationships/image" Target="../media/image198.wmf"/><Relationship Id="rId5" Type="http://schemas.openxmlformats.org/officeDocument/2006/relationships/image" Target="../media/image197.wmf"/><Relationship Id="rId4" Type="http://schemas.openxmlformats.org/officeDocument/2006/relationships/image" Target="../media/image196.wmf"/><Relationship Id="rId9" Type="http://schemas.openxmlformats.org/officeDocument/2006/relationships/image" Target="../media/image201.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202.wmf"/><Relationship Id="rId5" Type="http://schemas.openxmlformats.org/officeDocument/2006/relationships/image" Target="../media/image206.wmf"/><Relationship Id="rId4" Type="http://schemas.openxmlformats.org/officeDocument/2006/relationships/image" Target="../media/image205.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213.wmf"/><Relationship Id="rId3" Type="http://schemas.openxmlformats.org/officeDocument/2006/relationships/image" Target="../media/image208.wmf"/><Relationship Id="rId7" Type="http://schemas.openxmlformats.org/officeDocument/2006/relationships/image" Target="../media/image212.wmf"/><Relationship Id="rId2" Type="http://schemas.openxmlformats.org/officeDocument/2006/relationships/image" Target="../media/image184.wmf"/><Relationship Id="rId1" Type="http://schemas.openxmlformats.org/officeDocument/2006/relationships/image" Target="../media/image207.wmf"/><Relationship Id="rId6" Type="http://schemas.openxmlformats.org/officeDocument/2006/relationships/image" Target="../media/image211.wmf"/><Relationship Id="rId11" Type="http://schemas.openxmlformats.org/officeDocument/2006/relationships/image" Target="../media/image192.wmf"/><Relationship Id="rId5" Type="http://schemas.openxmlformats.org/officeDocument/2006/relationships/image" Target="../media/image210.wmf"/><Relationship Id="rId10" Type="http://schemas.openxmlformats.org/officeDocument/2006/relationships/image" Target="../media/image215.wmf"/><Relationship Id="rId4" Type="http://schemas.openxmlformats.org/officeDocument/2006/relationships/image" Target="../media/image209.wmf"/><Relationship Id="rId9" Type="http://schemas.openxmlformats.org/officeDocument/2006/relationships/image" Target="../media/image214.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217.wmf"/><Relationship Id="rId1" Type="http://schemas.openxmlformats.org/officeDocument/2006/relationships/image" Target="../media/image2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30.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6.wmf"/><Relationship Id="rId5" Type="http://schemas.openxmlformats.org/officeDocument/2006/relationships/image" Target="../media/image42.wmf"/><Relationship Id="rId4" Type="http://schemas.openxmlformats.org/officeDocument/2006/relationships/image" Target="../media/image41.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5" Type="http://schemas.openxmlformats.org/officeDocument/2006/relationships/image" Target="../media/image55.wmf"/><Relationship Id="rId4" Type="http://schemas.openxmlformats.org/officeDocument/2006/relationships/image" Target="../media/image5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07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33075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33075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33075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C9D5A381-772C-4749-B459-556AFFEAE64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2493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86020"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2493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493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2493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FCA96F74-3B65-476A-9897-26CBA259729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C488E79-9602-4010-A9DD-1DEAAD5E71D9}" type="datetimeFigureOut">
              <a:rPr lang="zh-CN" altLang="en-US"/>
              <a:pPr>
                <a:defRPr/>
              </a:pPr>
              <a:t>2015/4/13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C822299-3824-425E-973A-CB1EAC1D17C4}"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4D46BDF-9D4C-4223-8B94-F879B0F6EBB3}" type="datetimeFigureOut">
              <a:rPr lang="zh-CN" altLang="en-US"/>
              <a:pPr>
                <a:defRPr/>
              </a:pPr>
              <a:t>2015/4/13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06007EF-07BA-41F0-ACFB-B5D15D568D96}"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A106D93-1BC2-45EC-97C1-F7B38C021F88}" type="datetimeFigureOut">
              <a:rPr lang="zh-CN" altLang="en-US"/>
              <a:pPr>
                <a:defRPr/>
              </a:pPr>
              <a:t>2015/4/13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7AE0D17-3480-414B-9582-AA4D5B75B272}"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smtClean="0"/>
            </a:lvl1pPr>
          </a:lstStyle>
          <a:p>
            <a:pPr>
              <a:defRPr/>
            </a:pPr>
            <a:fld id="{BA793261-78B6-450C-B359-578BE3A94DF9}" type="datetimeFigureOut">
              <a:rPr lang="zh-CN" altLang="en-US"/>
              <a:pPr>
                <a:defRPr/>
              </a:pPr>
              <a:t>2015/4/13</a:t>
            </a:fld>
            <a:endParaRPr lang="zh-CN" altLang="en-US"/>
          </a:p>
        </p:txBody>
      </p:sp>
      <p:sp>
        <p:nvSpPr>
          <p:cNvPr id="5" name="页脚占位符 4"/>
          <p:cNvSpPr>
            <a:spLocks noGrp="1"/>
          </p:cNvSpPr>
          <p:nvPr>
            <p:ph type="ftr" sz="quarter" idx="11"/>
          </p:nvPr>
        </p:nvSpPr>
        <p:spPr/>
        <p:txBody>
          <a:bodyPr/>
          <a:lstStyle>
            <a:lvl1pPr>
              <a:defRPr smtClean="0"/>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53E204B-B83E-4E6C-886F-2E72BD4A79FA}"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smtClean="0"/>
            </a:lvl1pPr>
          </a:lstStyle>
          <a:p>
            <a:pPr>
              <a:defRPr/>
            </a:pPr>
            <a:fld id="{293F7A7E-A0A6-42D2-B505-B6691E693B4D}" type="datetimeFigureOut">
              <a:rPr lang="zh-CN" altLang="en-US"/>
              <a:pPr>
                <a:defRPr/>
              </a:pPr>
              <a:t>2015/4/13</a:t>
            </a:fld>
            <a:endParaRPr lang="zh-CN" altLang="en-US"/>
          </a:p>
        </p:txBody>
      </p:sp>
      <p:sp>
        <p:nvSpPr>
          <p:cNvPr id="5" name="页脚占位符 4"/>
          <p:cNvSpPr>
            <a:spLocks noGrp="1"/>
          </p:cNvSpPr>
          <p:nvPr>
            <p:ph type="ftr" sz="quarter" idx="11"/>
          </p:nvPr>
        </p:nvSpPr>
        <p:spPr/>
        <p:txBody>
          <a:bodyPr/>
          <a:lstStyle>
            <a:lvl1pPr>
              <a:defRPr smtClean="0"/>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4A55FD0-12A2-4EFA-9420-051D31F02C82}"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C601D216-94BD-4497-ADDE-150104C8ACAA}" type="datetimeFigureOut">
              <a:rPr lang="zh-CN" altLang="en-US"/>
              <a:pPr>
                <a:defRPr/>
              </a:pPr>
              <a:t>2015/4/13</a:t>
            </a:fld>
            <a:endParaRPr lang="zh-CN" altLang="en-US"/>
          </a:p>
        </p:txBody>
      </p:sp>
      <p:sp>
        <p:nvSpPr>
          <p:cNvPr id="5" name="页脚占位符 4"/>
          <p:cNvSpPr>
            <a:spLocks noGrp="1"/>
          </p:cNvSpPr>
          <p:nvPr>
            <p:ph type="ftr" sz="quarter" idx="11"/>
          </p:nvPr>
        </p:nvSpPr>
        <p:spPr/>
        <p:txBody>
          <a:bodyPr/>
          <a:lstStyle>
            <a:lvl1pPr>
              <a:defRPr smtClean="0"/>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F6132CA-DB56-4547-9FE3-D9E79064525D}"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smtClean="0"/>
            </a:lvl1pPr>
          </a:lstStyle>
          <a:p>
            <a:pPr>
              <a:defRPr/>
            </a:pPr>
            <a:fld id="{E92BF185-FD6C-49ED-AFF2-FB55980762FB}" type="datetimeFigureOut">
              <a:rPr lang="zh-CN" altLang="en-US"/>
              <a:pPr>
                <a:defRPr/>
              </a:pPr>
              <a:t>2015/4/13</a:t>
            </a:fld>
            <a:endParaRPr lang="zh-CN" altLang="en-US"/>
          </a:p>
        </p:txBody>
      </p:sp>
      <p:sp>
        <p:nvSpPr>
          <p:cNvPr id="6" name="页脚占位符 5"/>
          <p:cNvSpPr>
            <a:spLocks noGrp="1"/>
          </p:cNvSpPr>
          <p:nvPr>
            <p:ph type="ftr" sz="quarter" idx="11"/>
          </p:nvPr>
        </p:nvSpPr>
        <p:spPr/>
        <p:txBody>
          <a:bodyPr/>
          <a:lstStyle>
            <a:lvl1pPr>
              <a:defRPr smtClean="0"/>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9243AFF7-78C0-44F9-B916-D75AAB882735}"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smtClean="0"/>
            </a:lvl1pPr>
          </a:lstStyle>
          <a:p>
            <a:pPr>
              <a:defRPr/>
            </a:pPr>
            <a:fld id="{F071612A-DEC2-49D1-9B6E-D6DB0B15E50F}" type="datetimeFigureOut">
              <a:rPr lang="zh-CN" altLang="en-US"/>
              <a:pPr>
                <a:defRPr/>
              </a:pPr>
              <a:t>2015/4/13</a:t>
            </a:fld>
            <a:endParaRPr lang="zh-CN" altLang="en-US"/>
          </a:p>
        </p:txBody>
      </p:sp>
      <p:sp>
        <p:nvSpPr>
          <p:cNvPr id="8" name="页脚占位符 7"/>
          <p:cNvSpPr>
            <a:spLocks noGrp="1"/>
          </p:cNvSpPr>
          <p:nvPr>
            <p:ph type="ftr" sz="quarter" idx="11"/>
          </p:nvPr>
        </p:nvSpPr>
        <p:spPr/>
        <p:txBody>
          <a:bodyPr/>
          <a:lstStyle>
            <a:lvl1pPr>
              <a:defRPr smtClean="0"/>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873F0A57-C61D-4EEE-9614-D99B1E68263F}"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smtClean="0"/>
            </a:lvl1pPr>
          </a:lstStyle>
          <a:p>
            <a:pPr>
              <a:defRPr/>
            </a:pPr>
            <a:fld id="{7C0977B1-7880-4C37-9127-A9D824755E8C}" type="datetimeFigureOut">
              <a:rPr lang="zh-CN" altLang="en-US"/>
              <a:pPr>
                <a:defRPr/>
              </a:pPr>
              <a:t>2015/4/13</a:t>
            </a:fld>
            <a:endParaRPr lang="zh-CN" altLang="en-US"/>
          </a:p>
        </p:txBody>
      </p:sp>
      <p:sp>
        <p:nvSpPr>
          <p:cNvPr id="4" name="页脚占位符 3"/>
          <p:cNvSpPr>
            <a:spLocks noGrp="1"/>
          </p:cNvSpPr>
          <p:nvPr>
            <p:ph type="ftr" sz="quarter" idx="11"/>
          </p:nvPr>
        </p:nvSpPr>
        <p:spPr/>
        <p:txBody>
          <a:bodyPr/>
          <a:lstStyle>
            <a:lvl1pPr>
              <a:defRPr smtClean="0"/>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8000D99F-9795-4155-B73D-E2C7EF658775}"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D2A9A135-EEBD-432F-8677-E52EBC5A1765}" type="datetimeFigureOut">
              <a:rPr lang="zh-CN" altLang="en-US"/>
              <a:pPr>
                <a:defRPr/>
              </a:pPr>
              <a:t>2015/4/13</a:t>
            </a:fld>
            <a:endParaRPr lang="zh-CN" altLang="en-US"/>
          </a:p>
        </p:txBody>
      </p:sp>
      <p:sp>
        <p:nvSpPr>
          <p:cNvPr id="3" name="页脚占位符 2"/>
          <p:cNvSpPr>
            <a:spLocks noGrp="1"/>
          </p:cNvSpPr>
          <p:nvPr>
            <p:ph type="ftr" sz="quarter" idx="11"/>
          </p:nvPr>
        </p:nvSpPr>
        <p:spPr/>
        <p:txBody>
          <a:bodyPr/>
          <a:lstStyle>
            <a:lvl1pPr>
              <a:defRPr smtClean="0"/>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pPr>
              <a:defRPr/>
            </a:pPr>
            <a:fld id="{903285F1-DE60-44E0-BE36-670764C8E4C6}"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B67A7E09-B934-475C-9AA8-481A895E3057}" type="datetimeFigureOut">
              <a:rPr lang="zh-CN" altLang="en-US"/>
              <a:pPr>
                <a:defRPr/>
              </a:pPr>
              <a:t>2015/4/13</a:t>
            </a:fld>
            <a:endParaRPr lang="zh-CN" altLang="en-US"/>
          </a:p>
        </p:txBody>
      </p:sp>
      <p:sp>
        <p:nvSpPr>
          <p:cNvPr id="6" name="页脚占位符 5"/>
          <p:cNvSpPr>
            <a:spLocks noGrp="1"/>
          </p:cNvSpPr>
          <p:nvPr>
            <p:ph type="ftr" sz="quarter" idx="11"/>
          </p:nvPr>
        </p:nvSpPr>
        <p:spPr/>
        <p:txBody>
          <a:bodyPr/>
          <a:lstStyle>
            <a:lvl1pPr>
              <a:defRPr smtClean="0"/>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7AEDBFFF-CD33-4CB9-B008-3A2F22FAD26E}"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8AC6382-0DDD-48E1-8CF5-82379FDDFE38}" type="datetimeFigureOut">
              <a:rPr lang="zh-CN" altLang="en-US"/>
              <a:pPr>
                <a:defRPr/>
              </a:pPr>
              <a:t>2015/4/13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5BCFCFC-584E-418A-9060-AC30E94EDB8B}"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D2BF2AC4-9CC5-4CE4-A690-B1505D8EAADE}" type="datetimeFigureOut">
              <a:rPr lang="zh-CN" altLang="en-US"/>
              <a:pPr>
                <a:defRPr/>
              </a:pPr>
              <a:t>2015/4/13</a:t>
            </a:fld>
            <a:endParaRPr lang="zh-CN" altLang="en-US"/>
          </a:p>
        </p:txBody>
      </p:sp>
      <p:sp>
        <p:nvSpPr>
          <p:cNvPr id="6" name="页脚占位符 5"/>
          <p:cNvSpPr>
            <a:spLocks noGrp="1"/>
          </p:cNvSpPr>
          <p:nvPr>
            <p:ph type="ftr" sz="quarter" idx="11"/>
          </p:nvPr>
        </p:nvSpPr>
        <p:spPr/>
        <p:txBody>
          <a:bodyPr/>
          <a:lstStyle>
            <a:lvl1pPr>
              <a:defRPr smtClean="0"/>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55BF226F-9928-44BD-B2D5-D0ED7C57111C}"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smtClean="0"/>
            </a:lvl1pPr>
          </a:lstStyle>
          <a:p>
            <a:pPr>
              <a:defRPr/>
            </a:pPr>
            <a:fld id="{D8C988FF-16CD-4861-AA4A-264EFD96D516}" type="datetimeFigureOut">
              <a:rPr lang="zh-CN" altLang="en-US"/>
              <a:pPr>
                <a:defRPr/>
              </a:pPr>
              <a:t>2015/4/13</a:t>
            </a:fld>
            <a:endParaRPr lang="zh-CN" altLang="en-US"/>
          </a:p>
        </p:txBody>
      </p:sp>
      <p:sp>
        <p:nvSpPr>
          <p:cNvPr id="5" name="页脚占位符 4"/>
          <p:cNvSpPr>
            <a:spLocks noGrp="1"/>
          </p:cNvSpPr>
          <p:nvPr>
            <p:ph type="ftr" sz="quarter" idx="11"/>
          </p:nvPr>
        </p:nvSpPr>
        <p:spPr/>
        <p:txBody>
          <a:bodyPr/>
          <a:lstStyle>
            <a:lvl1pPr>
              <a:defRPr smtClean="0"/>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B5BC00F-60E8-459D-855E-17BFB3E9A715}"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smtClean="0"/>
            </a:lvl1pPr>
          </a:lstStyle>
          <a:p>
            <a:pPr>
              <a:defRPr/>
            </a:pPr>
            <a:fld id="{9945030A-89FE-430F-8DFA-260B81F4D51A}" type="datetimeFigureOut">
              <a:rPr lang="zh-CN" altLang="en-US"/>
              <a:pPr>
                <a:defRPr/>
              </a:pPr>
              <a:t>2015/4/13</a:t>
            </a:fld>
            <a:endParaRPr lang="zh-CN" altLang="en-US"/>
          </a:p>
        </p:txBody>
      </p:sp>
      <p:sp>
        <p:nvSpPr>
          <p:cNvPr id="5" name="页脚占位符 4"/>
          <p:cNvSpPr>
            <a:spLocks noGrp="1"/>
          </p:cNvSpPr>
          <p:nvPr>
            <p:ph type="ftr" sz="quarter" idx="11"/>
          </p:nvPr>
        </p:nvSpPr>
        <p:spPr/>
        <p:txBody>
          <a:bodyPr/>
          <a:lstStyle>
            <a:lvl1pPr>
              <a:defRPr smtClean="0"/>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7DA017C-FF72-400E-A349-8101C0701038}" type="slidenum">
              <a:rPr lang="zh-CN" altLang="en-US"/>
              <a:pPr>
                <a:defRPr/>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headEnd/>
              <a:tailEnd/>
            </a:ln>
          </p:spPr>
          <p:txBody>
            <a:bodyPr/>
            <a:lstStyle/>
            <a:p>
              <a:endParaRPr lang="zh-CN" altLang="en-US"/>
            </a:p>
          </p:txBody>
        </p:sp>
        <p:sp>
          <p:nvSpPr>
            <p:cNvPr id="7"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headEnd/>
              <a:tailEnd/>
            </a:ln>
          </p:spPr>
          <p:txBody>
            <a:bodyPr/>
            <a:lstStyle/>
            <a:p>
              <a:endParaRPr lang="zh-CN" altLang="en-US"/>
            </a:p>
          </p:txBody>
        </p:sp>
        <p:sp>
          <p:nvSpPr>
            <p:cNvPr id="8"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endParaRPr lang="zh-CN" altLang="en-US"/>
            </a:p>
          </p:txBody>
        </p:sp>
        <p:sp>
          <p:nvSpPr>
            <p:cNvPr id="9"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endParaRPr lang="zh-CN" altLang="en-US"/>
            </a:p>
          </p:txBody>
        </p:sp>
        <p:sp useBgFill="1">
          <p:nvSpPr>
            <p:cNvPr id="10" name="Freeform 10"/>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headEnd/>
              <a:tailEnd/>
            </a:ln>
          </p:spPr>
          <p:txBody>
            <a:bodyPr/>
            <a:lstStyle/>
            <a:p>
              <a:endParaRPr lang="zh-CN" alt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1" name="Date Placeholder 3"/>
          <p:cNvSpPr>
            <a:spLocks noGrp="1"/>
          </p:cNvSpPr>
          <p:nvPr>
            <p:ph type="dt" sz="half" idx="10"/>
          </p:nvPr>
        </p:nvSpPr>
        <p:spPr/>
        <p:txBody>
          <a:bodyPr/>
          <a:lstStyle>
            <a:lvl1pPr>
              <a:defRPr smtClean="0"/>
            </a:lvl1pPr>
          </a:lstStyle>
          <a:p>
            <a:pPr>
              <a:defRPr/>
            </a:pPr>
            <a:fld id="{9B7D0DE9-D860-44BC-AB70-3DD8EADA44A8}" type="datetimeFigureOut">
              <a:rPr lang="zh-CN" altLang="en-US"/>
              <a:pPr>
                <a:defRPr/>
              </a:pPr>
              <a:t>2015/4/13</a:t>
            </a:fld>
            <a:endParaRPr lang="zh-CN" altLang="en-US"/>
          </a:p>
        </p:txBody>
      </p:sp>
      <p:sp>
        <p:nvSpPr>
          <p:cNvPr id="12" name="Footer Placeholder 4"/>
          <p:cNvSpPr>
            <a:spLocks noGrp="1"/>
          </p:cNvSpPr>
          <p:nvPr>
            <p:ph type="ftr" sz="quarter" idx="11"/>
          </p:nvPr>
        </p:nvSpPr>
        <p:spPr/>
        <p:txBody>
          <a:bodyPr/>
          <a:lstStyle>
            <a:lvl1pPr>
              <a:defRPr/>
            </a:lvl1pPr>
          </a:lstStyle>
          <a:p>
            <a:pPr>
              <a:defRPr/>
            </a:pPr>
            <a:endParaRPr lang="zh-CN" altLang="en-US"/>
          </a:p>
        </p:txBody>
      </p:sp>
      <p:sp>
        <p:nvSpPr>
          <p:cNvPr id="13" name="Slide Number Placeholder 5"/>
          <p:cNvSpPr>
            <a:spLocks noGrp="1"/>
          </p:cNvSpPr>
          <p:nvPr>
            <p:ph type="sldNum" sz="quarter" idx="12"/>
          </p:nvPr>
        </p:nvSpPr>
        <p:spPr/>
        <p:txBody>
          <a:bodyPr/>
          <a:lstStyle>
            <a:lvl1pPr>
              <a:defRPr/>
            </a:lvl1pPr>
          </a:lstStyle>
          <a:p>
            <a:pPr>
              <a:defRPr/>
            </a:pPr>
            <a:fld id="{D2F75322-0137-45F6-B8D6-07E2A382C869}" type="slidenum">
              <a:rPr lang="zh-CN" altLang="en-US"/>
              <a:pPr>
                <a:defRPr/>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
        <p:nvSpPr>
          <p:cNvPr id="4" name="Date Placeholder 3"/>
          <p:cNvSpPr>
            <a:spLocks noGrp="1"/>
          </p:cNvSpPr>
          <p:nvPr>
            <p:ph type="dt" sz="half" idx="10"/>
          </p:nvPr>
        </p:nvSpPr>
        <p:spPr/>
        <p:txBody>
          <a:bodyPr/>
          <a:lstStyle>
            <a:lvl1pPr>
              <a:defRPr smtClean="0"/>
            </a:lvl1pPr>
          </a:lstStyle>
          <a:p>
            <a:pPr>
              <a:defRPr/>
            </a:pPr>
            <a:fld id="{15C9C612-5E66-4431-AA67-678C298E883F}" type="datetimeFigureOut">
              <a:rPr lang="zh-CN" altLang="en-US"/>
              <a:pPr>
                <a:defRPr/>
              </a:pPr>
              <a:t>2015/4/13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BE7945B0-7CD6-4F2B-8974-981F25458C18}" type="slidenum">
              <a:rPr lang="zh-CN" altLang="en-US"/>
              <a:pPr>
                <a:defRPr/>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Freeform 14"/>
          <p:cNvSpPr>
            <a:spLocks/>
          </p:cNvSpPr>
          <p:nvPr/>
        </p:nvSpPr>
        <p:spPr bwMode="hidden">
          <a:xfrm>
            <a:off x="6046788" y="4203700"/>
            <a:ext cx="2876550" cy="714375"/>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headEnd/>
            <a:tailEnd/>
          </a:ln>
        </p:spPr>
        <p:txBody>
          <a:bodyPr/>
          <a:lstStyle/>
          <a:p>
            <a:endParaRPr lang="zh-CN" altLang="en-US"/>
          </a:p>
        </p:txBody>
      </p:sp>
      <p:sp>
        <p:nvSpPr>
          <p:cNvPr id="6" name="Freeform 18"/>
          <p:cNvSpPr>
            <a:spLocks/>
          </p:cNvSpPr>
          <p:nvPr/>
        </p:nvSpPr>
        <p:spPr bwMode="hidden">
          <a:xfrm>
            <a:off x="2619375" y="4075113"/>
            <a:ext cx="5545138" cy="850900"/>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headEnd/>
            <a:tailEnd/>
          </a:ln>
        </p:spPr>
        <p:txBody>
          <a:bodyPr/>
          <a:lstStyle/>
          <a:p>
            <a:endParaRPr lang="zh-CN" altLang="en-US"/>
          </a:p>
        </p:txBody>
      </p:sp>
      <p:sp>
        <p:nvSpPr>
          <p:cNvPr id="7" name="Freeform 22"/>
          <p:cNvSpPr>
            <a:spLocks/>
          </p:cNvSpPr>
          <p:nvPr/>
        </p:nvSpPr>
        <p:spPr bwMode="hidden">
          <a:xfrm>
            <a:off x="2828925" y="4087813"/>
            <a:ext cx="5467350" cy="774700"/>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endParaRPr lang="zh-CN" altLang="en-US"/>
          </a:p>
        </p:txBody>
      </p:sp>
      <p:sp>
        <p:nvSpPr>
          <p:cNvPr id="8" name="Freeform 26"/>
          <p:cNvSpPr>
            <a:spLocks/>
          </p:cNvSpPr>
          <p:nvPr/>
        </p:nvSpPr>
        <p:spPr bwMode="hidden">
          <a:xfrm>
            <a:off x="5610225" y="4073525"/>
            <a:ext cx="3306763" cy="652463"/>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endParaRPr lang="zh-CN" altLang="en-US"/>
          </a:p>
        </p:txBody>
      </p:sp>
      <p:sp useBgFill="1">
        <p:nvSpPr>
          <p:cNvPr id="9" name="Freeform 10"/>
          <p:cNvSpPr>
            <a:spLocks/>
          </p:cNvSpPr>
          <p:nvPr/>
        </p:nvSpPr>
        <p:spPr bwMode="hidden">
          <a:xfrm>
            <a:off x="211138" y="4059238"/>
            <a:ext cx="8723312" cy="1328737"/>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headEnd/>
            <a:tailEnd/>
          </a:ln>
        </p:spPr>
        <p:txBody>
          <a:bodyPr/>
          <a:lstStyle/>
          <a:p>
            <a:endParaRPr lang="zh-CN" alt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10" name="Date Placeholder 3"/>
          <p:cNvSpPr>
            <a:spLocks noGrp="1"/>
          </p:cNvSpPr>
          <p:nvPr>
            <p:ph type="dt" sz="half" idx="10"/>
          </p:nvPr>
        </p:nvSpPr>
        <p:spPr/>
        <p:txBody>
          <a:bodyPr/>
          <a:lstStyle>
            <a:lvl1pPr>
              <a:defRPr smtClean="0"/>
            </a:lvl1pPr>
          </a:lstStyle>
          <a:p>
            <a:pPr>
              <a:defRPr/>
            </a:pPr>
            <a:fld id="{C7C30C42-49F8-40FD-A420-CA7B1E4E9537}" type="datetimeFigureOut">
              <a:rPr lang="zh-CN" altLang="en-US"/>
              <a:pPr>
                <a:defRPr/>
              </a:pPr>
              <a:t>2015/4/13</a:t>
            </a:fld>
            <a:endParaRPr lang="zh-CN" altLang="en-US"/>
          </a:p>
        </p:txBody>
      </p:sp>
      <p:sp>
        <p:nvSpPr>
          <p:cNvPr id="11" name="Footer Placeholder 4"/>
          <p:cNvSpPr>
            <a:spLocks noGrp="1"/>
          </p:cNvSpPr>
          <p:nvPr>
            <p:ph type="ftr" sz="quarter" idx="11"/>
          </p:nvPr>
        </p:nvSpPr>
        <p:spPr/>
        <p:txBody>
          <a:bodyPr/>
          <a:lstStyle>
            <a:lvl1pPr>
              <a:defRPr/>
            </a:lvl1pPr>
          </a:lstStyle>
          <a:p>
            <a:pPr>
              <a:defRPr/>
            </a:pPr>
            <a:endParaRPr lang="zh-CN" altLang="en-US"/>
          </a:p>
        </p:txBody>
      </p:sp>
      <p:sp>
        <p:nvSpPr>
          <p:cNvPr id="12" name="Slide Number Placeholder 5"/>
          <p:cNvSpPr>
            <a:spLocks noGrp="1"/>
          </p:cNvSpPr>
          <p:nvPr>
            <p:ph type="sldNum" sz="quarter" idx="12"/>
          </p:nvPr>
        </p:nvSpPr>
        <p:spPr/>
        <p:txBody>
          <a:bodyPr/>
          <a:lstStyle>
            <a:lvl1pPr>
              <a:defRPr/>
            </a:lvl1pPr>
          </a:lstStyle>
          <a:p>
            <a:pPr>
              <a:defRPr/>
            </a:pPr>
            <a:fld id="{B8D0499C-9195-428A-813A-159F9FF575F6}" type="slidenum">
              <a:rPr lang="zh-CN" altLang="en-US"/>
              <a:pPr>
                <a:defRPr/>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4"/>
          <p:cNvSpPr>
            <a:spLocks noGrp="1"/>
          </p:cNvSpPr>
          <p:nvPr>
            <p:ph type="dt" sz="half" idx="15"/>
          </p:nvPr>
        </p:nvSpPr>
        <p:spPr/>
        <p:txBody>
          <a:bodyPr/>
          <a:lstStyle>
            <a:lvl1pPr>
              <a:defRPr smtClean="0"/>
            </a:lvl1pPr>
          </a:lstStyle>
          <a:p>
            <a:pPr>
              <a:defRPr/>
            </a:pPr>
            <a:fld id="{09DBC0B6-671A-43D2-9E89-D5EAD38A7B51}" type="datetimeFigureOut">
              <a:rPr lang="zh-CN" altLang="en-US"/>
              <a:pPr>
                <a:defRPr/>
              </a:pPr>
              <a:t>2015/4/13</a:t>
            </a:fld>
            <a:endParaRPr lang="zh-CN" altLang="en-US"/>
          </a:p>
        </p:txBody>
      </p:sp>
      <p:sp>
        <p:nvSpPr>
          <p:cNvPr id="6" name="Footer Placeholder 5"/>
          <p:cNvSpPr>
            <a:spLocks noGrp="1"/>
          </p:cNvSpPr>
          <p:nvPr>
            <p:ph type="ftr" sz="quarter" idx="16"/>
          </p:nvPr>
        </p:nvSpPr>
        <p:spPr/>
        <p:txBody>
          <a:bodyPr/>
          <a:lstStyle>
            <a:lvl1pPr>
              <a:defRPr/>
            </a:lvl1pPr>
          </a:lstStyle>
          <a:p>
            <a:pPr>
              <a:defRPr/>
            </a:pPr>
            <a:endParaRPr lang="zh-CN" altLang="en-US"/>
          </a:p>
        </p:txBody>
      </p:sp>
      <p:sp>
        <p:nvSpPr>
          <p:cNvPr id="7" name="Slide Number Placeholder 6"/>
          <p:cNvSpPr>
            <a:spLocks noGrp="1"/>
          </p:cNvSpPr>
          <p:nvPr>
            <p:ph type="sldNum" sz="quarter" idx="17"/>
          </p:nvPr>
        </p:nvSpPr>
        <p:spPr/>
        <p:txBody>
          <a:bodyPr/>
          <a:lstStyle>
            <a:lvl1pPr>
              <a:defRPr/>
            </a:lvl1pPr>
          </a:lstStyle>
          <a:p>
            <a:pPr>
              <a:defRPr/>
            </a:pPr>
            <a:fld id="{491B3C41-9747-49EE-A1C5-2C6088A447C7}" type="slidenum">
              <a:rPr lang="zh-CN" altLang="en-US"/>
              <a:pPr>
                <a:defRPr/>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lvl1pPr>
              <a:defRPr smtClean="0"/>
            </a:lvl1pPr>
          </a:lstStyle>
          <a:p>
            <a:pPr>
              <a:defRPr/>
            </a:pPr>
            <a:fld id="{5CE552FB-EE5D-465A-91F3-ECE1FC40F56F}" type="datetimeFigureOut">
              <a:rPr lang="zh-CN" altLang="en-US"/>
              <a:pPr>
                <a:defRPr/>
              </a:pPr>
              <a:t>2015/4/13</a:t>
            </a:fld>
            <a:endParaRPr lang="zh-CN" altLang="en-US"/>
          </a:p>
        </p:txBody>
      </p:sp>
      <p:sp>
        <p:nvSpPr>
          <p:cNvPr id="8" name="Footer Placeholder 7"/>
          <p:cNvSpPr>
            <a:spLocks noGrp="1"/>
          </p:cNvSpPr>
          <p:nvPr>
            <p:ph type="ftr" sz="quarter" idx="11"/>
          </p:nvPr>
        </p:nvSpPr>
        <p:spPr/>
        <p:txBody>
          <a:bodyPr/>
          <a:lstStyle>
            <a:lvl1pPr>
              <a:defRPr/>
            </a:lvl1pPr>
          </a:lstStyle>
          <a:p>
            <a:pPr>
              <a:defRPr/>
            </a:pPr>
            <a:endParaRPr lang="zh-CN" altLang="en-US"/>
          </a:p>
        </p:txBody>
      </p:sp>
      <p:sp>
        <p:nvSpPr>
          <p:cNvPr id="9" name="Slide Number Placeholder 8"/>
          <p:cNvSpPr>
            <a:spLocks noGrp="1"/>
          </p:cNvSpPr>
          <p:nvPr>
            <p:ph type="sldNum" sz="quarter" idx="12"/>
          </p:nvPr>
        </p:nvSpPr>
        <p:spPr/>
        <p:txBody>
          <a:bodyPr/>
          <a:lstStyle>
            <a:lvl1pPr>
              <a:defRPr/>
            </a:lvl1pPr>
          </a:lstStyle>
          <a:p>
            <a:pPr>
              <a:defRPr/>
            </a:pPr>
            <a:fld id="{2B70E422-2FEC-4210-906E-3E404BFD1BB3}" type="slidenum">
              <a:rPr lang="zh-CN" altLang="en-US"/>
              <a:pPr>
                <a:defRPr/>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lvl1pPr>
              <a:defRPr smtClean="0"/>
            </a:lvl1pPr>
          </a:lstStyle>
          <a:p>
            <a:pPr>
              <a:defRPr/>
            </a:pPr>
            <a:fld id="{17B4B609-FC42-4BEB-AE73-9D6BC0F06B21}" type="datetimeFigureOut">
              <a:rPr lang="zh-CN" altLang="en-US"/>
              <a:pPr>
                <a:defRPr/>
              </a:pPr>
              <a:t>2015/4/13</a:t>
            </a:fld>
            <a:endParaRPr lang="zh-CN" altLang="en-US"/>
          </a:p>
        </p:txBody>
      </p:sp>
      <p:sp>
        <p:nvSpPr>
          <p:cNvPr id="4" name="Footer Placeholder 3"/>
          <p:cNvSpPr>
            <a:spLocks noGrp="1"/>
          </p:cNvSpPr>
          <p:nvPr>
            <p:ph type="ftr" sz="quarter" idx="11"/>
          </p:nvPr>
        </p:nvSpPr>
        <p:spPr/>
        <p:txBody>
          <a:bodyPr/>
          <a:lstStyle>
            <a:lvl1pPr>
              <a:defRPr/>
            </a:lvl1pPr>
          </a:lstStyle>
          <a:p>
            <a:pPr>
              <a:defRPr/>
            </a:pPr>
            <a:endParaRPr lang="zh-CN" altLang="en-US"/>
          </a:p>
        </p:txBody>
      </p:sp>
      <p:sp>
        <p:nvSpPr>
          <p:cNvPr id="5" name="Slide Number Placeholder 4"/>
          <p:cNvSpPr>
            <a:spLocks noGrp="1"/>
          </p:cNvSpPr>
          <p:nvPr>
            <p:ph type="sldNum" sz="quarter" idx="12"/>
          </p:nvPr>
        </p:nvSpPr>
        <p:spPr/>
        <p:txBody>
          <a:bodyPr/>
          <a:lstStyle>
            <a:lvl1pPr>
              <a:defRPr/>
            </a:lvl1pPr>
          </a:lstStyle>
          <a:p>
            <a:pPr>
              <a:defRPr/>
            </a:pPr>
            <a:fld id="{B917F8E5-1E52-4AD4-9830-AD6A0036EA57}" type="slidenum">
              <a:rPr lang="zh-CN" altLang="en-US"/>
              <a:pPr>
                <a:defRPr/>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headEnd/>
              <a:tailEnd/>
            </a:ln>
          </p:spPr>
          <p:txBody>
            <a:bodyPr/>
            <a:lstStyle/>
            <a:p>
              <a:endParaRPr lang="zh-CN" altLang="en-US"/>
            </a:p>
          </p:txBody>
        </p:sp>
        <p:sp>
          <p:nvSpPr>
            <p:cNvPr id="5"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headEnd/>
              <a:tailEnd/>
            </a:ln>
          </p:spPr>
          <p:txBody>
            <a:bodyPr/>
            <a:lstStyle/>
            <a:p>
              <a:endParaRPr lang="zh-CN" altLang="en-US"/>
            </a:p>
          </p:txBody>
        </p:sp>
        <p:sp>
          <p:nvSpPr>
            <p:cNvPr id="6"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endParaRPr lang="zh-CN" altLang="en-US"/>
            </a:p>
          </p:txBody>
        </p:sp>
        <p:sp>
          <p:nvSpPr>
            <p:cNvPr id="7"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endParaRPr lang="zh-CN" altLang="en-US"/>
            </a:p>
          </p:txBody>
        </p:sp>
        <p:sp useBgFill="1">
          <p:nvSpPr>
            <p:cNvPr id="8" name="Freeform 10"/>
            <p:cNvSpPr>
              <a:spLocks/>
            </p:cNvSpPr>
            <p:nvPr/>
          </p:nvSpPr>
          <p:spPr bwMode="hidden">
            <a:xfrm>
              <a:off x="-3905251" y="4294188"/>
              <a:ext cx="13027839"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headEnd/>
              <a:tailEnd/>
            </a:ln>
          </p:spPr>
          <p:txBody>
            <a:bodyPr/>
            <a:lstStyle/>
            <a:p>
              <a:endParaRPr lang="zh-CN" altLang="en-US"/>
            </a:p>
          </p:txBody>
        </p:sp>
      </p:grpSp>
      <p:sp>
        <p:nvSpPr>
          <p:cNvPr id="9" name="Date Placeholder 1"/>
          <p:cNvSpPr>
            <a:spLocks noGrp="1"/>
          </p:cNvSpPr>
          <p:nvPr>
            <p:ph type="dt" sz="half" idx="10"/>
          </p:nvPr>
        </p:nvSpPr>
        <p:spPr/>
        <p:txBody>
          <a:bodyPr/>
          <a:lstStyle>
            <a:lvl1pPr>
              <a:defRPr smtClean="0"/>
            </a:lvl1pPr>
          </a:lstStyle>
          <a:p>
            <a:pPr>
              <a:defRPr/>
            </a:pPr>
            <a:fld id="{72C2B93F-6675-421B-805F-A5ADBD9ADF5C}" type="datetimeFigureOut">
              <a:rPr lang="zh-CN" altLang="en-US"/>
              <a:pPr>
                <a:defRPr/>
              </a:pPr>
              <a:t>2015/4/13</a:t>
            </a:fld>
            <a:endParaRPr lang="zh-CN" altLang="en-US"/>
          </a:p>
        </p:txBody>
      </p:sp>
      <p:sp>
        <p:nvSpPr>
          <p:cNvPr id="10" name="Footer Placeholder 2"/>
          <p:cNvSpPr>
            <a:spLocks noGrp="1"/>
          </p:cNvSpPr>
          <p:nvPr>
            <p:ph type="ftr" sz="quarter" idx="11"/>
          </p:nvPr>
        </p:nvSpPr>
        <p:spPr/>
        <p:txBody>
          <a:bodyPr/>
          <a:lstStyle>
            <a:lvl1pPr>
              <a:defRPr/>
            </a:lvl1pPr>
          </a:lstStyle>
          <a:p>
            <a:pPr>
              <a:defRPr/>
            </a:pPr>
            <a:endParaRPr lang="zh-CN" altLang="en-US"/>
          </a:p>
        </p:txBody>
      </p:sp>
      <p:sp>
        <p:nvSpPr>
          <p:cNvPr id="11" name="Slide Number Placeholder 3"/>
          <p:cNvSpPr>
            <a:spLocks noGrp="1"/>
          </p:cNvSpPr>
          <p:nvPr>
            <p:ph type="sldNum" sz="quarter" idx="12"/>
          </p:nvPr>
        </p:nvSpPr>
        <p:spPr/>
        <p:txBody>
          <a:bodyPr/>
          <a:lstStyle>
            <a:lvl1pPr>
              <a:defRPr/>
            </a:lvl1pPr>
          </a:lstStyle>
          <a:p>
            <a:pPr>
              <a:defRPr/>
            </a:pPr>
            <a:fld id="{F67168AB-8EAF-4BEC-BB33-C8E4921FEF33}"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55E2082-A9F5-4CCA-875F-C01A744373F2}" type="datetimeFigureOut">
              <a:rPr lang="zh-CN" altLang="en-US"/>
              <a:pPr>
                <a:defRPr/>
              </a:pPr>
              <a:t>2015/4/13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EA00162-82F4-4C9B-8CC0-8BA0A295CA18}"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headEnd/>
              <a:tailEnd/>
            </a:ln>
          </p:spPr>
          <p:txBody>
            <a:bodyPr/>
            <a:lstStyle/>
            <a:p>
              <a:endParaRPr lang="zh-CN" altLang="en-US"/>
            </a:p>
          </p:txBody>
        </p:sp>
        <p:sp>
          <p:nvSpPr>
            <p:cNvPr id="8"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headEnd/>
              <a:tailEnd/>
            </a:ln>
          </p:spPr>
          <p:txBody>
            <a:bodyPr/>
            <a:lstStyle/>
            <a:p>
              <a:endParaRPr lang="zh-CN" altLang="en-US"/>
            </a:p>
          </p:txBody>
        </p:sp>
        <p:sp>
          <p:nvSpPr>
            <p:cNvPr id="9"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endParaRPr lang="zh-CN" altLang="en-US"/>
            </a:p>
          </p:txBody>
        </p:sp>
        <p:sp>
          <p:nvSpPr>
            <p:cNvPr id="10"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endParaRPr lang="zh-CN" altLang="en-US"/>
            </a:p>
          </p:txBody>
        </p:sp>
        <p:sp useBgFill="1">
          <p:nvSpPr>
            <p:cNvPr id="11" name="Freeform 28"/>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headEnd/>
              <a:tailEnd/>
            </a:ln>
          </p:spPr>
          <p:txBody>
            <a:bodyPr/>
            <a:lstStyle/>
            <a:p>
              <a:endParaRPr lang="zh-CN" altLang="en-US"/>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2" name="Date Placeholder 4"/>
          <p:cNvSpPr>
            <a:spLocks noGrp="1"/>
          </p:cNvSpPr>
          <p:nvPr>
            <p:ph type="dt" sz="half" idx="10"/>
          </p:nvPr>
        </p:nvSpPr>
        <p:spPr/>
        <p:txBody>
          <a:bodyPr/>
          <a:lstStyle>
            <a:lvl1pPr>
              <a:defRPr smtClean="0"/>
            </a:lvl1pPr>
          </a:lstStyle>
          <a:p>
            <a:pPr>
              <a:defRPr/>
            </a:pPr>
            <a:fld id="{F0486024-84D8-4B12-8DD7-54CF69D10DA0}" type="datetimeFigureOut">
              <a:rPr lang="zh-CN" altLang="en-US"/>
              <a:pPr>
                <a:defRPr/>
              </a:pPr>
              <a:t>2015/4/13</a:t>
            </a:fld>
            <a:endParaRPr lang="zh-CN" altLang="en-US"/>
          </a:p>
        </p:txBody>
      </p:sp>
      <p:sp>
        <p:nvSpPr>
          <p:cNvPr id="13" name="Footer Placeholder 5"/>
          <p:cNvSpPr>
            <a:spLocks noGrp="1"/>
          </p:cNvSpPr>
          <p:nvPr>
            <p:ph type="ftr" sz="quarter" idx="11"/>
          </p:nvPr>
        </p:nvSpPr>
        <p:spPr/>
        <p:txBody>
          <a:bodyPr/>
          <a:lstStyle>
            <a:lvl1pPr>
              <a:defRPr/>
            </a:lvl1pPr>
          </a:lstStyle>
          <a:p>
            <a:pPr>
              <a:defRPr/>
            </a:pPr>
            <a:endParaRPr lang="zh-CN" altLang="en-US"/>
          </a:p>
        </p:txBody>
      </p:sp>
      <p:sp>
        <p:nvSpPr>
          <p:cNvPr id="14" name="Slide Number Placeholder 6"/>
          <p:cNvSpPr>
            <a:spLocks noGrp="1"/>
          </p:cNvSpPr>
          <p:nvPr>
            <p:ph type="sldNum" sz="quarter" idx="12"/>
          </p:nvPr>
        </p:nvSpPr>
        <p:spPr/>
        <p:txBody>
          <a:bodyPr/>
          <a:lstStyle>
            <a:lvl1pPr>
              <a:defRPr/>
            </a:lvl1pPr>
          </a:lstStyle>
          <a:p>
            <a:pPr>
              <a:defRPr/>
            </a:pPr>
            <a:fld id="{435984FF-A335-4D78-BF2F-3D909C16FEFA}" type="slidenum">
              <a:rPr lang="zh-CN" altLang="en-US"/>
              <a:pPr>
                <a:defRPr/>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headEnd/>
              <a:tailEnd/>
            </a:ln>
          </p:spPr>
          <p:txBody>
            <a:bodyPr/>
            <a:lstStyle/>
            <a:p>
              <a:endParaRPr lang="zh-CN" altLang="en-US"/>
            </a:p>
          </p:txBody>
        </p:sp>
        <p:sp>
          <p:nvSpPr>
            <p:cNvPr id="8"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headEnd/>
              <a:tailEnd/>
            </a:ln>
          </p:spPr>
          <p:txBody>
            <a:bodyPr/>
            <a:lstStyle/>
            <a:p>
              <a:endParaRPr lang="zh-CN" altLang="en-US"/>
            </a:p>
          </p:txBody>
        </p:sp>
        <p:sp>
          <p:nvSpPr>
            <p:cNvPr id="9"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endParaRPr lang="zh-CN" altLang="en-US"/>
            </a:p>
          </p:txBody>
        </p:sp>
        <p:sp>
          <p:nvSpPr>
            <p:cNvPr id="10"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endParaRPr lang="zh-CN" altLang="en-US"/>
            </a:p>
          </p:txBody>
        </p:sp>
        <p:sp useBgFill="1">
          <p:nvSpPr>
            <p:cNvPr id="11" name="Freeform 10"/>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headEnd/>
              <a:tailEnd/>
            </a:ln>
          </p:spPr>
          <p:txBody>
            <a:bodyPr/>
            <a:lstStyle/>
            <a:p>
              <a:endParaRPr lang="zh-CN" alt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12" name="Date Placeholder 4"/>
          <p:cNvSpPr>
            <a:spLocks noGrp="1"/>
          </p:cNvSpPr>
          <p:nvPr>
            <p:ph type="dt" sz="half" idx="10"/>
          </p:nvPr>
        </p:nvSpPr>
        <p:spPr/>
        <p:txBody>
          <a:bodyPr/>
          <a:lstStyle>
            <a:lvl1pPr>
              <a:defRPr smtClean="0"/>
            </a:lvl1pPr>
          </a:lstStyle>
          <a:p>
            <a:pPr>
              <a:defRPr/>
            </a:pPr>
            <a:fld id="{1CC3739F-70C7-4B7B-BB54-0BA9174C5E2D}" type="datetimeFigureOut">
              <a:rPr lang="zh-CN" altLang="en-US"/>
              <a:pPr>
                <a:defRPr/>
              </a:pPr>
              <a:t>2015/4/13</a:t>
            </a:fld>
            <a:endParaRPr lang="zh-CN" altLang="en-US"/>
          </a:p>
        </p:txBody>
      </p:sp>
      <p:sp>
        <p:nvSpPr>
          <p:cNvPr id="13" name="Footer Placeholder 5"/>
          <p:cNvSpPr>
            <a:spLocks noGrp="1"/>
          </p:cNvSpPr>
          <p:nvPr>
            <p:ph type="ftr" sz="quarter" idx="11"/>
          </p:nvPr>
        </p:nvSpPr>
        <p:spPr/>
        <p:txBody>
          <a:bodyPr/>
          <a:lstStyle>
            <a:lvl1pPr>
              <a:defRPr/>
            </a:lvl1pPr>
          </a:lstStyle>
          <a:p>
            <a:pPr>
              <a:defRPr/>
            </a:pPr>
            <a:endParaRPr lang="zh-CN" altLang="en-US"/>
          </a:p>
        </p:txBody>
      </p:sp>
      <p:sp>
        <p:nvSpPr>
          <p:cNvPr id="14" name="Slide Number Placeholder 6"/>
          <p:cNvSpPr>
            <a:spLocks noGrp="1"/>
          </p:cNvSpPr>
          <p:nvPr>
            <p:ph type="sldNum" sz="quarter" idx="12"/>
          </p:nvPr>
        </p:nvSpPr>
        <p:spPr/>
        <p:txBody>
          <a:bodyPr/>
          <a:lstStyle>
            <a:lvl1pPr>
              <a:defRPr/>
            </a:lvl1pPr>
          </a:lstStyle>
          <a:p>
            <a:pPr>
              <a:defRPr/>
            </a:pPr>
            <a:fld id="{357FBC89-F634-40B6-B8FF-FDC64DF4DD57}" type="slidenum">
              <a:rPr lang="zh-CN" altLang="en-US"/>
              <a:pPr>
                <a:defRPr/>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smtClean="0"/>
            </a:lvl1pPr>
          </a:lstStyle>
          <a:p>
            <a:pPr>
              <a:defRPr/>
            </a:pPr>
            <a:fld id="{B6141A94-96CB-4038-94B8-ADDA5C990E2B}" type="datetimeFigureOut">
              <a:rPr lang="zh-CN" altLang="en-US"/>
              <a:pPr>
                <a:defRPr/>
              </a:pPr>
              <a:t>2015/4/13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C022CA13-357F-4A76-92C7-067B62A0D115}" type="slidenum">
              <a:rPr lang="zh-CN" altLang="en-US"/>
              <a:pPr>
                <a:defRPr/>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headEnd/>
              <a:tailEnd/>
            </a:ln>
          </p:spPr>
          <p:txBody>
            <a:bodyPr/>
            <a:lstStyle/>
            <a:p>
              <a:endParaRPr lang="zh-CN" altLang="en-US"/>
            </a:p>
          </p:txBody>
        </p:sp>
        <p:sp>
          <p:nvSpPr>
            <p:cNvPr id="7"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headEnd/>
              <a:tailEnd/>
            </a:ln>
          </p:spPr>
          <p:txBody>
            <a:bodyPr/>
            <a:lstStyle/>
            <a:p>
              <a:endParaRPr lang="zh-CN" altLang="en-US"/>
            </a:p>
          </p:txBody>
        </p:sp>
        <p:sp>
          <p:nvSpPr>
            <p:cNvPr id="8"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endParaRPr lang="zh-CN" altLang="en-US"/>
            </a:p>
          </p:txBody>
        </p:sp>
        <p:sp>
          <p:nvSpPr>
            <p:cNvPr id="9"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endParaRPr lang="zh-CN" altLang="en-US"/>
            </a:p>
          </p:txBody>
        </p:sp>
        <p:sp useBgFill="1">
          <p:nvSpPr>
            <p:cNvPr id="10" name="Freeform 19"/>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headEnd/>
              <a:tailEnd/>
            </a:ln>
          </p:spPr>
          <p:txBody>
            <a:bodyPr/>
            <a:lstStyle/>
            <a:p>
              <a:endParaRPr lang="zh-CN" altLang="en-US"/>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Date Placeholder 3"/>
          <p:cNvSpPr>
            <a:spLocks noGrp="1"/>
          </p:cNvSpPr>
          <p:nvPr>
            <p:ph type="dt" sz="half" idx="10"/>
          </p:nvPr>
        </p:nvSpPr>
        <p:spPr/>
        <p:txBody>
          <a:bodyPr/>
          <a:lstStyle>
            <a:lvl1pPr>
              <a:defRPr smtClean="0"/>
            </a:lvl1pPr>
          </a:lstStyle>
          <a:p>
            <a:pPr>
              <a:defRPr/>
            </a:pPr>
            <a:fld id="{219B865B-4522-4F08-9AD9-C105812E8E09}" type="datetimeFigureOut">
              <a:rPr lang="zh-CN" altLang="en-US"/>
              <a:pPr>
                <a:defRPr/>
              </a:pPr>
              <a:t>2015/4/13</a:t>
            </a:fld>
            <a:endParaRPr lang="zh-CN" altLang="en-US"/>
          </a:p>
        </p:txBody>
      </p:sp>
      <p:sp>
        <p:nvSpPr>
          <p:cNvPr id="12" name="Footer Placeholder 4"/>
          <p:cNvSpPr>
            <a:spLocks noGrp="1"/>
          </p:cNvSpPr>
          <p:nvPr>
            <p:ph type="ftr" sz="quarter" idx="11"/>
          </p:nvPr>
        </p:nvSpPr>
        <p:spPr/>
        <p:txBody>
          <a:bodyPr/>
          <a:lstStyle>
            <a:lvl1pPr>
              <a:defRPr/>
            </a:lvl1pPr>
          </a:lstStyle>
          <a:p>
            <a:pPr>
              <a:defRPr/>
            </a:pPr>
            <a:endParaRPr lang="zh-CN" altLang="en-US"/>
          </a:p>
        </p:txBody>
      </p:sp>
      <p:sp>
        <p:nvSpPr>
          <p:cNvPr id="13" name="Slide Number Placeholder 5"/>
          <p:cNvSpPr>
            <a:spLocks noGrp="1"/>
          </p:cNvSpPr>
          <p:nvPr>
            <p:ph type="sldNum" sz="quarter" idx="12"/>
          </p:nvPr>
        </p:nvSpPr>
        <p:spPr/>
        <p:txBody>
          <a:bodyPr/>
          <a:lstStyle>
            <a:lvl1pPr>
              <a:defRPr/>
            </a:lvl1pPr>
          </a:lstStyle>
          <a:p>
            <a:pPr>
              <a:defRPr/>
            </a:pPr>
            <a:fld id="{12A98E88-0C3C-49B1-A21C-BBAF5A1C521A}" type="slidenum">
              <a:rPr lang="zh-CN" altLang="en-US"/>
              <a:pPr>
                <a:defRPr/>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5AEC9416-581B-4402-884C-207233759A1B}" type="slidenum">
              <a:rPr lang="en-US" altLang="zh-CN"/>
              <a:pPr>
                <a:defRPr/>
              </a:pPr>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headEnd/>
              <a:tailEnd/>
            </a:ln>
          </p:spPr>
          <p:txBody>
            <a:bodyPr/>
            <a:lstStyle/>
            <a:p>
              <a:endParaRPr lang="zh-CN" altLang="en-US"/>
            </a:p>
          </p:txBody>
        </p:sp>
        <p:sp>
          <p:nvSpPr>
            <p:cNvPr id="7"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headEnd/>
              <a:tailEnd/>
            </a:ln>
          </p:spPr>
          <p:txBody>
            <a:bodyPr/>
            <a:lstStyle/>
            <a:p>
              <a:endParaRPr lang="zh-CN" altLang="en-US"/>
            </a:p>
          </p:txBody>
        </p:sp>
        <p:sp>
          <p:nvSpPr>
            <p:cNvPr id="8"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endParaRPr lang="zh-CN" altLang="en-US"/>
            </a:p>
          </p:txBody>
        </p:sp>
        <p:sp>
          <p:nvSpPr>
            <p:cNvPr id="9"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endParaRPr lang="zh-CN" altLang="en-US"/>
            </a:p>
          </p:txBody>
        </p:sp>
        <p:sp useBgFill="1">
          <p:nvSpPr>
            <p:cNvPr id="10" name="Freeform 10"/>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headEnd/>
              <a:tailEnd/>
            </a:ln>
          </p:spPr>
          <p:txBody>
            <a:bodyPr/>
            <a:lstStyle/>
            <a:p>
              <a:endParaRPr lang="zh-CN" alt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1" name="Date Placeholder 3"/>
          <p:cNvSpPr>
            <a:spLocks noGrp="1"/>
          </p:cNvSpPr>
          <p:nvPr>
            <p:ph type="dt" sz="half" idx="10"/>
          </p:nvPr>
        </p:nvSpPr>
        <p:spPr/>
        <p:txBody>
          <a:bodyPr/>
          <a:lstStyle>
            <a:lvl1pPr>
              <a:defRPr/>
            </a:lvl1pPr>
          </a:lstStyle>
          <a:p>
            <a:pPr>
              <a:defRPr/>
            </a:pPr>
            <a:fld id="{C8C7281A-F241-44CF-9636-3E5E23FFDAB7}" type="datetimeFigureOut">
              <a:rPr lang="zh-CN" altLang="en-US"/>
              <a:pPr>
                <a:defRPr/>
              </a:pPr>
              <a:t>2015/4/13</a:t>
            </a:fld>
            <a:endParaRPr lang="zh-CN" altLang="en-US"/>
          </a:p>
        </p:txBody>
      </p:sp>
      <p:sp>
        <p:nvSpPr>
          <p:cNvPr id="12" name="Footer Placeholder 4"/>
          <p:cNvSpPr>
            <a:spLocks noGrp="1"/>
          </p:cNvSpPr>
          <p:nvPr>
            <p:ph type="ftr" sz="quarter" idx="11"/>
          </p:nvPr>
        </p:nvSpPr>
        <p:spPr/>
        <p:txBody>
          <a:bodyPr/>
          <a:lstStyle>
            <a:lvl1pPr>
              <a:defRPr/>
            </a:lvl1pPr>
          </a:lstStyle>
          <a:p>
            <a:pPr>
              <a:defRPr/>
            </a:pPr>
            <a:endParaRPr lang="zh-CN" altLang="en-US"/>
          </a:p>
        </p:txBody>
      </p:sp>
      <p:sp>
        <p:nvSpPr>
          <p:cNvPr id="13" name="Slide Number Placeholder 5"/>
          <p:cNvSpPr>
            <a:spLocks noGrp="1"/>
          </p:cNvSpPr>
          <p:nvPr>
            <p:ph type="sldNum" sz="quarter" idx="12"/>
          </p:nvPr>
        </p:nvSpPr>
        <p:spPr/>
        <p:txBody>
          <a:bodyPr/>
          <a:lstStyle>
            <a:lvl1pPr>
              <a:defRPr/>
            </a:lvl1pPr>
          </a:lstStyle>
          <a:p>
            <a:pPr>
              <a:defRPr/>
            </a:pPr>
            <a:fld id="{911FA655-353F-46C3-90A1-D4EF012CE0EA}" type="slidenum">
              <a:rPr lang="zh-CN" altLang="en-US"/>
              <a:pPr>
                <a:defRPr/>
              </a:pPr>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
        <p:nvSpPr>
          <p:cNvPr id="4" name="Date Placeholder 3"/>
          <p:cNvSpPr>
            <a:spLocks noGrp="1"/>
          </p:cNvSpPr>
          <p:nvPr>
            <p:ph type="dt" sz="half" idx="10"/>
          </p:nvPr>
        </p:nvSpPr>
        <p:spPr/>
        <p:txBody>
          <a:bodyPr/>
          <a:lstStyle>
            <a:lvl1pPr>
              <a:defRPr/>
            </a:lvl1pPr>
          </a:lstStyle>
          <a:p>
            <a:pPr>
              <a:defRPr/>
            </a:pPr>
            <a:fld id="{7527F44C-ECB7-4D6C-ACA2-D2690BF269BB}" type="datetimeFigureOut">
              <a:rPr lang="zh-CN" altLang="en-US"/>
              <a:pPr>
                <a:defRPr/>
              </a:pPr>
              <a:t>2015/4/13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175E356B-3602-4F70-A4B4-67350ED9DD73}" type="slidenum">
              <a:rPr lang="zh-CN" altLang="en-US"/>
              <a:pPr>
                <a:defRPr/>
              </a:pPr>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Freeform 14"/>
          <p:cNvSpPr>
            <a:spLocks/>
          </p:cNvSpPr>
          <p:nvPr/>
        </p:nvSpPr>
        <p:spPr bwMode="hidden">
          <a:xfrm>
            <a:off x="6046788" y="4203700"/>
            <a:ext cx="2876550" cy="714375"/>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headEnd/>
            <a:tailEnd/>
          </a:ln>
        </p:spPr>
        <p:txBody>
          <a:bodyPr/>
          <a:lstStyle/>
          <a:p>
            <a:endParaRPr lang="zh-CN" altLang="en-US"/>
          </a:p>
        </p:txBody>
      </p:sp>
      <p:sp>
        <p:nvSpPr>
          <p:cNvPr id="6" name="Freeform 18"/>
          <p:cNvSpPr>
            <a:spLocks/>
          </p:cNvSpPr>
          <p:nvPr/>
        </p:nvSpPr>
        <p:spPr bwMode="hidden">
          <a:xfrm>
            <a:off x="2619375" y="4075113"/>
            <a:ext cx="5545138" cy="850900"/>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headEnd/>
            <a:tailEnd/>
          </a:ln>
        </p:spPr>
        <p:txBody>
          <a:bodyPr/>
          <a:lstStyle/>
          <a:p>
            <a:endParaRPr lang="zh-CN" altLang="en-US"/>
          </a:p>
        </p:txBody>
      </p:sp>
      <p:sp>
        <p:nvSpPr>
          <p:cNvPr id="7" name="Freeform 22"/>
          <p:cNvSpPr>
            <a:spLocks/>
          </p:cNvSpPr>
          <p:nvPr/>
        </p:nvSpPr>
        <p:spPr bwMode="hidden">
          <a:xfrm>
            <a:off x="2828925" y="4087813"/>
            <a:ext cx="5467350" cy="774700"/>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endParaRPr lang="zh-CN" altLang="en-US"/>
          </a:p>
        </p:txBody>
      </p:sp>
      <p:sp>
        <p:nvSpPr>
          <p:cNvPr id="8" name="Freeform 26"/>
          <p:cNvSpPr>
            <a:spLocks/>
          </p:cNvSpPr>
          <p:nvPr/>
        </p:nvSpPr>
        <p:spPr bwMode="hidden">
          <a:xfrm>
            <a:off x="5610225" y="4073525"/>
            <a:ext cx="3306763" cy="652463"/>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endParaRPr lang="zh-CN" altLang="en-US"/>
          </a:p>
        </p:txBody>
      </p:sp>
      <p:sp useBgFill="1">
        <p:nvSpPr>
          <p:cNvPr id="9" name="Freeform 10"/>
          <p:cNvSpPr>
            <a:spLocks/>
          </p:cNvSpPr>
          <p:nvPr/>
        </p:nvSpPr>
        <p:spPr bwMode="hidden">
          <a:xfrm>
            <a:off x="211138" y="4059238"/>
            <a:ext cx="8723312" cy="1328737"/>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headEnd/>
            <a:tailEnd/>
          </a:ln>
        </p:spPr>
        <p:txBody>
          <a:bodyPr/>
          <a:lstStyle/>
          <a:p>
            <a:endParaRPr lang="zh-CN" alt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10" name="Date Placeholder 3"/>
          <p:cNvSpPr>
            <a:spLocks noGrp="1"/>
          </p:cNvSpPr>
          <p:nvPr>
            <p:ph type="dt" sz="half" idx="10"/>
          </p:nvPr>
        </p:nvSpPr>
        <p:spPr/>
        <p:txBody>
          <a:bodyPr/>
          <a:lstStyle>
            <a:lvl1pPr>
              <a:defRPr/>
            </a:lvl1pPr>
          </a:lstStyle>
          <a:p>
            <a:pPr>
              <a:defRPr/>
            </a:pPr>
            <a:fld id="{85A88B1B-E27C-4F7F-82F0-19D29D551DB3}" type="datetimeFigureOut">
              <a:rPr lang="zh-CN" altLang="en-US"/>
              <a:pPr>
                <a:defRPr/>
              </a:pPr>
              <a:t>2015/4/13</a:t>
            </a:fld>
            <a:endParaRPr lang="zh-CN" altLang="en-US"/>
          </a:p>
        </p:txBody>
      </p:sp>
      <p:sp>
        <p:nvSpPr>
          <p:cNvPr id="11" name="Footer Placeholder 4"/>
          <p:cNvSpPr>
            <a:spLocks noGrp="1"/>
          </p:cNvSpPr>
          <p:nvPr>
            <p:ph type="ftr" sz="quarter" idx="11"/>
          </p:nvPr>
        </p:nvSpPr>
        <p:spPr/>
        <p:txBody>
          <a:bodyPr/>
          <a:lstStyle>
            <a:lvl1pPr>
              <a:defRPr/>
            </a:lvl1pPr>
          </a:lstStyle>
          <a:p>
            <a:pPr>
              <a:defRPr/>
            </a:pPr>
            <a:endParaRPr lang="zh-CN" altLang="en-US"/>
          </a:p>
        </p:txBody>
      </p:sp>
      <p:sp>
        <p:nvSpPr>
          <p:cNvPr id="12" name="Slide Number Placeholder 5"/>
          <p:cNvSpPr>
            <a:spLocks noGrp="1"/>
          </p:cNvSpPr>
          <p:nvPr>
            <p:ph type="sldNum" sz="quarter" idx="12"/>
          </p:nvPr>
        </p:nvSpPr>
        <p:spPr/>
        <p:txBody>
          <a:bodyPr/>
          <a:lstStyle>
            <a:lvl1pPr>
              <a:defRPr/>
            </a:lvl1pPr>
          </a:lstStyle>
          <a:p>
            <a:pPr>
              <a:defRPr/>
            </a:pPr>
            <a:fld id="{B3654503-81B8-40C1-BA6F-F25362188396}" type="slidenum">
              <a:rPr lang="zh-CN" altLang="en-US"/>
              <a:pPr>
                <a:defRPr/>
              </a:pPr>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3"/>
          <p:cNvSpPr>
            <a:spLocks noGrp="1"/>
          </p:cNvSpPr>
          <p:nvPr>
            <p:ph type="dt" sz="half" idx="15"/>
          </p:nvPr>
        </p:nvSpPr>
        <p:spPr/>
        <p:txBody>
          <a:bodyPr/>
          <a:lstStyle>
            <a:lvl1pPr>
              <a:defRPr/>
            </a:lvl1pPr>
          </a:lstStyle>
          <a:p>
            <a:pPr>
              <a:defRPr/>
            </a:pPr>
            <a:fld id="{97D8CE0D-C47F-4AA9-8AF5-4E26976BFDEB}" type="datetimeFigureOut">
              <a:rPr lang="zh-CN" altLang="en-US"/>
              <a:pPr>
                <a:defRPr/>
              </a:pPr>
              <a:t>2015/4/13</a:t>
            </a:fld>
            <a:endParaRPr lang="zh-CN" altLang="en-US"/>
          </a:p>
        </p:txBody>
      </p:sp>
      <p:sp>
        <p:nvSpPr>
          <p:cNvPr id="6" name="Footer Placeholder 4"/>
          <p:cNvSpPr>
            <a:spLocks noGrp="1"/>
          </p:cNvSpPr>
          <p:nvPr>
            <p:ph type="ftr" sz="quarter" idx="16"/>
          </p:nvPr>
        </p:nvSpPr>
        <p:spPr/>
        <p:txBody>
          <a:bodyPr/>
          <a:lstStyle>
            <a:lvl1pPr>
              <a:defRPr/>
            </a:lvl1pPr>
          </a:lstStyle>
          <a:p>
            <a:pPr>
              <a:defRPr/>
            </a:pPr>
            <a:endParaRPr lang="zh-CN" altLang="en-US"/>
          </a:p>
        </p:txBody>
      </p:sp>
      <p:sp>
        <p:nvSpPr>
          <p:cNvPr id="7" name="Slide Number Placeholder 5"/>
          <p:cNvSpPr>
            <a:spLocks noGrp="1"/>
          </p:cNvSpPr>
          <p:nvPr>
            <p:ph type="sldNum" sz="quarter" idx="17"/>
          </p:nvPr>
        </p:nvSpPr>
        <p:spPr/>
        <p:txBody>
          <a:bodyPr/>
          <a:lstStyle>
            <a:lvl1pPr>
              <a:defRPr/>
            </a:lvl1pPr>
          </a:lstStyle>
          <a:p>
            <a:pPr>
              <a:defRPr/>
            </a:pPr>
            <a:fld id="{EB51A8A2-8AD6-46DE-8A8C-143F70A501A6}" type="slidenum">
              <a:rPr lang="zh-CN" altLang="en-US"/>
              <a:pPr>
                <a:defRPr/>
              </a:pPr>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44D7745F-8C9F-45E6-AC6E-CD1CBAFD4624}" type="datetimeFigureOut">
              <a:rPr lang="zh-CN" altLang="en-US"/>
              <a:pPr>
                <a:defRPr/>
              </a:pPr>
              <a:t>2015/4/13</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0059E9EC-7969-4208-ADE7-832BEB89EB28}"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74E809C3-E686-498E-936A-16FF45BBA8AD}" type="datetimeFigureOut">
              <a:rPr lang="zh-CN" altLang="en-US"/>
              <a:pPr>
                <a:defRPr/>
              </a:pPr>
              <a:t>2015/4/13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313CB94-72D6-4ABB-8419-EAAF48DA335D}" type="slidenum">
              <a:rPr lang="zh-CN" altLang="en-US"/>
              <a:pPr>
                <a:defRPr/>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3"/>
          <p:cNvSpPr>
            <a:spLocks noGrp="1"/>
          </p:cNvSpPr>
          <p:nvPr>
            <p:ph type="dt" sz="half" idx="10"/>
          </p:nvPr>
        </p:nvSpPr>
        <p:spPr/>
        <p:txBody>
          <a:bodyPr/>
          <a:lstStyle>
            <a:lvl1pPr>
              <a:defRPr/>
            </a:lvl1pPr>
          </a:lstStyle>
          <a:p>
            <a:pPr>
              <a:defRPr/>
            </a:pPr>
            <a:fld id="{BAA7FE87-273B-42D7-BB61-CAFA17BC88B4}" type="datetimeFigureOut">
              <a:rPr lang="zh-CN" altLang="en-US"/>
              <a:pPr>
                <a:defRPr/>
              </a:pPr>
              <a:t>2015/4/13</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29E2B6DD-57DE-415C-A757-C822C862A58B}" type="slidenum">
              <a:rPr lang="zh-CN" altLang="en-US"/>
              <a:pPr>
                <a:defRPr/>
              </a:pPr>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headEnd/>
              <a:tailEnd/>
            </a:ln>
          </p:spPr>
          <p:txBody>
            <a:bodyPr/>
            <a:lstStyle/>
            <a:p>
              <a:endParaRPr lang="zh-CN" altLang="en-US"/>
            </a:p>
          </p:txBody>
        </p:sp>
        <p:sp>
          <p:nvSpPr>
            <p:cNvPr id="5"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headEnd/>
              <a:tailEnd/>
            </a:ln>
          </p:spPr>
          <p:txBody>
            <a:bodyPr/>
            <a:lstStyle/>
            <a:p>
              <a:endParaRPr lang="zh-CN" altLang="en-US"/>
            </a:p>
          </p:txBody>
        </p:sp>
        <p:sp>
          <p:nvSpPr>
            <p:cNvPr id="6"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endParaRPr lang="zh-CN" altLang="en-US"/>
            </a:p>
          </p:txBody>
        </p:sp>
        <p:sp>
          <p:nvSpPr>
            <p:cNvPr id="7"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endParaRPr lang="zh-CN" altLang="en-US"/>
            </a:p>
          </p:txBody>
        </p:sp>
        <p:sp useBgFill="1">
          <p:nvSpPr>
            <p:cNvPr id="8" name="Freeform 10"/>
            <p:cNvSpPr>
              <a:spLocks/>
            </p:cNvSpPr>
            <p:nvPr/>
          </p:nvSpPr>
          <p:spPr bwMode="hidden">
            <a:xfrm>
              <a:off x="-3905251" y="4294188"/>
              <a:ext cx="13027839"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headEnd/>
              <a:tailEnd/>
            </a:ln>
          </p:spPr>
          <p:txBody>
            <a:bodyPr/>
            <a:lstStyle/>
            <a:p>
              <a:endParaRPr lang="zh-CN" altLang="en-US"/>
            </a:p>
          </p:txBody>
        </p:sp>
      </p:grpSp>
      <p:sp>
        <p:nvSpPr>
          <p:cNvPr id="9" name="Date Placeholder 1"/>
          <p:cNvSpPr>
            <a:spLocks noGrp="1"/>
          </p:cNvSpPr>
          <p:nvPr>
            <p:ph type="dt" sz="half" idx="10"/>
          </p:nvPr>
        </p:nvSpPr>
        <p:spPr/>
        <p:txBody>
          <a:bodyPr/>
          <a:lstStyle>
            <a:lvl1pPr>
              <a:defRPr/>
            </a:lvl1pPr>
          </a:lstStyle>
          <a:p>
            <a:pPr>
              <a:defRPr/>
            </a:pPr>
            <a:fld id="{B89A8B2E-29AE-4603-8DED-06F6893AD5D8}" type="datetimeFigureOut">
              <a:rPr lang="zh-CN" altLang="en-US"/>
              <a:pPr>
                <a:defRPr/>
              </a:pPr>
              <a:t>2015/4/13</a:t>
            </a:fld>
            <a:endParaRPr lang="zh-CN" altLang="en-US"/>
          </a:p>
        </p:txBody>
      </p:sp>
      <p:sp>
        <p:nvSpPr>
          <p:cNvPr id="10" name="Footer Placeholder 2"/>
          <p:cNvSpPr>
            <a:spLocks noGrp="1"/>
          </p:cNvSpPr>
          <p:nvPr>
            <p:ph type="ftr" sz="quarter" idx="11"/>
          </p:nvPr>
        </p:nvSpPr>
        <p:spPr/>
        <p:txBody>
          <a:bodyPr/>
          <a:lstStyle>
            <a:lvl1pPr>
              <a:defRPr/>
            </a:lvl1pPr>
          </a:lstStyle>
          <a:p>
            <a:pPr>
              <a:defRPr/>
            </a:pPr>
            <a:endParaRPr lang="zh-CN" altLang="en-US"/>
          </a:p>
        </p:txBody>
      </p:sp>
      <p:sp>
        <p:nvSpPr>
          <p:cNvPr id="11" name="Slide Number Placeholder 3"/>
          <p:cNvSpPr>
            <a:spLocks noGrp="1"/>
          </p:cNvSpPr>
          <p:nvPr>
            <p:ph type="sldNum" sz="quarter" idx="12"/>
          </p:nvPr>
        </p:nvSpPr>
        <p:spPr/>
        <p:txBody>
          <a:bodyPr/>
          <a:lstStyle>
            <a:lvl1pPr>
              <a:defRPr/>
            </a:lvl1pPr>
          </a:lstStyle>
          <a:p>
            <a:pPr>
              <a:defRPr/>
            </a:pPr>
            <a:fld id="{BAAFB11D-7CDD-47EA-8750-B070C65AFEB2}" type="slidenum">
              <a:rPr lang="zh-CN" altLang="en-US"/>
              <a:pPr>
                <a:defRPr/>
              </a:pPr>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headEnd/>
              <a:tailEnd/>
            </a:ln>
          </p:spPr>
          <p:txBody>
            <a:bodyPr/>
            <a:lstStyle/>
            <a:p>
              <a:endParaRPr lang="zh-CN" altLang="en-US"/>
            </a:p>
          </p:txBody>
        </p:sp>
        <p:sp>
          <p:nvSpPr>
            <p:cNvPr id="8"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headEnd/>
              <a:tailEnd/>
            </a:ln>
          </p:spPr>
          <p:txBody>
            <a:bodyPr/>
            <a:lstStyle/>
            <a:p>
              <a:endParaRPr lang="zh-CN" altLang="en-US"/>
            </a:p>
          </p:txBody>
        </p:sp>
        <p:sp>
          <p:nvSpPr>
            <p:cNvPr id="9"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endParaRPr lang="zh-CN" altLang="en-US"/>
            </a:p>
          </p:txBody>
        </p:sp>
        <p:sp>
          <p:nvSpPr>
            <p:cNvPr id="10"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endParaRPr lang="zh-CN" altLang="en-US"/>
            </a:p>
          </p:txBody>
        </p:sp>
        <p:sp useBgFill="1">
          <p:nvSpPr>
            <p:cNvPr id="11" name="Freeform 28"/>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headEnd/>
              <a:tailEnd/>
            </a:ln>
          </p:spPr>
          <p:txBody>
            <a:bodyPr/>
            <a:lstStyle/>
            <a:p>
              <a:endParaRPr lang="zh-CN" altLang="en-US"/>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2" name="Date Placeholder 4"/>
          <p:cNvSpPr>
            <a:spLocks noGrp="1"/>
          </p:cNvSpPr>
          <p:nvPr>
            <p:ph type="dt" sz="half" idx="10"/>
          </p:nvPr>
        </p:nvSpPr>
        <p:spPr/>
        <p:txBody>
          <a:bodyPr/>
          <a:lstStyle>
            <a:lvl1pPr>
              <a:defRPr/>
            </a:lvl1pPr>
          </a:lstStyle>
          <a:p>
            <a:pPr>
              <a:defRPr/>
            </a:pPr>
            <a:fld id="{792678E0-0DEF-44D5-A919-291DB8CFA7CA}" type="datetimeFigureOut">
              <a:rPr lang="zh-CN" altLang="en-US"/>
              <a:pPr>
                <a:defRPr/>
              </a:pPr>
              <a:t>2015/4/13</a:t>
            </a:fld>
            <a:endParaRPr lang="zh-CN" altLang="en-US"/>
          </a:p>
        </p:txBody>
      </p:sp>
      <p:sp>
        <p:nvSpPr>
          <p:cNvPr id="13" name="Footer Placeholder 5"/>
          <p:cNvSpPr>
            <a:spLocks noGrp="1"/>
          </p:cNvSpPr>
          <p:nvPr>
            <p:ph type="ftr" sz="quarter" idx="11"/>
          </p:nvPr>
        </p:nvSpPr>
        <p:spPr/>
        <p:txBody>
          <a:bodyPr/>
          <a:lstStyle>
            <a:lvl1pPr>
              <a:defRPr/>
            </a:lvl1pPr>
          </a:lstStyle>
          <a:p>
            <a:pPr>
              <a:defRPr/>
            </a:pPr>
            <a:endParaRPr lang="zh-CN" altLang="en-US"/>
          </a:p>
        </p:txBody>
      </p:sp>
      <p:sp>
        <p:nvSpPr>
          <p:cNvPr id="14" name="Slide Number Placeholder 6"/>
          <p:cNvSpPr>
            <a:spLocks noGrp="1"/>
          </p:cNvSpPr>
          <p:nvPr>
            <p:ph type="sldNum" sz="quarter" idx="12"/>
          </p:nvPr>
        </p:nvSpPr>
        <p:spPr/>
        <p:txBody>
          <a:bodyPr/>
          <a:lstStyle>
            <a:lvl1pPr>
              <a:defRPr/>
            </a:lvl1pPr>
          </a:lstStyle>
          <a:p>
            <a:pPr>
              <a:defRPr/>
            </a:pPr>
            <a:fld id="{8A1641AB-17A4-4DE4-84A7-F00E2B5C22D2}" type="slidenum">
              <a:rPr lang="zh-CN" altLang="en-US"/>
              <a:pPr>
                <a:defRPr/>
              </a:pPr>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headEnd/>
              <a:tailEnd/>
            </a:ln>
          </p:spPr>
          <p:txBody>
            <a:bodyPr/>
            <a:lstStyle/>
            <a:p>
              <a:endParaRPr lang="zh-CN" altLang="en-US"/>
            </a:p>
          </p:txBody>
        </p:sp>
        <p:sp>
          <p:nvSpPr>
            <p:cNvPr id="8"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headEnd/>
              <a:tailEnd/>
            </a:ln>
          </p:spPr>
          <p:txBody>
            <a:bodyPr/>
            <a:lstStyle/>
            <a:p>
              <a:endParaRPr lang="zh-CN" altLang="en-US"/>
            </a:p>
          </p:txBody>
        </p:sp>
        <p:sp>
          <p:nvSpPr>
            <p:cNvPr id="9"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endParaRPr lang="zh-CN" altLang="en-US"/>
            </a:p>
          </p:txBody>
        </p:sp>
        <p:sp>
          <p:nvSpPr>
            <p:cNvPr id="10"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endParaRPr lang="zh-CN" altLang="en-US"/>
            </a:p>
          </p:txBody>
        </p:sp>
        <p:sp useBgFill="1">
          <p:nvSpPr>
            <p:cNvPr id="11" name="Freeform 10"/>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headEnd/>
              <a:tailEnd/>
            </a:ln>
          </p:spPr>
          <p:txBody>
            <a:bodyPr/>
            <a:lstStyle/>
            <a:p>
              <a:endParaRPr lang="zh-CN" alt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12" name="Date Placeholder 4"/>
          <p:cNvSpPr>
            <a:spLocks noGrp="1"/>
          </p:cNvSpPr>
          <p:nvPr>
            <p:ph type="dt" sz="half" idx="10"/>
          </p:nvPr>
        </p:nvSpPr>
        <p:spPr/>
        <p:txBody>
          <a:bodyPr/>
          <a:lstStyle>
            <a:lvl1pPr>
              <a:defRPr/>
            </a:lvl1pPr>
          </a:lstStyle>
          <a:p>
            <a:pPr>
              <a:defRPr/>
            </a:pPr>
            <a:fld id="{307799E5-E5E6-410D-85A6-D25C972A03D6}" type="datetimeFigureOut">
              <a:rPr lang="zh-CN" altLang="en-US"/>
              <a:pPr>
                <a:defRPr/>
              </a:pPr>
              <a:t>2015/4/13</a:t>
            </a:fld>
            <a:endParaRPr lang="zh-CN" altLang="en-US"/>
          </a:p>
        </p:txBody>
      </p:sp>
      <p:sp>
        <p:nvSpPr>
          <p:cNvPr id="13" name="Footer Placeholder 5"/>
          <p:cNvSpPr>
            <a:spLocks noGrp="1"/>
          </p:cNvSpPr>
          <p:nvPr>
            <p:ph type="ftr" sz="quarter" idx="11"/>
          </p:nvPr>
        </p:nvSpPr>
        <p:spPr/>
        <p:txBody>
          <a:bodyPr/>
          <a:lstStyle>
            <a:lvl1pPr>
              <a:defRPr/>
            </a:lvl1pPr>
          </a:lstStyle>
          <a:p>
            <a:pPr>
              <a:defRPr/>
            </a:pPr>
            <a:endParaRPr lang="zh-CN" altLang="en-US"/>
          </a:p>
        </p:txBody>
      </p:sp>
      <p:sp>
        <p:nvSpPr>
          <p:cNvPr id="14" name="Slide Number Placeholder 6"/>
          <p:cNvSpPr>
            <a:spLocks noGrp="1"/>
          </p:cNvSpPr>
          <p:nvPr>
            <p:ph type="sldNum" sz="quarter" idx="12"/>
          </p:nvPr>
        </p:nvSpPr>
        <p:spPr/>
        <p:txBody>
          <a:bodyPr/>
          <a:lstStyle>
            <a:lvl1pPr>
              <a:defRPr/>
            </a:lvl1pPr>
          </a:lstStyle>
          <a:p>
            <a:pPr>
              <a:defRPr/>
            </a:pPr>
            <a:fld id="{DF0BA5D3-BAAB-4295-B4C6-D1D9C1794B07}" type="slidenum">
              <a:rPr lang="zh-CN" altLang="en-US"/>
              <a:pPr>
                <a:defRPr/>
              </a:pPr>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fld id="{F0E1C23F-C9A8-4B26-8FEF-B20858208A81}" type="datetimeFigureOut">
              <a:rPr lang="zh-CN" altLang="en-US"/>
              <a:pPr>
                <a:defRPr/>
              </a:pPr>
              <a:t>2015/4/13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25668BF2-89AB-4AD3-8C21-87B83C8C903A}" type="slidenum">
              <a:rPr lang="zh-CN" altLang="en-US"/>
              <a:pPr>
                <a:defRPr/>
              </a:pPr>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headEnd/>
              <a:tailEnd/>
            </a:ln>
          </p:spPr>
          <p:txBody>
            <a:bodyPr/>
            <a:lstStyle/>
            <a:p>
              <a:endParaRPr lang="zh-CN" altLang="en-US"/>
            </a:p>
          </p:txBody>
        </p:sp>
        <p:sp>
          <p:nvSpPr>
            <p:cNvPr id="7"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headEnd/>
              <a:tailEnd/>
            </a:ln>
          </p:spPr>
          <p:txBody>
            <a:bodyPr/>
            <a:lstStyle/>
            <a:p>
              <a:endParaRPr lang="zh-CN" altLang="en-US"/>
            </a:p>
          </p:txBody>
        </p:sp>
        <p:sp>
          <p:nvSpPr>
            <p:cNvPr id="8"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endParaRPr lang="zh-CN" altLang="en-US"/>
            </a:p>
          </p:txBody>
        </p:sp>
        <p:sp>
          <p:nvSpPr>
            <p:cNvPr id="9"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endParaRPr lang="zh-CN" altLang="en-US"/>
            </a:p>
          </p:txBody>
        </p:sp>
        <p:sp useBgFill="1">
          <p:nvSpPr>
            <p:cNvPr id="10" name="Freeform 19"/>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headEnd/>
              <a:tailEnd/>
            </a:ln>
          </p:spPr>
          <p:txBody>
            <a:bodyPr/>
            <a:lstStyle/>
            <a:p>
              <a:endParaRPr lang="zh-CN" altLang="en-US"/>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Date Placeholder 3"/>
          <p:cNvSpPr>
            <a:spLocks noGrp="1"/>
          </p:cNvSpPr>
          <p:nvPr>
            <p:ph type="dt" sz="half" idx="10"/>
          </p:nvPr>
        </p:nvSpPr>
        <p:spPr/>
        <p:txBody>
          <a:bodyPr/>
          <a:lstStyle>
            <a:lvl1pPr>
              <a:defRPr/>
            </a:lvl1pPr>
          </a:lstStyle>
          <a:p>
            <a:pPr>
              <a:defRPr/>
            </a:pPr>
            <a:fld id="{418F8640-C84A-4DD5-AD73-794A4991D792}" type="datetimeFigureOut">
              <a:rPr lang="zh-CN" altLang="en-US"/>
              <a:pPr>
                <a:defRPr/>
              </a:pPr>
              <a:t>2015/4/13</a:t>
            </a:fld>
            <a:endParaRPr lang="zh-CN" altLang="en-US"/>
          </a:p>
        </p:txBody>
      </p:sp>
      <p:sp>
        <p:nvSpPr>
          <p:cNvPr id="12" name="Footer Placeholder 4"/>
          <p:cNvSpPr>
            <a:spLocks noGrp="1"/>
          </p:cNvSpPr>
          <p:nvPr>
            <p:ph type="ftr" sz="quarter" idx="11"/>
          </p:nvPr>
        </p:nvSpPr>
        <p:spPr/>
        <p:txBody>
          <a:bodyPr/>
          <a:lstStyle>
            <a:lvl1pPr>
              <a:defRPr/>
            </a:lvl1pPr>
          </a:lstStyle>
          <a:p>
            <a:pPr>
              <a:defRPr/>
            </a:pPr>
            <a:endParaRPr lang="zh-CN" altLang="en-US"/>
          </a:p>
        </p:txBody>
      </p:sp>
      <p:sp>
        <p:nvSpPr>
          <p:cNvPr id="13" name="Slide Number Placeholder 5"/>
          <p:cNvSpPr>
            <a:spLocks noGrp="1"/>
          </p:cNvSpPr>
          <p:nvPr>
            <p:ph type="sldNum" sz="quarter" idx="12"/>
          </p:nvPr>
        </p:nvSpPr>
        <p:spPr/>
        <p:txBody>
          <a:bodyPr/>
          <a:lstStyle>
            <a:lvl1pPr>
              <a:defRPr/>
            </a:lvl1pPr>
          </a:lstStyle>
          <a:p>
            <a:pPr>
              <a:defRPr/>
            </a:pPr>
            <a:fld id="{437F1ADF-7DF0-4B82-962F-FB25492F737D}" type="slidenum">
              <a:rPr lang="zh-CN" altLang="en-US"/>
              <a:pPr>
                <a:defRPr/>
              </a:pPr>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headEnd/>
              <a:tailEnd/>
            </a:ln>
          </p:spPr>
          <p:txBody>
            <a:bodyPr/>
            <a:lstStyle/>
            <a:p>
              <a:endParaRPr lang="zh-CN" altLang="en-US"/>
            </a:p>
          </p:txBody>
        </p:sp>
        <p:sp>
          <p:nvSpPr>
            <p:cNvPr id="7"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headEnd/>
              <a:tailEnd/>
            </a:ln>
          </p:spPr>
          <p:txBody>
            <a:bodyPr/>
            <a:lstStyle/>
            <a:p>
              <a:endParaRPr lang="zh-CN" altLang="en-US"/>
            </a:p>
          </p:txBody>
        </p:sp>
        <p:sp>
          <p:nvSpPr>
            <p:cNvPr id="8"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endParaRPr lang="zh-CN" altLang="en-US"/>
            </a:p>
          </p:txBody>
        </p:sp>
        <p:sp>
          <p:nvSpPr>
            <p:cNvPr id="9"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endParaRPr lang="zh-CN" altLang="en-US"/>
            </a:p>
          </p:txBody>
        </p:sp>
        <p:sp useBgFill="1">
          <p:nvSpPr>
            <p:cNvPr id="10" name="Freeform 10"/>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headEnd/>
              <a:tailEnd/>
            </a:ln>
          </p:spPr>
          <p:txBody>
            <a:bodyPr/>
            <a:lstStyle/>
            <a:p>
              <a:endParaRPr lang="zh-CN" alt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1" name="Date Placeholder 3"/>
          <p:cNvSpPr>
            <a:spLocks noGrp="1"/>
          </p:cNvSpPr>
          <p:nvPr>
            <p:ph type="dt" sz="half" idx="10"/>
          </p:nvPr>
        </p:nvSpPr>
        <p:spPr/>
        <p:txBody>
          <a:bodyPr/>
          <a:lstStyle>
            <a:lvl1pPr>
              <a:defRPr/>
            </a:lvl1pPr>
          </a:lstStyle>
          <a:p>
            <a:pPr>
              <a:defRPr/>
            </a:pPr>
            <a:fld id="{2B266548-1F42-45BD-985C-CB242768DEF7}" type="datetimeFigureOut">
              <a:rPr lang="zh-CN" altLang="en-US"/>
              <a:pPr>
                <a:defRPr/>
              </a:pPr>
              <a:t>2015/4/13</a:t>
            </a:fld>
            <a:endParaRPr lang="zh-CN" altLang="en-US"/>
          </a:p>
        </p:txBody>
      </p:sp>
      <p:sp>
        <p:nvSpPr>
          <p:cNvPr id="12" name="Footer Placeholder 4"/>
          <p:cNvSpPr>
            <a:spLocks noGrp="1"/>
          </p:cNvSpPr>
          <p:nvPr>
            <p:ph type="ftr" sz="quarter" idx="11"/>
          </p:nvPr>
        </p:nvSpPr>
        <p:spPr/>
        <p:txBody>
          <a:bodyPr/>
          <a:lstStyle>
            <a:lvl1pPr>
              <a:defRPr/>
            </a:lvl1pPr>
          </a:lstStyle>
          <a:p>
            <a:pPr>
              <a:defRPr/>
            </a:pPr>
            <a:endParaRPr lang="zh-CN" altLang="en-US"/>
          </a:p>
        </p:txBody>
      </p:sp>
      <p:sp>
        <p:nvSpPr>
          <p:cNvPr id="13" name="Slide Number Placeholder 5"/>
          <p:cNvSpPr>
            <a:spLocks noGrp="1"/>
          </p:cNvSpPr>
          <p:nvPr>
            <p:ph type="sldNum" sz="quarter" idx="12"/>
          </p:nvPr>
        </p:nvSpPr>
        <p:spPr/>
        <p:txBody>
          <a:bodyPr/>
          <a:lstStyle>
            <a:lvl1pPr>
              <a:defRPr/>
            </a:lvl1pPr>
          </a:lstStyle>
          <a:p>
            <a:pPr>
              <a:defRPr/>
            </a:pPr>
            <a:fld id="{08D4BDF8-B621-44C5-BF72-B2860AB35E05}" type="slidenum">
              <a:rPr lang="zh-CN" altLang="en-US"/>
              <a:pPr>
                <a:defRPr/>
              </a:pPr>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
        <p:nvSpPr>
          <p:cNvPr id="4" name="Date Placeholder 3"/>
          <p:cNvSpPr>
            <a:spLocks noGrp="1"/>
          </p:cNvSpPr>
          <p:nvPr>
            <p:ph type="dt" sz="half" idx="10"/>
          </p:nvPr>
        </p:nvSpPr>
        <p:spPr/>
        <p:txBody>
          <a:bodyPr/>
          <a:lstStyle>
            <a:lvl1pPr>
              <a:defRPr/>
            </a:lvl1pPr>
          </a:lstStyle>
          <a:p>
            <a:pPr>
              <a:defRPr/>
            </a:pPr>
            <a:fld id="{7FE8CA2E-A460-4D7A-9678-A7A163694FD9}" type="datetimeFigureOut">
              <a:rPr lang="zh-CN" altLang="en-US"/>
              <a:pPr>
                <a:defRPr/>
              </a:pPr>
              <a:t>2015/4/13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6864A35A-D6E1-4261-BFDB-56F3179D919C}" type="slidenum">
              <a:rPr lang="zh-CN" altLang="en-US"/>
              <a:pPr>
                <a:defRPr/>
              </a:pPr>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Freeform 14"/>
          <p:cNvSpPr>
            <a:spLocks/>
          </p:cNvSpPr>
          <p:nvPr/>
        </p:nvSpPr>
        <p:spPr bwMode="hidden">
          <a:xfrm>
            <a:off x="6046788" y="4203700"/>
            <a:ext cx="2876550" cy="714375"/>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headEnd/>
            <a:tailEnd/>
          </a:ln>
        </p:spPr>
        <p:txBody>
          <a:bodyPr/>
          <a:lstStyle/>
          <a:p>
            <a:endParaRPr lang="zh-CN" altLang="en-US"/>
          </a:p>
        </p:txBody>
      </p:sp>
      <p:sp>
        <p:nvSpPr>
          <p:cNvPr id="6" name="Freeform 18"/>
          <p:cNvSpPr>
            <a:spLocks/>
          </p:cNvSpPr>
          <p:nvPr/>
        </p:nvSpPr>
        <p:spPr bwMode="hidden">
          <a:xfrm>
            <a:off x="2619375" y="4075113"/>
            <a:ext cx="5545138" cy="850900"/>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headEnd/>
            <a:tailEnd/>
          </a:ln>
        </p:spPr>
        <p:txBody>
          <a:bodyPr/>
          <a:lstStyle/>
          <a:p>
            <a:endParaRPr lang="zh-CN" altLang="en-US"/>
          </a:p>
        </p:txBody>
      </p:sp>
      <p:sp>
        <p:nvSpPr>
          <p:cNvPr id="7" name="Freeform 22"/>
          <p:cNvSpPr>
            <a:spLocks/>
          </p:cNvSpPr>
          <p:nvPr/>
        </p:nvSpPr>
        <p:spPr bwMode="hidden">
          <a:xfrm>
            <a:off x="2828925" y="4087813"/>
            <a:ext cx="5467350" cy="774700"/>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endParaRPr lang="zh-CN" altLang="en-US"/>
          </a:p>
        </p:txBody>
      </p:sp>
      <p:sp>
        <p:nvSpPr>
          <p:cNvPr id="8" name="Freeform 26"/>
          <p:cNvSpPr>
            <a:spLocks/>
          </p:cNvSpPr>
          <p:nvPr/>
        </p:nvSpPr>
        <p:spPr bwMode="hidden">
          <a:xfrm>
            <a:off x="5610225" y="4073525"/>
            <a:ext cx="3306763" cy="652463"/>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endParaRPr lang="zh-CN" altLang="en-US"/>
          </a:p>
        </p:txBody>
      </p:sp>
      <p:sp useBgFill="1">
        <p:nvSpPr>
          <p:cNvPr id="9" name="Freeform 10"/>
          <p:cNvSpPr>
            <a:spLocks/>
          </p:cNvSpPr>
          <p:nvPr/>
        </p:nvSpPr>
        <p:spPr bwMode="hidden">
          <a:xfrm>
            <a:off x="211138" y="4059238"/>
            <a:ext cx="8723312" cy="1328737"/>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headEnd/>
            <a:tailEnd/>
          </a:ln>
        </p:spPr>
        <p:txBody>
          <a:bodyPr/>
          <a:lstStyle/>
          <a:p>
            <a:endParaRPr lang="zh-CN" alt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10" name="Date Placeholder 3"/>
          <p:cNvSpPr>
            <a:spLocks noGrp="1"/>
          </p:cNvSpPr>
          <p:nvPr>
            <p:ph type="dt" sz="half" idx="10"/>
          </p:nvPr>
        </p:nvSpPr>
        <p:spPr/>
        <p:txBody>
          <a:bodyPr/>
          <a:lstStyle>
            <a:lvl1pPr>
              <a:defRPr/>
            </a:lvl1pPr>
          </a:lstStyle>
          <a:p>
            <a:pPr>
              <a:defRPr/>
            </a:pPr>
            <a:fld id="{41E6B85F-4C46-4D9A-8A1E-E83BFF8F0C4B}" type="datetimeFigureOut">
              <a:rPr lang="zh-CN" altLang="en-US"/>
              <a:pPr>
                <a:defRPr/>
              </a:pPr>
              <a:t>2015/4/13</a:t>
            </a:fld>
            <a:endParaRPr lang="zh-CN" altLang="en-US"/>
          </a:p>
        </p:txBody>
      </p:sp>
      <p:sp>
        <p:nvSpPr>
          <p:cNvPr id="11" name="Footer Placeholder 4"/>
          <p:cNvSpPr>
            <a:spLocks noGrp="1"/>
          </p:cNvSpPr>
          <p:nvPr>
            <p:ph type="ftr" sz="quarter" idx="11"/>
          </p:nvPr>
        </p:nvSpPr>
        <p:spPr/>
        <p:txBody>
          <a:bodyPr/>
          <a:lstStyle>
            <a:lvl1pPr>
              <a:defRPr/>
            </a:lvl1pPr>
          </a:lstStyle>
          <a:p>
            <a:pPr>
              <a:defRPr/>
            </a:pPr>
            <a:endParaRPr lang="zh-CN" altLang="en-US"/>
          </a:p>
        </p:txBody>
      </p:sp>
      <p:sp>
        <p:nvSpPr>
          <p:cNvPr id="12" name="Slide Number Placeholder 5"/>
          <p:cNvSpPr>
            <a:spLocks noGrp="1"/>
          </p:cNvSpPr>
          <p:nvPr>
            <p:ph type="sldNum" sz="quarter" idx="12"/>
          </p:nvPr>
        </p:nvSpPr>
        <p:spPr/>
        <p:txBody>
          <a:bodyPr/>
          <a:lstStyle>
            <a:lvl1pPr>
              <a:defRPr/>
            </a:lvl1pPr>
          </a:lstStyle>
          <a:p>
            <a:pPr>
              <a:defRPr/>
            </a:pPr>
            <a:fld id="{D304FE23-72AE-4B90-BF93-E2FDC17A37FA}" type="slidenum">
              <a:rPr lang="zh-CN" altLang="en-US"/>
              <a:pPr>
                <a:defRPr/>
              </a:pPr>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3"/>
          <p:cNvSpPr>
            <a:spLocks noGrp="1"/>
          </p:cNvSpPr>
          <p:nvPr>
            <p:ph type="dt" sz="half" idx="15"/>
          </p:nvPr>
        </p:nvSpPr>
        <p:spPr/>
        <p:txBody>
          <a:bodyPr/>
          <a:lstStyle>
            <a:lvl1pPr>
              <a:defRPr/>
            </a:lvl1pPr>
          </a:lstStyle>
          <a:p>
            <a:pPr>
              <a:defRPr/>
            </a:pPr>
            <a:fld id="{E7820D6E-53D8-4C7A-B907-F48E5CD6FA87}" type="datetimeFigureOut">
              <a:rPr lang="zh-CN" altLang="en-US"/>
              <a:pPr>
                <a:defRPr/>
              </a:pPr>
              <a:t>2015/4/13</a:t>
            </a:fld>
            <a:endParaRPr lang="zh-CN" altLang="en-US"/>
          </a:p>
        </p:txBody>
      </p:sp>
      <p:sp>
        <p:nvSpPr>
          <p:cNvPr id="6" name="Footer Placeholder 4"/>
          <p:cNvSpPr>
            <a:spLocks noGrp="1"/>
          </p:cNvSpPr>
          <p:nvPr>
            <p:ph type="ftr" sz="quarter" idx="16"/>
          </p:nvPr>
        </p:nvSpPr>
        <p:spPr/>
        <p:txBody>
          <a:bodyPr/>
          <a:lstStyle>
            <a:lvl1pPr>
              <a:defRPr/>
            </a:lvl1pPr>
          </a:lstStyle>
          <a:p>
            <a:pPr>
              <a:defRPr/>
            </a:pPr>
            <a:endParaRPr lang="zh-CN" altLang="en-US"/>
          </a:p>
        </p:txBody>
      </p:sp>
      <p:sp>
        <p:nvSpPr>
          <p:cNvPr id="7" name="Slide Number Placeholder 5"/>
          <p:cNvSpPr>
            <a:spLocks noGrp="1"/>
          </p:cNvSpPr>
          <p:nvPr>
            <p:ph type="sldNum" sz="quarter" idx="17"/>
          </p:nvPr>
        </p:nvSpPr>
        <p:spPr/>
        <p:txBody>
          <a:bodyPr/>
          <a:lstStyle>
            <a:lvl1pPr>
              <a:defRPr/>
            </a:lvl1pPr>
          </a:lstStyle>
          <a:p>
            <a:pPr>
              <a:defRPr/>
            </a:pPr>
            <a:fld id="{8FA14914-DDA8-4D52-82E1-0749BBB7007D}"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F6631B4-9C3A-44CF-8AB3-610448BF958E}" type="datetimeFigureOut">
              <a:rPr lang="zh-CN" altLang="en-US"/>
              <a:pPr>
                <a:defRPr/>
              </a:pPr>
              <a:t>2015/4/13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B93C870-A851-443C-B429-F9B4BAA05213}" type="slidenum">
              <a:rPr lang="zh-CN" altLang="en-US"/>
              <a:pPr>
                <a:defRPr/>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E6AE09A4-9507-4997-9C5C-C0137E61BA9F}" type="datetimeFigureOut">
              <a:rPr lang="zh-CN" altLang="en-US"/>
              <a:pPr>
                <a:defRPr/>
              </a:pPr>
              <a:t>2015/4/13</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58756DFC-8BC8-4F8C-AE7A-03ECB694E35B}" type="slidenum">
              <a:rPr lang="zh-CN" altLang="en-US"/>
              <a:pPr>
                <a:defRPr/>
              </a:pPr>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3"/>
          <p:cNvSpPr>
            <a:spLocks noGrp="1"/>
          </p:cNvSpPr>
          <p:nvPr>
            <p:ph type="dt" sz="half" idx="10"/>
          </p:nvPr>
        </p:nvSpPr>
        <p:spPr/>
        <p:txBody>
          <a:bodyPr/>
          <a:lstStyle>
            <a:lvl1pPr>
              <a:defRPr/>
            </a:lvl1pPr>
          </a:lstStyle>
          <a:p>
            <a:pPr>
              <a:defRPr/>
            </a:pPr>
            <a:fld id="{FBAE30D5-951D-45E2-8643-AFC5A5C6C96D}" type="datetimeFigureOut">
              <a:rPr lang="zh-CN" altLang="en-US"/>
              <a:pPr>
                <a:defRPr/>
              </a:pPr>
              <a:t>2015/4/13</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E64D4CBC-A252-40BF-8A88-5E081BC77EEC}" type="slidenum">
              <a:rPr lang="zh-CN" altLang="en-US"/>
              <a:pPr>
                <a:defRPr/>
              </a:pPr>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headEnd/>
              <a:tailEnd/>
            </a:ln>
          </p:spPr>
          <p:txBody>
            <a:bodyPr/>
            <a:lstStyle/>
            <a:p>
              <a:endParaRPr lang="zh-CN" altLang="en-US"/>
            </a:p>
          </p:txBody>
        </p:sp>
        <p:sp>
          <p:nvSpPr>
            <p:cNvPr id="5"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headEnd/>
              <a:tailEnd/>
            </a:ln>
          </p:spPr>
          <p:txBody>
            <a:bodyPr/>
            <a:lstStyle/>
            <a:p>
              <a:endParaRPr lang="zh-CN" altLang="en-US"/>
            </a:p>
          </p:txBody>
        </p:sp>
        <p:sp>
          <p:nvSpPr>
            <p:cNvPr id="6"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endParaRPr lang="zh-CN" altLang="en-US"/>
            </a:p>
          </p:txBody>
        </p:sp>
        <p:sp>
          <p:nvSpPr>
            <p:cNvPr id="7"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endParaRPr lang="zh-CN" altLang="en-US"/>
            </a:p>
          </p:txBody>
        </p:sp>
        <p:sp useBgFill="1">
          <p:nvSpPr>
            <p:cNvPr id="8" name="Freeform 10"/>
            <p:cNvSpPr>
              <a:spLocks/>
            </p:cNvSpPr>
            <p:nvPr/>
          </p:nvSpPr>
          <p:spPr bwMode="hidden">
            <a:xfrm>
              <a:off x="-3905251" y="4294188"/>
              <a:ext cx="13027839"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headEnd/>
              <a:tailEnd/>
            </a:ln>
          </p:spPr>
          <p:txBody>
            <a:bodyPr/>
            <a:lstStyle/>
            <a:p>
              <a:endParaRPr lang="zh-CN" altLang="en-US"/>
            </a:p>
          </p:txBody>
        </p:sp>
      </p:grpSp>
      <p:sp>
        <p:nvSpPr>
          <p:cNvPr id="9" name="Date Placeholder 1"/>
          <p:cNvSpPr>
            <a:spLocks noGrp="1"/>
          </p:cNvSpPr>
          <p:nvPr>
            <p:ph type="dt" sz="half" idx="10"/>
          </p:nvPr>
        </p:nvSpPr>
        <p:spPr/>
        <p:txBody>
          <a:bodyPr/>
          <a:lstStyle>
            <a:lvl1pPr>
              <a:defRPr/>
            </a:lvl1pPr>
          </a:lstStyle>
          <a:p>
            <a:pPr>
              <a:defRPr/>
            </a:pPr>
            <a:fld id="{9EA3AFD7-213D-4405-AD9F-08C1697A04DA}" type="datetimeFigureOut">
              <a:rPr lang="zh-CN" altLang="en-US"/>
              <a:pPr>
                <a:defRPr/>
              </a:pPr>
              <a:t>2015/4/13</a:t>
            </a:fld>
            <a:endParaRPr lang="zh-CN" altLang="en-US"/>
          </a:p>
        </p:txBody>
      </p:sp>
      <p:sp>
        <p:nvSpPr>
          <p:cNvPr id="10" name="Footer Placeholder 2"/>
          <p:cNvSpPr>
            <a:spLocks noGrp="1"/>
          </p:cNvSpPr>
          <p:nvPr>
            <p:ph type="ftr" sz="quarter" idx="11"/>
          </p:nvPr>
        </p:nvSpPr>
        <p:spPr/>
        <p:txBody>
          <a:bodyPr/>
          <a:lstStyle>
            <a:lvl1pPr>
              <a:defRPr/>
            </a:lvl1pPr>
          </a:lstStyle>
          <a:p>
            <a:pPr>
              <a:defRPr/>
            </a:pPr>
            <a:endParaRPr lang="zh-CN" altLang="en-US"/>
          </a:p>
        </p:txBody>
      </p:sp>
      <p:sp>
        <p:nvSpPr>
          <p:cNvPr id="11" name="Slide Number Placeholder 3"/>
          <p:cNvSpPr>
            <a:spLocks noGrp="1"/>
          </p:cNvSpPr>
          <p:nvPr>
            <p:ph type="sldNum" sz="quarter" idx="12"/>
          </p:nvPr>
        </p:nvSpPr>
        <p:spPr/>
        <p:txBody>
          <a:bodyPr/>
          <a:lstStyle>
            <a:lvl1pPr>
              <a:defRPr/>
            </a:lvl1pPr>
          </a:lstStyle>
          <a:p>
            <a:pPr>
              <a:defRPr/>
            </a:pPr>
            <a:fld id="{203B9F5A-A889-4FA7-9AAE-33551AE9C0CA}" type="slidenum">
              <a:rPr lang="zh-CN" altLang="en-US"/>
              <a:pPr>
                <a:defRPr/>
              </a:pPr>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headEnd/>
              <a:tailEnd/>
            </a:ln>
          </p:spPr>
          <p:txBody>
            <a:bodyPr/>
            <a:lstStyle/>
            <a:p>
              <a:endParaRPr lang="zh-CN" altLang="en-US"/>
            </a:p>
          </p:txBody>
        </p:sp>
        <p:sp>
          <p:nvSpPr>
            <p:cNvPr id="8"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headEnd/>
              <a:tailEnd/>
            </a:ln>
          </p:spPr>
          <p:txBody>
            <a:bodyPr/>
            <a:lstStyle/>
            <a:p>
              <a:endParaRPr lang="zh-CN" altLang="en-US"/>
            </a:p>
          </p:txBody>
        </p:sp>
        <p:sp>
          <p:nvSpPr>
            <p:cNvPr id="9"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endParaRPr lang="zh-CN" altLang="en-US"/>
            </a:p>
          </p:txBody>
        </p:sp>
        <p:sp>
          <p:nvSpPr>
            <p:cNvPr id="10"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endParaRPr lang="zh-CN" altLang="en-US"/>
            </a:p>
          </p:txBody>
        </p:sp>
        <p:sp useBgFill="1">
          <p:nvSpPr>
            <p:cNvPr id="11" name="Freeform 28"/>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headEnd/>
              <a:tailEnd/>
            </a:ln>
          </p:spPr>
          <p:txBody>
            <a:bodyPr/>
            <a:lstStyle/>
            <a:p>
              <a:endParaRPr lang="zh-CN" altLang="en-US"/>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2" name="Date Placeholder 4"/>
          <p:cNvSpPr>
            <a:spLocks noGrp="1"/>
          </p:cNvSpPr>
          <p:nvPr>
            <p:ph type="dt" sz="half" idx="10"/>
          </p:nvPr>
        </p:nvSpPr>
        <p:spPr/>
        <p:txBody>
          <a:bodyPr/>
          <a:lstStyle>
            <a:lvl1pPr>
              <a:defRPr/>
            </a:lvl1pPr>
          </a:lstStyle>
          <a:p>
            <a:pPr>
              <a:defRPr/>
            </a:pPr>
            <a:fld id="{EA8375F0-1930-4C06-9883-02C05475465F}" type="datetimeFigureOut">
              <a:rPr lang="zh-CN" altLang="en-US"/>
              <a:pPr>
                <a:defRPr/>
              </a:pPr>
              <a:t>2015/4/13</a:t>
            </a:fld>
            <a:endParaRPr lang="zh-CN" altLang="en-US"/>
          </a:p>
        </p:txBody>
      </p:sp>
      <p:sp>
        <p:nvSpPr>
          <p:cNvPr id="13" name="Footer Placeholder 5"/>
          <p:cNvSpPr>
            <a:spLocks noGrp="1"/>
          </p:cNvSpPr>
          <p:nvPr>
            <p:ph type="ftr" sz="quarter" idx="11"/>
          </p:nvPr>
        </p:nvSpPr>
        <p:spPr/>
        <p:txBody>
          <a:bodyPr/>
          <a:lstStyle>
            <a:lvl1pPr>
              <a:defRPr/>
            </a:lvl1pPr>
          </a:lstStyle>
          <a:p>
            <a:pPr>
              <a:defRPr/>
            </a:pPr>
            <a:endParaRPr lang="zh-CN" altLang="en-US"/>
          </a:p>
        </p:txBody>
      </p:sp>
      <p:sp>
        <p:nvSpPr>
          <p:cNvPr id="14" name="Slide Number Placeholder 6"/>
          <p:cNvSpPr>
            <a:spLocks noGrp="1"/>
          </p:cNvSpPr>
          <p:nvPr>
            <p:ph type="sldNum" sz="quarter" idx="12"/>
          </p:nvPr>
        </p:nvSpPr>
        <p:spPr/>
        <p:txBody>
          <a:bodyPr/>
          <a:lstStyle>
            <a:lvl1pPr>
              <a:defRPr/>
            </a:lvl1pPr>
          </a:lstStyle>
          <a:p>
            <a:pPr>
              <a:defRPr/>
            </a:pPr>
            <a:fld id="{0EF1556C-C0AC-4CF8-B851-F77A908E98C4}" type="slidenum">
              <a:rPr lang="zh-CN" altLang="en-US"/>
              <a:pPr>
                <a:defRPr/>
              </a:pPr>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headEnd/>
              <a:tailEnd/>
            </a:ln>
          </p:spPr>
          <p:txBody>
            <a:bodyPr/>
            <a:lstStyle/>
            <a:p>
              <a:endParaRPr lang="zh-CN" altLang="en-US"/>
            </a:p>
          </p:txBody>
        </p:sp>
        <p:sp>
          <p:nvSpPr>
            <p:cNvPr id="8"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headEnd/>
              <a:tailEnd/>
            </a:ln>
          </p:spPr>
          <p:txBody>
            <a:bodyPr/>
            <a:lstStyle/>
            <a:p>
              <a:endParaRPr lang="zh-CN" altLang="en-US"/>
            </a:p>
          </p:txBody>
        </p:sp>
        <p:sp>
          <p:nvSpPr>
            <p:cNvPr id="9"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endParaRPr lang="zh-CN" altLang="en-US"/>
            </a:p>
          </p:txBody>
        </p:sp>
        <p:sp>
          <p:nvSpPr>
            <p:cNvPr id="10"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endParaRPr lang="zh-CN" altLang="en-US"/>
            </a:p>
          </p:txBody>
        </p:sp>
        <p:sp useBgFill="1">
          <p:nvSpPr>
            <p:cNvPr id="11" name="Freeform 10"/>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headEnd/>
              <a:tailEnd/>
            </a:ln>
          </p:spPr>
          <p:txBody>
            <a:bodyPr/>
            <a:lstStyle/>
            <a:p>
              <a:endParaRPr lang="zh-CN" alt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12" name="Date Placeholder 4"/>
          <p:cNvSpPr>
            <a:spLocks noGrp="1"/>
          </p:cNvSpPr>
          <p:nvPr>
            <p:ph type="dt" sz="half" idx="10"/>
          </p:nvPr>
        </p:nvSpPr>
        <p:spPr/>
        <p:txBody>
          <a:bodyPr/>
          <a:lstStyle>
            <a:lvl1pPr>
              <a:defRPr/>
            </a:lvl1pPr>
          </a:lstStyle>
          <a:p>
            <a:pPr>
              <a:defRPr/>
            </a:pPr>
            <a:fld id="{159A860D-AA22-43E7-8611-4FEFD0BB4E4A}" type="datetimeFigureOut">
              <a:rPr lang="zh-CN" altLang="en-US"/>
              <a:pPr>
                <a:defRPr/>
              </a:pPr>
              <a:t>2015/4/13</a:t>
            </a:fld>
            <a:endParaRPr lang="zh-CN" altLang="en-US"/>
          </a:p>
        </p:txBody>
      </p:sp>
      <p:sp>
        <p:nvSpPr>
          <p:cNvPr id="13" name="Footer Placeholder 5"/>
          <p:cNvSpPr>
            <a:spLocks noGrp="1"/>
          </p:cNvSpPr>
          <p:nvPr>
            <p:ph type="ftr" sz="quarter" idx="11"/>
          </p:nvPr>
        </p:nvSpPr>
        <p:spPr/>
        <p:txBody>
          <a:bodyPr/>
          <a:lstStyle>
            <a:lvl1pPr>
              <a:defRPr/>
            </a:lvl1pPr>
          </a:lstStyle>
          <a:p>
            <a:pPr>
              <a:defRPr/>
            </a:pPr>
            <a:endParaRPr lang="zh-CN" altLang="en-US"/>
          </a:p>
        </p:txBody>
      </p:sp>
      <p:sp>
        <p:nvSpPr>
          <p:cNvPr id="14" name="Slide Number Placeholder 6"/>
          <p:cNvSpPr>
            <a:spLocks noGrp="1"/>
          </p:cNvSpPr>
          <p:nvPr>
            <p:ph type="sldNum" sz="quarter" idx="12"/>
          </p:nvPr>
        </p:nvSpPr>
        <p:spPr/>
        <p:txBody>
          <a:bodyPr/>
          <a:lstStyle>
            <a:lvl1pPr>
              <a:defRPr/>
            </a:lvl1pPr>
          </a:lstStyle>
          <a:p>
            <a:pPr>
              <a:defRPr/>
            </a:pPr>
            <a:fld id="{E07D60D0-45EC-4128-969E-1C70600543E4}" type="slidenum">
              <a:rPr lang="zh-CN" altLang="en-US"/>
              <a:pPr>
                <a:defRPr/>
              </a:pPr>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fld id="{2ED0551A-01ED-4370-910C-393F5A2586AE}" type="datetimeFigureOut">
              <a:rPr lang="zh-CN" altLang="en-US"/>
              <a:pPr>
                <a:defRPr/>
              </a:pPr>
              <a:t>2015/4/13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EE1A121-FFBD-4760-B8DB-8E4DEC991F02}" type="slidenum">
              <a:rPr lang="zh-CN" altLang="en-US"/>
              <a:pPr>
                <a:defRPr/>
              </a:pPr>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headEnd/>
              <a:tailEnd/>
            </a:ln>
          </p:spPr>
          <p:txBody>
            <a:bodyPr/>
            <a:lstStyle/>
            <a:p>
              <a:endParaRPr lang="zh-CN" altLang="en-US"/>
            </a:p>
          </p:txBody>
        </p:sp>
        <p:sp>
          <p:nvSpPr>
            <p:cNvPr id="7"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headEnd/>
              <a:tailEnd/>
            </a:ln>
          </p:spPr>
          <p:txBody>
            <a:bodyPr/>
            <a:lstStyle/>
            <a:p>
              <a:endParaRPr lang="zh-CN" altLang="en-US"/>
            </a:p>
          </p:txBody>
        </p:sp>
        <p:sp>
          <p:nvSpPr>
            <p:cNvPr id="8"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endParaRPr lang="zh-CN" altLang="en-US"/>
            </a:p>
          </p:txBody>
        </p:sp>
        <p:sp>
          <p:nvSpPr>
            <p:cNvPr id="9"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endParaRPr lang="zh-CN" altLang="en-US"/>
            </a:p>
          </p:txBody>
        </p:sp>
        <p:sp useBgFill="1">
          <p:nvSpPr>
            <p:cNvPr id="10" name="Freeform 19"/>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headEnd/>
              <a:tailEnd/>
            </a:ln>
          </p:spPr>
          <p:txBody>
            <a:bodyPr/>
            <a:lstStyle/>
            <a:p>
              <a:endParaRPr lang="zh-CN" altLang="en-US"/>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Date Placeholder 3"/>
          <p:cNvSpPr>
            <a:spLocks noGrp="1"/>
          </p:cNvSpPr>
          <p:nvPr>
            <p:ph type="dt" sz="half" idx="10"/>
          </p:nvPr>
        </p:nvSpPr>
        <p:spPr/>
        <p:txBody>
          <a:bodyPr/>
          <a:lstStyle>
            <a:lvl1pPr>
              <a:defRPr/>
            </a:lvl1pPr>
          </a:lstStyle>
          <a:p>
            <a:pPr>
              <a:defRPr/>
            </a:pPr>
            <a:fld id="{A0A33FC4-7593-46F5-87C5-4A7E0E81DB21}" type="datetimeFigureOut">
              <a:rPr lang="zh-CN" altLang="en-US"/>
              <a:pPr>
                <a:defRPr/>
              </a:pPr>
              <a:t>2015/4/13</a:t>
            </a:fld>
            <a:endParaRPr lang="zh-CN" altLang="en-US"/>
          </a:p>
        </p:txBody>
      </p:sp>
      <p:sp>
        <p:nvSpPr>
          <p:cNvPr id="12" name="Footer Placeholder 4"/>
          <p:cNvSpPr>
            <a:spLocks noGrp="1"/>
          </p:cNvSpPr>
          <p:nvPr>
            <p:ph type="ftr" sz="quarter" idx="11"/>
          </p:nvPr>
        </p:nvSpPr>
        <p:spPr/>
        <p:txBody>
          <a:bodyPr/>
          <a:lstStyle>
            <a:lvl1pPr>
              <a:defRPr/>
            </a:lvl1pPr>
          </a:lstStyle>
          <a:p>
            <a:pPr>
              <a:defRPr/>
            </a:pPr>
            <a:endParaRPr lang="zh-CN" altLang="en-US"/>
          </a:p>
        </p:txBody>
      </p:sp>
      <p:sp>
        <p:nvSpPr>
          <p:cNvPr id="13" name="Slide Number Placeholder 5"/>
          <p:cNvSpPr>
            <a:spLocks noGrp="1"/>
          </p:cNvSpPr>
          <p:nvPr>
            <p:ph type="sldNum" sz="quarter" idx="12"/>
          </p:nvPr>
        </p:nvSpPr>
        <p:spPr/>
        <p:txBody>
          <a:bodyPr/>
          <a:lstStyle>
            <a:lvl1pPr>
              <a:defRPr/>
            </a:lvl1pPr>
          </a:lstStyle>
          <a:p>
            <a:pPr>
              <a:defRPr/>
            </a:pPr>
            <a:fld id="{23CAD780-7D53-48EB-A309-4A5DAFE88D43}"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317CA06-45E2-4AA8-87AE-8B83C47C7072}" type="datetimeFigureOut">
              <a:rPr lang="zh-CN" altLang="en-US"/>
              <a:pPr>
                <a:defRPr/>
              </a:pPr>
              <a:t>2015/4/13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1473098E-9F14-4975-855F-93CCC365634B}"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23FBFD5-F92A-4F74-AFAB-761839407078}" type="datetimeFigureOut">
              <a:rPr lang="zh-CN" altLang="en-US"/>
              <a:pPr>
                <a:defRPr/>
              </a:pPr>
              <a:t>2015/4/13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CEAEE39-C3CD-4E29-A220-1C5CC0FFF7C6}"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FC67206-5117-459A-8CF3-9B24570B8102}" type="datetimeFigureOut">
              <a:rPr lang="zh-CN" altLang="en-US"/>
              <a:pPr>
                <a:defRPr/>
              </a:pPr>
              <a:t>2015/4/13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E5826F5-6E51-42B6-84A6-14497619BCCE}"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784BFE8-B0EF-44C4-AD11-1BBA686A4234}" type="datetimeFigureOut">
              <a:rPr lang="zh-CN" altLang="en-US"/>
              <a:pPr>
                <a:defRPr/>
              </a:pPr>
              <a:t>2015/4/13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EBFB139-A6F9-47A6-BBCE-F77203B6C7F9}"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1A2CD3B4-7261-4E9D-8349-DB22FB9A5150}" type="datetimeFigureOut">
              <a:rPr lang="zh-CN" altLang="en-US"/>
              <a:pPr>
                <a:defRPr/>
              </a:pPr>
              <a:t>2015/4/13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2DC9F388-1C4E-40FA-BD8D-93AB94E8512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pitchFamily="2" charset="-122"/>
        </a:defRPr>
      </a:lvl2pPr>
      <a:lvl3pPr algn="ctr" rtl="0" fontAlgn="base">
        <a:spcBef>
          <a:spcPct val="0"/>
        </a:spcBef>
        <a:spcAft>
          <a:spcPct val="0"/>
        </a:spcAft>
        <a:defRPr sz="4400">
          <a:solidFill>
            <a:schemeClr val="tx1"/>
          </a:solidFill>
          <a:latin typeface="Calibri" pitchFamily="34" charset="0"/>
          <a:ea typeface="宋体" pitchFamily="2" charset="-122"/>
        </a:defRPr>
      </a:lvl3pPr>
      <a:lvl4pPr algn="ctr" rtl="0" fontAlgn="base">
        <a:spcBef>
          <a:spcPct val="0"/>
        </a:spcBef>
        <a:spcAft>
          <a:spcPct val="0"/>
        </a:spcAft>
        <a:defRPr sz="4400">
          <a:solidFill>
            <a:schemeClr val="tx1"/>
          </a:solidFill>
          <a:latin typeface="Calibri" pitchFamily="34" charset="0"/>
          <a:ea typeface="宋体" pitchFamily="2" charset="-122"/>
        </a:defRPr>
      </a:lvl4pPr>
      <a:lvl5pPr algn="ctr" rtl="0" fontAlgn="base">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201C07ED-9DB3-4699-855C-E0F638B00FA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pitchFamily="2" charset="-122"/>
        </a:defRPr>
      </a:lvl2pPr>
      <a:lvl3pPr algn="ctr" rtl="0" fontAlgn="base">
        <a:spcBef>
          <a:spcPct val="0"/>
        </a:spcBef>
        <a:spcAft>
          <a:spcPct val="0"/>
        </a:spcAft>
        <a:defRPr sz="4400">
          <a:solidFill>
            <a:schemeClr val="tx1"/>
          </a:solidFill>
          <a:latin typeface="Calibri" pitchFamily="34" charset="0"/>
          <a:ea typeface="宋体" pitchFamily="2" charset="-122"/>
        </a:defRPr>
      </a:lvl3pPr>
      <a:lvl4pPr algn="ctr" rtl="0" fontAlgn="base">
        <a:spcBef>
          <a:spcPct val="0"/>
        </a:spcBef>
        <a:spcAft>
          <a:spcPct val="0"/>
        </a:spcAft>
        <a:defRPr sz="4400">
          <a:solidFill>
            <a:schemeClr val="tx1"/>
          </a:solidFill>
          <a:latin typeface="Calibri" pitchFamily="34" charset="0"/>
          <a:ea typeface="宋体" pitchFamily="2" charset="-122"/>
        </a:defRPr>
      </a:lvl4pPr>
      <a:lvl5pPr algn="ctr" rtl="0" fontAlgn="base">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95288" y="219075"/>
            <a:ext cx="8529637" cy="1233488"/>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3075" name="Group 15"/>
          <p:cNvGrpSpPr>
            <a:grpSpLocks noChangeAspect="1"/>
          </p:cNvGrpSpPr>
          <p:nvPr/>
        </p:nvGrpSpPr>
        <p:grpSpPr bwMode="auto">
          <a:xfrm>
            <a:off x="211138" y="495300"/>
            <a:ext cx="8723312" cy="1328738"/>
            <a:chOff x="-3905251" y="4294188"/>
            <a:chExt cx="13027839" cy="1892300"/>
          </a:xfrm>
        </p:grpSpPr>
        <p:sp>
          <p:nvSpPr>
            <p:cNvPr id="3081"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headEnd/>
              <a:tailEnd/>
            </a:ln>
          </p:spPr>
          <p:txBody>
            <a:bodyPr/>
            <a:lstStyle/>
            <a:p>
              <a:endParaRPr lang="zh-CN" altLang="en-US"/>
            </a:p>
          </p:txBody>
        </p:sp>
        <p:sp>
          <p:nvSpPr>
            <p:cNvPr id="3082"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headEnd/>
              <a:tailEnd/>
            </a:ln>
          </p:spPr>
          <p:txBody>
            <a:bodyPr/>
            <a:lstStyle/>
            <a:p>
              <a:endParaRPr lang="zh-CN" altLang="en-US"/>
            </a:p>
          </p:txBody>
        </p:sp>
        <p:sp>
          <p:nvSpPr>
            <p:cNvPr id="3083"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endParaRPr lang="zh-CN" altLang="en-US"/>
            </a:p>
          </p:txBody>
        </p:sp>
        <p:sp>
          <p:nvSpPr>
            <p:cNvPr id="3084"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endParaRPr lang="zh-CN" altLang="en-US"/>
            </a:p>
          </p:txBody>
        </p:sp>
        <p:sp useBgFill="1">
          <p:nvSpPr>
            <p:cNvPr id="3085" name="Freeform 10"/>
            <p:cNvSpPr>
              <a:spLocks/>
            </p:cNvSpPr>
            <p:nvPr/>
          </p:nvSpPr>
          <p:spPr bwMode="hidden">
            <a:xfrm>
              <a:off x="-3905251" y="4294188"/>
              <a:ext cx="13027839"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headEnd/>
              <a:tailEnd/>
            </a:ln>
          </p:spPr>
          <p:txBody>
            <a:bodyPr/>
            <a:lstStyle/>
            <a:p>
              <a:endParaRPr lang="zh-CN" altLang="en-US"/>
            </a:p>
          </p:txBody>
        </p:sp>
      </p:grpSp>
      <p:sp>
        <p:nvSpPr>
          <p:cNvPr id="3076"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a:defRPr sz="1000">
                <a:solidFill>
                  <a:schemeClr val="tx2"/>
                </a:solidFill>
              </a:defRPr>
            </a:lvl1pPr>
          </a:lstStyle>
          <a:p>
            <a:pPr>
              <a:defRPr/>
            </a:pPr>
            <a:endParaRPr lang="en-US" altLang="zh-CN"/>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a:defRPr sz="1000">
                <a:solidFill>
                  <a:schemeClr val="tx2"/>
                </a:solidFill>
              </a:defRPr>
            </a:lvl1pPr>
          </a:lstStyle>
          <a:p>
            <a:pPr>
              <a:defRPr/>
            </a:pPr>
            <a:endParaRPr lang="en-US" altLang="zh-CN"/>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a:defRPr sz="1000" smtClean="0">
                <a:solidFill>
                  <a:schemeClr val="tx2"/>
                </a:solidFill>
              </a:defRPr>
            </a:lvl1pPr>
          </a:lstStyle>
          <a:p>
            <a:pPr>
              <a:defRPr/>
            </a:pPr>
            <a:fld id="{DB249765-70CB-4F95-9601-EB987F23F9E3}" type="slidenum">
              <a:rPr lang="en-US" altLang="zh-CN"/>
              <a:pPr>
                <a:defRPr/>
              </a:pPr>
              <a:t>‹#›</a:t>
            </a:fld>
            <a:endParaRPr lang="en-US" altLang="zh-CN"/>
          </a:p>
        </p:txBody>
      </p:sp>
      <p:sp>
        <p:nvSpPr>
          <p:cNvPr id="3080"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780" r:id="rId12"/>
  </p:sldLayoutIdLst>
  <p:hf hdr="0" ftr="0" dt="0"/>
  <p:txStyles>
    <p:titleStyle>
      <a:lvl1pPr algn="ctr" rtl="0" fontAlgn="base">
        <a:spcBef>
          <a:spcPct val="0"/>
        </a:spcBef>
        <a:spcAft>
          <a:spcPct val="0"/>
        </a:spcAft>
        <a:defRPr sz="4400" kern="1200">
          <a:solidFill>
            <a:srgbClr val="FFFFFF"/>
          </a:solidFill>
          <a:latin typeface="+mj-lt"/>
          <a:ea typeface="+mj-ea"/>
          <a:cs typeface="+mj-cs"/>
        </a:defRPr>
      </a:lvl1pPr>
      <a:lvl2pPr algn="ctr" rtl="0" fontAlgn="base">
        <a:spcBef>
          <a:spcPct val="0"/>
        </a:spcBef>
        <a:spcAft>
          <a:spcPct val="0"/>
        </a:spcAft>
        <a:defRPr sz="4400">
          <a:solidFill>
            <a:srgbClr val="FFFFFF"/>
          </a:solidFill>
          <a:latin typeface="Candara" pitchFamily="34" charset="0"/>
          <a:ea typeface="华文新魏" pitchFamily="2" charset="-122"/>
        </a:defRPr>
      </a:lvl2pPr>
      <a:lvl3pPr algn="ctr" rtl="0" fontAlgn="base">
        <a:spcBef>
          <a:spcPct val="0"/>
        </a:spcBef>
        <a:spcAft>
          <a:spcPct val="0"/>
        </a:spcAft>
        <a:defRPr sz="4400">
          <a:solidFill>
            <a:srgbClr val="FFFFFF"/>
          </a:solidFill>
          <a:latin typeface="Candara" pitchFamily="34" charset="0"/>
          <a:ea typeface="华文新魏" pitchFamily="2" charset="-122"/>
        </a:defRPr>
      </a:lvl3pPr>
      <a:lvl4pPr algn="ctr" rtl="0" fontAlgn="base">
        <a:spcBef>
          <a:spcPct val="0"/>
        </a:spcBef>
        <a:spcAft>
          <a:spcPct val="0"/>
        </a:spcAft>
        <a:defRPr sz="4400">
          <a:solidFill>
            <a:srgbClr val="FFFFFF"/>
          </a:solidFill>
          <a:latin typeface="Candara" pitchFamily="34" charset="0"/>
          <a:ea typeface="华文新魏" pitchFamily="2" charset="-122"/>
        </a:defRPr>
      </a:lvl4pPr>
      <a:lvl5pPr algn="ctr" rtl="0" fontAlgn="base">
        <a:spcBef>
          <a:spcPct val="0"/>
        </a:spcBef>
        <a:spcAft>
          <a:spcPct val="0"/>
        </a:spcAft>
        <a:defRPr sz="4400">
          <a:solidFill>
            <a:srgbClr val="FFFFFF"/>
          </a:solidFill>
          <a:latin typeface="Candara" pitchFamily="34" charset="0"/>
          <a:ea typeface="华文新魏"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fontAlgn="base">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fontAlgn="base">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fontAlgn="base">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fontAlgn="base">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fontAlgn="base">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4099" name="Group 15"/>
          <p:cNvGrpSpPr>
            <a:grpSpLocks noChangeAspect="1"/>
          </p:cNvGrpSpPr>
          <p:nvPr/>
        </p:nvGrpSpPr>
        <p:grpSpPr bwMode="auto">
          <a:xfrm>
            <a:off x="211138" y="1679575"/>
            <a:ext cx="8723312" cy="1330325"/>
            <a:chOff x="-3905251" y="4294188"/>
            <a:chExt cx="13027839" cy="1892300"/>
          </a:xfrm>
        </p:grpSpPr>
        <p:sp>
          <p:nvSpPr>
            <p:cNvPr id="4105"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headEnd/>
              <a:tailEnd/>
            </a:ln>
          </p:spPr>
          <p:txBody>
            <a:bodyPr/>
            <a:lstStyle/>
            <a:p>
              <a:endParaRPr lang="zh-CN" altLang="en-US"/>
            </a:p>
          </p:txBody>
        </p:sp>
        <p:sp>
          <p:nvSpPr>
            <p:cNvPr id="4106"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headEnd/>
              <a:tailEnd/>
            </a:ln>
          </p:spPr>
          <p:txBody>
            <a:bodyPr/>
            <a:lstStyle/>
            <a:p>
              <a:endParaRPr lang="zh-CN" altLang="en-US"/>
            </a:p>
          </p:txBody>
        </p:sp>
        <p:sp>
          <p:nvSpPr>
            <p:cNvPr id="4107"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endParaRPr lang="zh-CN" altLang="en-US"/>
            </a:p>
          </p:txBody>
        </p:sp>
        <p:sp>
          <p:nvSpPr>
            <p:cNvPr id="4108"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endParaRPr lang="zh-CN" altLang="en-US"/>
            </a:p>
          </p:txBody>
        </p:sp>
        <p:sp useBgFill="1">
          <p:nvSpPr>
            <p:cNvPr id="4109" name="Freeform 10"/>
            <p:cNvSpPr>
              <a:spLocks/>
            </p:cNvSpPr>
            <p:nvPr/>
          </p:nvSpPr>
          <p:spPr bwMode="hidden">
            <a:xfrm>
              <a:off x="-3905251" y="4294188"/>
              <a:ext cx="13027839"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headEnd/>
              <a:tailEnd/>
            </a:ln>
          </p:spPr>
          <p:txBody>
            <a:bodyPr/>
            <a:lstStyle/>
            <a:p>
              <a:endParaRPr lang="zh-CN" altLang="en-US"/>
            </a:p>
          </p:txBody>
        </p:sp>
      </p:grpSp>
      <p:sp>
        <p:nvSpPr>
          <p:cNvPr id="4100"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a:defRPr sz="1000" smtClean="0">
                <a:solidFill>
                  <a:schemeClr val="tx2"/>
                </a:solidFill>
              </a:defRPr>
            </a:lvl1pPr>
          </a:lstStyle>
          <a:p>
            <a:pPr>
              <a:defRPr/>
            </a:pPr>
            <a:fld id="{B0609B85-8D1F-46BB-99BB-245E669FBC59}" type="datetimeFigureOut">
              <a:rPr lang="zh-CN" altLang="en-US"/>
              <a:pPr>
                <a:defRPr/>
              </a:pPr>
              <a:t>2015/4/13</a:t>
            </a:fld>
            <a:endParaRPr lang="zh-CN" altLang="en-US"/>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a:defRPr sz="1000">
                <a:solidFill>
                  <a:schemeClr val="tx2"/>
                </a:solidFill>
              </a:defRPr>
            </a:lvl1pPr>
          </a:lstStyle>
          <a:p>
            <a:pPr>
              <a:defRPr/>
            </a:pPr>
            <a:endParaRPr lang="zh-CN" altLang="en-US"/>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a:defRPr sz="1000" smtClean="0">
                <a:solidFill>
                  <a:schemeClr val="tx2"/>
                </a:solidFill>
              </a:defRPr>
            </a:lvl1pPr>
          </a:lstStyle>
          <a:p>
            <a:pPr>
              <a:defRPr/>
            </a:pPr>
            <a:fld id="{87050F8D-1A76-4ADC-88C4-8759B29BD652}" type="slidenum">
              <a:rPr lang="zh-CN" altLang="en-US"/>
              <a:pPr>
                <a:defRPr/>
              </a:pPr>
              <a:t>‹#›</a:t>
            </a:fld>
            <a:endParaRPr lang="zh-CN" altLang="en-US"/>
          </a:p>
        </p:txBody>
      </p:sp>
      <p:sp>
        <p:nvSpPr>
          <p:cNvPr id="4104"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Tree>
  </p:cSld>
  <p:clrMap bg1="lt1" tx1="dk1" bg2="lt2" tx2="dk2" accent1="accent1" accent2="accent2" accent3="accent3" accent4="accent4" accent5="accent5" accent6="accent6" hlink="hlink" folHlink="folHlink"/>
  <p:sldLayoutIdLst>
    <p:sldLayoutId id="2147483813" r:id="rId1"/>
    <p:sldLayoutId id="2147483781" r:id="rId2"/>
    <p:sldLayoutId id="2147483814" r:id="rId3"/>
    <p:sldLayoutId id="2147483782" r:id="rId4"/>
    <p:sldLayoutId id="2147483783" r:id="rId5"/>
    <p:sldLayoutId id="2147483784" r:id="rId6"/>
    <p:sldLayoutId id="2147483815" r:id="rId7"/>
    <p:sldLayoutId id="2147483816" r:id="rId8"/>
    <p:sldLayoutId id="2147483817" r:id="rId9"/>
    <p:sldLayoutId id="2147483785" r:id="rId10"/>
    <p:sldLayoutId id="2147483818" r:id="rId11"/>
  </p:sldLayoutIdLst>
  <p:txStyles>
    <p:titleStyle>
      <a:lvl1pPr algn="ctr" rtl="0" fontAlgn="base">
        <a:spcBef>
          <a:spcPct val="0"/>
        </a:spcBef>
        <a:spcAft>
          <a:spcPct val="0"/>
        </a:spcAft>
        <a:defRPr sz="4400" kern="1200">
          <a:solidFill>
            <a:srgbClr val="FFFFFF"/>
          </a:solidFill>
          <a:latin typeface="+mj-lt"/>
          <a:ea typeface="+mj-ea"/>
          <a:cs typeface="+mj-cs"/>
        </a:defRPr>
      </a:lvl1pPr>
      <a:lvl2pPr algn="ctr" rtl="0" fontAlgn="base">
        <a:spcBef>
          <a:spcPct val="0"/>
        </a:spcBef>
        <a:spcAft>
          <a:spcPct val="0"/>
        </a:spcAft>
        <a:defRPr sz="4400">
          <a:solidFill>
            <a:srgbClr val="FFFFFF"/>
          </a:solidFill>
          <a:latin typeface="Candara" pitchFamily="34" charset="0"/>
          <a:ea typeface="华文新魏" pitchFamily="2" charset="-122"/>
        </a:defRPr>
      </a:lvl2pPr>
      <a:lvl3pPr algn="ctr" rtl="0" fontAlgn="base">
        <a:spcBef>
          <a:spcPct val="0"/>
        </a:spcBef>
        <a:spcAft>
          <a:spcPct val="0"/>
        </a:spcAft>
        <a:defRPr sz="4400">
          <a:solidFill>
            <a:srgbClr val="FFFFFF"/>
          </a:solidFill>
          <a:latin typeface="Candara" pitchFamily="34" charset="0"/>
          <a:ea typeface="华文新魏" pitchFamily="2" charset="-122"/>
        </a:defRPr>
      </a:lvl3pPr>
      <a:lvl4pPr algn="ctr" rtl="0" fontAlgn="base">
        <a:spcBef>
          <a:spcPct val="0"/>
        </a:spcBef>
        <a:spcAft>
          <a:spcPct val="0"/>
        </a:spcAft>
        <a:defRPr sz="4400">
          <a:solidFill>
            <a:srgbClr val="FFFFFF"/>
          </a:solidFill>
          <a:latin typeface="Candara" pitchFamily="34" charset="0"/>
          <a:ea typeface="华文新魏" pitchFamily="2" charset="-122"/>
        </a:defRPr>
      </a:lvl4pPr>
      <a:lvl5pPr algn="ctr" rtl="0" fontAlgn="base">
        <a:spcBef>
          <a:spcPct val="0"/>
        </a:spcBef>
        <a:spcAft>
          <a:spcPct val="0"/>
        </a:spcAft>
        <a:defRPr sz="4400">
          <a:solidFill>
            <a:srgbClr val="FFFFFF"/>
          </a:solidFill>
          <a:latin typeface="Candara" pitchFamily="34" charset="0"/>
          <a:ea typeface="华文新魏"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fontAlgn="base">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fontAlgn="base">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fontAlgn="base">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fontAlgn="base">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fontAlgn="base">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95091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5123" name="Group 15"/>
          <p:cNvGrpSpPr>
            <a:grpSpLocks noChangeAspect="1"/>
          </p:cNvGrpSpPr>
          <p:nvPr/>
        </p:nvGrpSpPr>
        <p:grpSpPr bwMode="auto">
          <a:xfrm flipV="1">
            <a:off x="211138" y="355600"/>
            <a:ext cx="8688387" cy="1323975"/>
            <a:chOff x="-3905251" y="4294188"/>
            <a:chExt cx="13027839" cy="1892300"/>
          </a:xfrm>
        </p:grpSpPr>
        <p:sp>
          <p:nvSpPr>
            <p:cNvPr id="5129"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w="9525">
              <a:noFill/>
              <a:round/>
              <a:headEnd/>
              <a:tailEnd/>
            </a:ln>
          </p:spPr>
          <p:txBody>
            <a:bodyPr/>
            <a:lstStyle/>
            <a:p>
              <a:endParaRPr lang="zh-CN" altLang="en-US"/>
            </a:p>
          </p:txBody>
        </p:sp>
        <p:sp>
          <p:nvSpPr>
            <p:cNvPr id="5130"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w="9525">
              <a:noFill/>
              <a:round/>
              <a:headEnd/>
              <a:tailEnd/>
            </a:ln>
          </p:spPr>
          <p:txBody>
            <a:bodyPr/>
            <a:lstStyle/>
            <a:p>
              <a:endParaRPr lang="zh-CN" altLang="en-US"/>
            </a:p>
          </p:txBody>
        </p:sp>
        <p:sp>
          <p:nvSpPr>
            <p:cNvPr id="5131"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endParaRPr lang="zh-CN" altLang="en-US"/>
            </a:p>
          </p:txBody>
        </p:sp>
        <p:sp>
          <p:nvSpPr>
            <p:cNvPr id="5132"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endParaRPr lang="zh-CN" altLang="en-US"/>
            </a:p>
          </p:txBody>
        </p:sp>
        <p:sp useBgFill="1">
          <p:nvSpPr>
            <p:cNvPr id="5133" name="Freeform 10"/>
            <p:cNvSpPr>
              <a:spLocks/>
            </p:cNvSpPr>
            <p:nvPr/>
          </p:nvSpPr>
          <p:spPr bwMode="hidden">
            <a:xfrm>
              <a:off x="-3905251" y="4294188"/>
              <a:ext cx="13027839"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w="9525">
              <a:noFill/>
              <a:round/>
              <a:headEnd/>
              <a:tailEnd/>
            </a:ln>
          </p:spPr>
          <p:txBody>
            <a:bodyPr/>
            <a:lstStyle/>
            <a:p>
              <a:endParaRPr lang="zh-CN" altLang="en-US"/>
            </a:p>
          </p:txBody>
        </p:sp>
      </p:grpSp>
      <p:sp>
        <p:nvSpPr>
          <p:cNvPr id="5124"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a:defRPr sz="1000" smtClean="0">
                <a:solidFill>
                  <a:schemeClr val="tx2"/>
                </a:solidFill>
              </a:defRPr>
            </a:lvl1pPr>
          </a:lstStyle>
          <a:p>
            <a:pPr>
              <a:defRPr/>
            </a:pPr>
            <a:fld id="{F75D53DC-C788-4EC9-ACD9-CEF117A182E9}" type="datetimeFigureOut">
              <a:rPr lang="zh-CN" altLang="en-US"/>
              <a:pPr>
                <a:defRPr/>
              </a:pPr>
              <a:t>2015/4/13</a:t>
            </a:fld>
            <a:endParaRPr lang="zh-CN" altLang="en-US"/>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a:defRPr sz="1000">
                <a:solidFill>
                  <a:schemeClr val="tx2"/>
                </a:solidFill>
              </a:defRPr>
            </a:lvl1pPr>
          </a:lstStyle>
          <a:p>
            <a:pPr>
              <a:defRPr/>
            </a:pPr>
            <a:endParaRPr lang="zh-CN" altLang="en-US"/>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a:defRPr sz="1000" smtClean="0">
                <a:solidFill>
                  <a:schemeClr val="tx2"/>
                </a:solidFill>
              </a:defRPr>
            </a:lvl1pPr>
          </a:lstStyle>
          <a:p>
            <a:pPr>
              <a:defRPr/>
            </a:pPr>
            <a:fld id="{A0096AFC-CA77-4AEF-8A16-B74E2CE0D1CB}" type="slidenum">
              <a:rPr lang="zh-CN" altLang="en-US"/>
              <a:pPr>
                <a:defRPr/>
              </a:pPr>
              <a:t>‹#›</a:t>
            </a:fld>
            <a:endParaRPr lang="zh-CN" altLang="en-US"/>
          </a:p>
        </p:txBody>
      </p:sp>
      <p:sp>
        <p:nvSpPr>
          <p:cNvPr id="5128"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Tree>
  </p:cSld>
  <p:clrMap bg1="lt1" tx1="dk1" bg2="lt2" tx2="dk2" accent1="accent1" accent2="accent2" accent3="accent3" accent4="accent4" accent5="accent5" accent6="accent6" hlink="hlink" folHlink="folHlink"/>
  <p:sldLayoutIdLst>
    <p:sldLayoutId id="2147483819" r:id="rId1"/>
    <p:sldLayoutId id="2147483786" r:id="rId2"/>
    <p:sldLayoutId id="2147483820" r:id="rId3"/>
    <p:sldLayoutId id="2147483787" r:id="rId4"/>
    <p:sldLayoutId id="2147483788" r:id="rId5"/>
    <p:sldLayoutId id="2147483789" r:id="rId6"/>
    <p:sldLayoutId id="2147483821" r:id="rId7"/>
    <p:sldLayoutId id="2147483822" r:id="rId8"/>
    <p:sldLayoutId id="2147483823" r:id="rId9"/>
    <p:sldLayoutId id="2147483790" r:id="rId10"/>
    <p:sldLayoutId id="2147483824" r:id="rId11"/>
  </p:sldLayoutIdLst>
  <p:txStyles>
    <p:titleStyle>
      <a:lvl1pPr algn="ctr" rtl="0" fontAlgn="base">
        <a:spcBef>
          <a:spcPct val="0"/>
        </a:spcBef>
        <a:spcAft>
          <a:spcPct val="0"/>
        </a:spcAft>
        <a:defRPr sz="4400" kern="1200">
          <a:solidFill>
            <a:srgbClr val="FFFFFF"/>
          </a:solidFill>
          <a:latin typeface="+mj-lt"/>
          <a:ea typeface="+mj-ea"/>
          <a:cs typeface="+mj-cs"/>
        </a:defRPr>
      </a:lvl1pPr>
      <a:lvl2pPr algn="ctr" rtl="0" fontAlgn="base">
        <a:spcBef>
          <a:spcPct val="0"/>
        </a:spcBef>
        <a:spcAft>
          <a:spcPct val="0"/>
        </a:spcAft>
        <a:defRPr sz="4400">
          <a:solidFill>
            <a:srgbClr val="FFFFFF"/>
          </a:solidFill>
          <a:latin typeface="Candara" pitchFamily="34" charset="0"/>
          <a:ea typeface="华文新魏" pitchFamily="2" charset="-122"/>
        </a:defRPr>
      </a:lvl2pPr>
      <a:lvl3pPr algn="ctr" rtl="0" fontAlgn="base">
        <a:spcBef>
          <a:spcPct val="0"/>
        </a:spcBef>
        <a:spcAft>
          <a:spcPct val="0"/>
        </a:spcAft>
        <a:defRPr sz="4400">
          <a:solidFill>
            <a:srgbClr val="FFFFFF"/>
          </a:solidFill>
          <a:latin typeface="Candara" pitchFamily="34" charset="0"/>
          <a:ea typeface="华文新魏" pitchFamily="2" charset="-122"/>
        </a:defRPr>
      </a:lvl3pPr>
      <a:lvl4pPr algn="ctr" rtl="0" fontAlgn="base">
        <a:spcBef>
          <a:spcPct val="0"/>
        </a:spcBef>
        <a:spcAft>
          <a:spcPct val="0"/>
        </a:spcAft>
        <a:defRPr sz="4400">
          <a:solidFill>
            <a:srgbClr val="FFFFFF"/>
          </a:solidFill>
          <a:latin typeface="Candara" pitchFamily="34" charset="0"/>
          <a:ea typeface="华文新魏" pitchFamily="2" charset="-122"/>
        </a:defRPr>
      </a:lvl4pPr>
      <a:lvl5pPr algn="ctr" rtl="0" fontAlgn="base">
        <a:spcBef>
          <a:spcPct val="0"/>
        </a:spcBef>
        <a:spcAft>
          <a:spcPct val="0"/>
        </a:spcAft>
        <a:defRPr sz="4400">
          <a:solidFill>
            <a:srgbClr val="FFFFFF"/>
          </a:solidFill>
          <a:latin typeface="Candara" pitchFamily="34" charset="0"/>
          <a:ea typeface="华文新魏"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fontAlgn="base">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fontAlgn="base">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fontAlgn="base">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fontAlgn="base">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fontAlgn="base">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2.bin"/><Relationship Id="rId7" Type="http://schemas.openxmlformats.org/officeDocument/2006/relationships/oleObject" Target="../embeddings/oleObject66.bin"/><Relationship Id="rId2" Type="http://schemas.openxmlformats.org/officeDocument/2006/relationships/slideLayout" Target="../slideLayouts/slideLayout29.xml"/><Relationship Id="rId1" Type="http://schemas.openxmlformats.org/officeDocument/2006/relationships/vmlDrawing" Target="../drawings/vmlDrawing9.vml"/><Relationship Id="rId6" Type="http://schemas.openxmlformats.org/officeDocument/2006/relationships/oleObject" Target="../embeddings/oleObject65.bin"/><Relationship Id="rId5" Type="http://schemas.openxmlformats.org/officeDocument/2006/relationships/oleObject" Target="../embeddings/oleObject64.bin"/><Relationship Id="rId4" Type="http://schemas.openxmlformats.org/officeDocument/2006/relationships/oleObject" Target="../embeddings/oleObject63.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72.bin"/><Relationship Id="rId3" Type="http://schemas.openxmlformats.org/officeDocument/2006/relationships/oleObject" Target="../embeddings/oleObject67.bin"/><Relationship Id="rId7" Type="http://schemas.openxmlformats.org/officeDocument/2006/relationships/oleObject" Target="../embeddings/oleObject71.bin"/><Relationship Id="rId2" Type="http://schemas.openxmlformats.org/officeDocument/2006/relationships/slideLayout" Target="../slideLayouts/slideLayout29.xml"/><Relationship Id="rId1" Type="http://schemas.openxmlformats.org/officeDocument/2006/relationships/vmlDrawing" Target="../drawings/vmlDrawing10.vml"/><Relationship Id="rId6" Type="http://schemas.openxmlformats.org/officeDocument/2006/relationships/oleObject" Target="../embeddings/oleObject70.bin"/><Relationship Id="rId5" Type="http://schemas.openxmlformats.org/officeDocument/2006/relationships/oleObject" Target="../embeddings/oleObject69.bin"/><Relationship Id="rId4" Type="http://schemas.openxmlformats.org/officeDocument/2006/relationships/oleObject" Target="../embeddings/oleObject68.bin"/><Relationship Id="rId9" Type="http://schemas.openxmlformats.org/officeDocument/2006/relationships/oleObject" Target="../embeddings/oleObject73.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79.bin"/><Relationship Id="rId3" Type="http://schemas.openxmlformats.org/officeDocument/2006/relationships/oleObject" Target="../embeddings/oleObject74.bin"/><Relationship Id="rId7" Type="http://schemas.openxmlformats.org/officeDocument/2006/relationships/oleObject" Target="../embeddings/oleObject78.bin"/><Relationship Id="rId2" Type="http://schemas.openxmlformats.org/officeDocument/2006/relationships/slideLayout" Target="../slideLayouts/slideLayout29.xml"/><Relationship Id="rId1" Type="http://schemas.openxmlformats.org/officeDocument/2006/relationships/vmlDrawing" Target="../drawings/vmlDrawing11.vml"/><Relationship Id="rId6" Type="http://schemas.openxmlformats.org/officeDocument/2006/relationships/oleObject" Target="../embeddings/oleObject77.bin"/><Relationship Id="rId11" Type="http://schemas.openxmlformats.org/officeDocument/2006/relationships/oleObject" Target="../embeddings/oleObject82.bin"/><Relationship Id="rId5" Type="http://schemas.openxmlformats.org/officeDocument/2006/relationships/oleObject" Target="../embeddings/oleObject76.bin"/><Relationship Id="rId10" Type="http://schemas.openxmlformats.org/officeDocument/2006/relationships/oleObject" Target="../embeddings/oleObject81.bin"/><Relationship Id="rId4" Type="http://schemas.openxmlformats.org/officeDocument/2006/relationships/oleObject" Target="../embeddings/oleObject75.bin"/><Relationship Id="rId9" Type="http://schemas.openxmlformats.org/officeDocument/2006/relationships/oleObject" Target="../embeddings/oleObject80.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88.bin"/><Relationship Id="rId3" Type="http://schemas.openxmlformats.org/officeDocument/2006/relationships/oleObject" Target="../embeddings/oleObject83.bin"/><Relationship Id="rId7" Type="http://schemas.openxmlformats.org/officeDocument/2006/relationships/oleObject" Target="../embeddings/oleObject87.bin"/><Relationship Id="rId2" Type="http://schemas.openxmlformats.org/officeDocument/2006/relationships/slideLayout" Target="../slideLayouts/slideLayout24.xml"/><Relationship Id="rId1" Type="http://schemas.openxmlformats.org/officeDocument/2006/relationships/vmlDrawing" Target="../drawings/vmlDrawing12.vml"/><Relationship Id="rId6" Type="http://schemas.openxmlformats.org/officeDocument/2006/relationships/oleObject" Target="../embeddings/oleObject86.bin"/><Relationship Id="rId11" Type="http://schemas.openxmlformats.org/officeDocument/2006/relationships/oleObject" Target="../embeddings/oleObject91.bin"/><Relationship Id="rId5" Type="http://schemas.openxmlformats.org/officeDocument/2006/relationships/oleObject" Target="../embeddings/oleObject85.bin"/><Relationship Id="rId10" Type="http://schemas.openxmlformats.org/officeDocument/2006/relationships/oleObject" Target="../embeddings/oleObject90.bin"/><Relationship Id="rId4" Type="http://schemas.openxmlformats.org/officeDocument/2006/relationships/oleObject" Target="../embeddings/oleObject84.bin"/><Relationship Id="rId9" Type="http://schemas.openxmlformats.org/officeDocument/2006/relationships/oleObject" Target="../embeddings/oleObject89.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2.bin"/><Relationship Id="rId7" Type="http://schemas.openxmlformats.org/officeDocument/2006/relationships/oleObject" Target="../embeddings/oleObject96.bin"/><Relationship Id="rId2" Type="http://schemas.openxmlformats.org/officeDocument/2006/relationships/slideLayout" Target="../slideLayouts/slideLayout24.xml"/><Relationship Id="rId1" Type="http://schemas.openxmlformats.org/officeDocument/2006/relationships/vmlDrawing" Target="../drawings/vmlDrawing13.vml"/><Relationship Id="rId6" Type="http://schemas.openxmlformats.org/officeDocument/2006/relationships/oleObject" Target="../embeddings/oleObject95.bin"/><Relationship Id="rId5" Type="http://schemas.openxmlformats.org/officeDocument/2006/relationships/oleObject" Target="../embeddings/oleObject94.bin"/><Relationship Id="rId4" Type="http://schemas.openxmlformats.org/officeDocument/2006/relationships/oleObject" Target="../embeddings/oleObject93.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02.bin"/><Relationship Id="rId3" Type="http://schemas.openxmlformats.org/officeDocument/2006/relationships/oleObject" Target="../embeddings/oleObject97.bin"/><Relationship Id="rId7" Type="http://schemas.openxmlformats.org/officeDocument/2006/relationships/oleObject" Target="../embeddings/oleObject101.bin"/><Relationship Id="rId2" Type="http://schemas.openxmlformats.org/officeDocument/2006/relationships/slideLayout" Target="../slideLayouts/slideLayout24.xml"/><Relationship Id="rId1" Type="http://schemas.openxmlformats.org/officeDocument/2006/relationships/vmlDrawing" Target="../drawings/vmlDrawing14.vml"/><Relationship Id="rId6" Type="http://schemas.openxmlformats.org/officeDocument/2006/relationships/oleObject" Target="../embeddings/oleObject100.bin"/><Relationship Id="rId5" Type="http://schemas.openxmlformats.org/officeDocument/2006/relationships/oleObject" Target="../embeddings/oleObject99.bin"/><Relationship Id="rId4" Type="http://schemas.openxmlformats.org/officeDocument/2006/relationships/oleObject" Target="../embeddings/oleObject98.bin"/><Relationship Id="rId9" Type="http://schemas.openxmlformats.org/officeDocument/2006/relationships/oleObject" Target="../embeddings/oleObject103.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4.bin"/><Relationship Id="rId7" Type="http://schemas.openxmlformats.org/officeDocument/2006/relationships/oleObject" Target="../embeddings/oleObject108.bin"/><Relationship Id="rId2" Type="http://schemas.openxmlformats.org/officeDocument/2006/relationships/slideLayout" Target="../slideLayouts/slideLayout24.xml"/><Relationship Id="rId1" Type="http://schemas.openxmlformats.org/officeDocument/2006/relationships/vmlDrawing" Target="../drawings/vmlDrawing15.vml"/><Relationship Id="rId6" Type="http://schemas.openxmlformats.org/officeDocument/2006/relationships/oleObject" Target="../embeddings/oleObject107.bin"/><Relationship Id="rId5" Type="http://schemas.openxmlformats.org/officeDocument/2006/relationships/oleObject" Target="../embeddings/oleObject106.bin"/><Relationship Id="rId4" Type="http://schemas.openxmlformats.org/officeDocument/2006/relationships/oleObject" Target="../embeddings/oleObject105.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29.xml"/><Relationship Id="rId1" Type="http://schemas.openxmlformats.org/officeDocument/2006/relationships/vmlDrawing" Target="../drawings/vmlDrawing16.vml"/><Relationship Id="rId4" Type="http://schemas.openxmlformats.org/officeDocument/2006/relationships/oleObject" Target="../embeddings/oleObject110.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24.xml"/><Relationship Id="rId1" Type="http://schemas.openxmlformats.org/officeDocument/2006/relationships/vmlDrawing" Target="../drawings/vmlDrawing17.vml"/><Relationship Id="rId5" Type="http://schemas.openxmlformats.org/officeDocument/2006/relationships/oleObject" Target="../embeddings/oleObject113.bin"/><Relationship Id="rId4" Type="http://schemas.openxmlformats.org/officeDocument/2006/relationships/oleObject" Target="../embeddings/oleObject112.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19.bin"/><Relationship Id="rId3" Type="http://schemas.openxmlformats.org/officeDocument/2006/relationships/oleObject" Target="../embeddings/oleObject114.bin"/><Relationship Id="rId7" Type="http://schemas.openxmlformats.org/officeDocument/2006/relationships/oleObject" Target="../embeddings/oleObject118.bin"/><Relationship Id="rId2" Type="http://schemas.openxmlformats.org/officeDocument/2006/relationships/slideLayout" Target="../slideLayouts/slideLayout24.xml"/><Relationship Id="rId1" Type="http://schemas.openxmlformats.org/officeDocument/2006/relationships/vmlDrawing" Target="../drawings/vmlDrawing18.vml"/><Relationship Id="rId6" Type="http://schemas.openxmlformats.org/officeDocument/2006/relationships/oleObject" Target="../embeddings/oleObject117.bin"/><Relationship Id="rId5" Type="http://schemas.openxmlformats.org/officeDocument/2006/relationships/oleObject" Target="../embeddings/oleObject116.bin"/><Relationship Id="rId10" Type="http://schemas.openxmlformats.org/officeDocument/2006/relationships/oleObject" Target="../embeddings/oleObject121.bin"/><Relationship Id="rId4" Type="http://schemas.openxmlformats.org/officeDocument/2006/relationships/oleObject" Target="../embeddings/oleObject115.bin"/><Relationship Id="rId9" Type="http://schemas.openxmlformats.org/officeDocument/2006/relationships/oleObject" Target="../embeddings/oleObject120.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8.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24.xml"/><Relationship Id="rId1" Type="http://schemas.openxmlformats.org/officeDocument/2006/relationships/vmlDrawing" Target="../drawings/vmlDrawing19.vml"/><Relationship Id="rId6" Type="http://schemas.openxmlformats.org/officeDocument/2006/relationships/oleObject" Target="../embeddings/oleObject125.bin"/><Relationship Id="rId5" Type="http://schemas.openxmlformats.org/officeDocument/2006/relationships/oleObject" Target="../embeddings/oleObject124.bin"/><Relationship Id="rId4" Type="http://schemas.openxmlformats.org/officeDocument/2006/relationships/oleObject" Target="../embeddings/oleObject123.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31.bin"/><Relationship Id="rId3" Type="http://schemas.openxmlformats.org/officeDocument/2006/relationships/oleObject" Target="../embeddings/oleObject126.bin"/><Relationship Id="rId7" Type="http://schemas.openxmlformats.org/officeDocument/2006/relationships/oleObject" Target="../embeddings/oleObject130.bin"/><Relationship Id="rId2" Type="http://schemas.openxmlformats.org/officeDocument/2006/relationships/slideLayout" Target="../slideLayouts/slideLayout24.xml"/><Relationship Id="rId1" Type="http://schemas.openxmlformats.org/officeDocument/2006/relationships/vmlDrawing" Target="../drawings/vmlDrawing20.vml"/><Relationship Id="rId6" Type="http://schemas.openxmlformats.org/officeDocument/2006/relationships/oleObject" Target="../embeddings/oleObject129.bin"/><Relationship Id="rId11" Type="http://schemas.openxmlformats.org/officeDocument/2006/relationships/oleObject" Target="../embeddings/oleObject134.bin"/><Relationship Id="rId5" Type="http://schemas.openxmlformats.org/officeDocument/2006/relationships/oleObject" Target="../embeddings/oleObject128.bin"/><Relationship Id="rId10" Type="http://schemas.openxmlformats.org/officeDocument/2006/relationships/oleObject" Target="../embeddings/oleObject133.bin"/><Relationship Id="rId4" Type="http://schemas.openxmlformats.org/officeDocument/2006/relationships/oleObject" Target="../embeddings/oleObject127.bin"/><Relationship Id="rId9" Type="http://schemas.openxmlformats.org/officeDocument/2006/relationships/oleObject" Target="../embeddings/oleObject132.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40.bin"/><Relationship Id="rId3" Type="http://schemas.openxmlformats.org/officeDocument/2006/relationships/oleObject" Target="../embeddings/oleObject135.bin"/><Relationship Id="rId7" Type="http://schemas.openxmlformats.org/officeDocument/2006/relationships/oleObject" Target="../embeddings/oleObject139.bin"/><Relationship Id="rId2" Type="http://schemas.openxmlformats.org/officeDocument/2006/relationships/slideLayout" Target="../slideLayouts/slideLayout29.xml"/><Relationship Id="rId1" Type="http://schemas.openxmlformats.org/officeDocument/2006/relationships/vmlDrawing" Target="../drawings/vmlDrawing21.vml"/><Relationship Id="rId6" Type="http://schemas.openxmlformats.org/officeDocument/2006/relationships/oleObject" Target="../embeddings/oleObject138.bin"/><Relationship Id="rId5" Type="http://schemas.openxmlformats.org/officeDocument/2006/relationships/oleObject" Target="../embeddings/oleObject137.bin"/><Relationship Id="rId4" Type="http://schemas.openxmlformats.org/officeDocument/2006/relationships/oleObject" Target="../embeddings/oleObject136.bin"/><Relationship Id="rId9" Type="http://schemas.openxmlformats.org/officeDocument/2006/relationships/oleObject" Target="../embeddings/oleObject141.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Layout" Target="../slideLayouts/slideLayout24.xml"/><Relationship Id="rId1" Type="http://schemas.openxmlformats.org/officeDocument/2006/relationships/vmlDrawing" Target="../drawings/vmlDrawing22.v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48.bin"/><Relationship Id="rId3" Type="http://schemas.openxmlformats.org/officeDocument/2006/relationships/oleObject" Target="../embeddings/oleObject143.bin"/><Relationship Id="rId7" Type="http://schemas.openxmlformats.org/officeDocument/2006/relationships/oleObject" Target="../embeddings/oleObject147.bin"/><Relationship Id="rId2" Type="http://schemas.openxmlformats.org/officeDocument/2006/relationships/slideLayout" Target="../slideLayouts/slideLayout24.xml"/><Relationship Id="rId1" Type="http://schemas.openxmlformats.org/officeDocument/2006/relationships/vmlDrawing" Target="../drawings/vmlDrawing23.vml"/><Relationship Id="rId6" Type="http://schemas.openxmlformats.org/officeDocument/2006/relationships/oleObject" Target="../embeddings/oleObject146.bin"/><Relationship Id="rId5" Type="http://schemas.openxmlformats.org/officeDocument/2006/relationships/oleObject" Target="../embeddings/oleObject145.bin"/><Relationship Id="rId4" Type="http://schemas.openxmlformats.org/officeDocument/2006/relationships/oleObject" Target="../embeddings/oleObject144.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54.bin"/><Relationship Id="rId3" Type="http://schemas.openxmlformats.org/officeDocument/2006/relationships/oleObject" Target="../embeddings/oleObject149.bin"/><Relationship Id="rId7" Type="http://schemas.openxmlformats.org/officeDocument/2006/relationships/oleObject" Target="../embeddings/oleObject153.bin"/><Relationship Id="rId2" Type="http://schemas.openxmlformats.org/officeDocument/2006/relationships/slideLayout" Target="../slideLayouts/slideLayout24.xml"/><Relationship Id="rId1" Type="http://schemas.openxmlformats.org/officeDocument/2006/relationships/vmlDrawing" Target="../drawings/vmlDrawing24.vml"/><Relationship Id="rId6" Type="http://schemas.openxmlformats.org/officeDocument/2006/relationships/oleObject" Target="../embeddings/oleObject152.bin"/><Relationship Id="rId5" Type="http://schemas.openxmlformats.org/officeDocument/2006/relationships/oleObject" Target="../embeddings/oleObject151.bin"/><Relationship Id="rId10" Type="http://schemas.openxmlformats.org/officeDocument/2006/relationships/oleObject" Target="../embeddings/oleObject156.bin"/><Relationship Id="rId4" Type="http://schemas.openxmlformats.org/officeDocument/2006/relationships/oleObject" Target="../embeddings/oleObject150.bin"/><Relationship Id="rId9" Type="http://schemas.openxmlformats.org/officeDocument/2006/relationships/oleObject" Target="../embeddings/oleObject155.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slideLayout" Target="../slideLayouts/slideLayout24.xml"/><Relationship Id="rId1" Type="http://schemas.openxmlformats.org/officeDocument/2006/relationships/vmlDrawing" Target="../drawings/vmlDrawing25.vml"/><Relationship Id="rId5" Type="http://schemas.openxmlformats.org/officeDocument/2006/relationships/oleObject" Target="../embeddings/oleObject159.bin"/><Relationship Id="rId4" Type="http://schemas.openxmlformats.org/officeDocument/2006/relationships/oleObject" Target="../embeddings/oleObject158.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65.bin"/><Relationship Id="rId3" Type="http://schemas.openxmlformats.org/officeDocument/2006/relationships/oleObject" Target="../embeddings/oleObject160.bin"/><Relationship Id="rId7" Type="http://schemas.openxmlformats.org/officeDocument/2006/relationships/oleObject" Target="../embeddings/oleObject164.bin"/><Relationship Id="rId2" Type="http://schemas.openxmlformats.org/officeDocument/2006/relationships/slideLayout" Target="../slideLayouts/slideLayout24.xml"/><Relationship Id="rId1" Type="http://schemas.openxmlformats.org/officeDocument/2006/relationships/vmlDrawing" Target="../drawings/vmlDrawing26.vml"/><Relationship Id="rId6" Type="http://schemas.openxmlformats.org/officeDocument/2006/relationships/oleObject" Target="../embeddings/oleObject163.bin"/><Relationship Id="rId11" Type="http://schemas.openxmlformats.org/officeDocument/2006/relationships/oleObject" Target="../embeddings/oleObject168.bin"/><Relationship Id="rId5" Type="http://schemas.openxmlformats.org/officeDocument/2006/relationships/oleObject" Target="../embeddings/oleObject162.bin"/><Relationship Id="rId10" Type="http://schemas.openxmlformats.org/officeDocument/2006/relationships/oleObject" Target="../embeddings/oleObject167.bin"/><Relationship Id="rId4" Type="http://schemas.openxmlformats.org/officeDocument/2006/relationships/oleObject" Target="../embeddings/oleObject161.bin"/><Relationship Id="rId9" Type="http://schemas.openxmlformats.org/officeDocument/2006/relationships/oleObject" Target="../embeddings/oleObject166.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74.bin"/><Relationship Id="rId3" Type="http://schemas.openxmlformats.org/officeDocument/2006/relationships/oleObject" Target="../embeddings/oleObject169.bin"/><Relationship Id="rId7" Type="http://schemas.openxmlformats.org/officeDocument/2006/relationships/oleObject" Target="../embeddings/oleObject173.bin"/><Relationship Id="rId12" Type="http://schemas.openxmlformats.org/officeDocument/2006/relationships/oleObject" Target="../embeddings/oleObject178.bin"/><Relationship Id="rId2" Type="http://schemas.openxmlformats.org/officeDocument/2006/relationships/slideLayout" Target="../slideLayouts/slideLayout29.xml"/><Relationship Id="rId1" Type="http://schemas.openxmlformats.org/officeDocument/2006/relationships/vmlDrawing" Target="../drawings/vmlDrawing27.vml"/><Relationship Id="rId6" Type="http://schemas.openxmlformats.org/officeDocument/2006/relationships/oleObject" Target="../embeddings/oleObject172.bin"/><Relationship Id="rId11" Type="http://schemas.openxmlformats.org/officeDocument/2006/relationships/oleObject" Target="../embeddings/oleObject177.bin"/><Relationship Id="rId5" Type="http://schemas.openxmlformats.org/officeDocument/2006/relationships/oleObject" Target="../embeddings/oleObject171.bin"/><Relationship Id="rId10" Type="http://schemas.openxmlformats.org/officeDocument/2006/relationships/oleObject" Target="../embeddings/oleObject176.bin"/><Relationship Id="rId4" Type="http://schemas.openxmlformats.org/officeDocument/2006/relationships/oleObject" Target="../embeddings/oleObject170.bin"/><Relationship Id="rId9" Type="http://schemas.openxmlformats.org/officeDocument/2006/relationships/oleObject" Target="../embeddings/oleObject175.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oleObject" Target="../embeddings/oleObject15.bin"/><Relationship Id="rId3" Type="http://schemas.openxmlformats.org/officeDocument/2006/relationships/oleObject" Target="../embeddings/oleObject5.bin"/><Relationship Id="rId7" Type="http://schemas.openxmlformats.org/officeDocument/2006/relationships/oleObject" Target="../embeddings/oleObject9.bin"/><Relationship Id="rId12" Type="http://schemas.openxmlformats.org/officeDocument/2006/relationships/oleObject" Target="../embeddings/oleObject14.bin"/><Relationship Id="rId2" Type="http://schemas.openxmlformats.org/officeDocument/2006/relationships/slideLayout" Target="../slideLayouts/slideLayout24.xml"/><Relationship Id="rId1" Type="http://schemas.openxmlformats.org/officeDocument/2006/relationships/vmlDrawing" Target="../drawings/vmlDrawing2.vml"/><Relationship Id="rId6" Type="http://schemas.openxmlformats.org/officeDocument/2006/relationships/oleObject" Target="../embeddings/oleObject8.bin"/><Relationship Id="rId11" Type="http://schemas.openxmlformats.org/officeDocument/2006/relationships/oleObject" Target="../embeddings/oleObject13.bin"/><Relationship Id="rId5" Type="http://schemas.openxmlformats.org/officeDocument/2006/relationships/oleObject" Target="../embeddings/oleObject7.bin"/><Relationship Id="rId15" Type="http://schemas.openxmlformats.org/officeDocument/2006/relationships/oleObject" Target="../embeddings/oleObject17.bin"/><Relationship Id="rId10" Type="http://schemas.openxmlformats.org/officeDocument/2006/relationships/oleObject" Target="../embeddings/oleObject12.bin"/><Relationship Id="rId4" Type="http://schemas.openxmlformats.org/officeDocument/2006/relationships/oleObject" Target="../embeddings/oleObject6.bin"/><Relationship Id="rId9" Type="http://schemas.openxmlformats.org/officeDocument/2006/relationships/oleObject" Target="../embeddings/oleObject11.bin"/><Relationship Id="rId14" Type="http://schemas.openxmlformats.org/officeDocument/2006/relationships/oleObject" Target="../embeddings/oleObject16.bin"/></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84.bin"/><Relationship Id="rId3" Type="http://schemas.openxmlformats.org/officeDocument/2006/relationships/oleObject" Target="../embeddings/oleObject179.bin"/><Relationship Id="rId7" Type="http://schemas.openxmlformats.org/officeDocument/2006/relationships/oleObject" Target="../embeddings/oleObject183.bin"/><Relationship Id="rId2" Type="http://schemas.openxmlformats.org/officeDocument/2006/relationships/slideLayout" Target="../slideLayouts/slideLayout24.xml"/><Relationship Id="rId1" Type="http://schemas.openxmlformats.org/officeDocument/2006/relationships/vmlDrawing" Target="../drawings/vmlDrawing28.vml"/><Relationship Id="rId6" Type="http://schemas.openxmlformats.org/officeDocument/2006/relationships/oleObject" Target="../embeddings/oleObject182.bin"/><Relationship Id="rId5" Type="http://schemas.openxmlformats.org/officeDocument/2006/relationships/oleObject" Target="../embeddings/oleObject181.bin"/><Relationship Id="rId4" Type="http://schemas.openxmlformats.org/officeDocument/2006/relationships/oleObject" Target="../embeddings/oleObject180.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90.bin"/><Relationship Id="rId13" Type="http://schemas.openxmlformats.org/officeDocument/2006/relationships/oleObject" Target="../embeddings/oleObject195.bin"/><Relationship Id="rId3" Type="http://schemas.openxmlformats.org/officeDocument/2006/relationships/oleObject" Target="../embeddings/oleObject185.bin"/><Relationship Id="rId7" Type="http://schemas.openxmlformats.org/officeDocument/2006/relationships/oleObject" Target="../embeddings/oleObject189.bin"/><Relationship Id="rId12" Type="http://schemas.openxmlformats.org/officeDocument/2006/relationships/oleObject" Target="../embeddings/oleObject194.bin"/><Relationship Id="rId2" Type="http://schemas.openxmlformats.org/officeDocument/2006/relationships/slideLayout" Target="../slideLayouts/slideLayout29.xml"/><Relationship Id="rId1" Type="http://schemas.openxmlformats.org/officeDocument/2006/relationships/vmlDrawing" Target="../drawings/vmlDrawing29.vml"/><Relationship Id="rId6" Type="http://schemas.openxmlformats.org/officeDocument/2006/relationships/oleObject" Target="../embeddings/oleObject188.bin"/><Relationship Id="rId11" Type="http://schemas.openxmlformats.org/officeDocument/2006/relationships/oleObject" Target="../embeddings/oleObject193.bin"/><Relationship Id="rId5" Type="http://schemas.openxmlformats.org/officeDocument/2006/relationships/oleObject" Target="../embeddings/oleObject187.bin"/><Relationship Id="rId15" Type="http://schemas.openxmlformats.org/officeDocument/2006/relationships/oleObject" Target="../embeddings/oleObject197.bin"/><Relationship Id="rId10" Type="http://schemas.openxmlformats.org/officeDocument/2006/relationships/oleObject" Target="../embeddings/oleObject192.bin"/><Relationship Id="rId4" Type="http://schemas.openxmlformats.org/officeDocument/2006/relationships/oleObject" Target="../embeddings/oleObject186.bin"/><Relationship Id="rId9" Type="http://schemas.openxmlformats.org/officeDocument/2006/relationships/oleObject" Target="../embeddings/oleObject191.bin"/><Relationship Id="rId14" Type="http://schemas.openxmlformats.org/officeDocument/2006/relationships/oleObject" Target="../embeddings/oleObject196.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98.bin"/><Relationship Id="rId7" Type="http://schemas.openxmlformats.org/officeDocument/2006/relationships/oleObject" Target="../embeddings/oleObject202.bin"/><Relationship Id="rId2" Type="http://schemas.openxmlformats.org/officeDocument/2006/relationships/slideLayout" Target="../slideLayouts/slideLayout24.xml"/><Relationship Id="rId1" Type="http://schemas.openxmlformats.org/officeDocument/2006/relationships/vmlDrawing" Target="../drawings/vmlDrawing30.vml"/><Relationship Id="rId6" Type="http://schemas.openxmlformats.org/officeDocument/2006/relationships/oleObject" Target="../embeddings/oleObject201.bin"/><Relationship Id="rId5" Type="http://schemas.openxmlformats.org/officeDocument/2006/relationships/oleObject" Target="../embeddings/oleObject200.bin"/><Relationship Id="rId4" Type="http://schemas.openxmlformats.org/officeDocument/2006/relationships/oleObject" Target="../embeddings/oleObject199.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03.bin"/><Relationship Id="rId7" Type="http://schemas.openxmlformats.org/officeDocument/2006/relationships/oleObject" Target="../embeddings/oleObject207.bin"/><Relationship Id="rId2" Type="http://schemas.openxmlformats.org/officeDocument/2006/relationships/slideLayout" Target="../slideLayouts/slideLayout24.xml"/><Relationship Id="rId1" Type="http://schemas.openxmlformats.org/officeDocument/2006/relationships/vmlDrawing" Target="../drawings/vmlDrawing31.vml"/><Relationship Id="rId6" Type="http://schemas.openxmlformats.org/officeDocument/2006/relationships/oleObject" Target="../embeddings/oleObject206.bin"/><Relationship Id="rId5" Type="http://schemas.openxmlformats.org/officeDocument/2006/relationships/oleObject" Target="../embeddings/oleObject205.bin"/><Relationship Id="rId4" Type="http://schemas.openxmlformats.org/officeDocument/2006/relationships/oleObject" Target="../embeddings/oleObject204.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08.bin"/><Relationship Id="rId2" Type="http://schemas.openxmlformats.org/officeDocument/2006/relationships/slideLayout" Target="../slideLayouts/slideLayout24.xml"/><Relationship Id="rId1" Type="http://schemas.openxmlformats.org/officeDocument/2006/relationships/vmlDrawing" Target="../drawings/vmlDrawing32.vml"/><Relationship Id="rId4" Type="http://schemas.openxmlformats.org/officeDocument/2006/relationships/oleObject" Target="../embeddings/oleObject209.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215.bin"/><Relationship Id="rId3" Type="http://schemas.openxmlformats.org/officeDocument/2006/relationships/oleObject" Target="../embeddings/oleObject210.bin"/><Relationship Id="rId7" Type="http://schemas.openxmlformats.org/officeDocument/2006/relationships/oleObject" Target="../embeddings/oleObject214.bin"/><Relationship Id="rId12" Type="http://schemas.openxmlformats.org/officeDocument/2006/relationships/oleObject" Target="../embeddings/oleObject219.bin"/><Relationship Id="rId2" Type="http://schemas.openxmlformats.org/officeDocument/2006/relationships/slideLayout" Target="../slideLayouts/slideLayout24.xml"/><Relationship Id="rId1" Type="http://schemas.openxmlformats.org/officeDocument/2006/relationships/vmlDrawing" Target="../drawings/vmlDrawing33.vml"/><Relationship Id="rId6" Type="http://schemas.openxmlformats.org/officeDocument/2006/relationships/oleObject" Target="../embeddings/oleObject213.bin"/><Relationship Id="rId11" Type="http://schemas.openxmlformats.org/officeDocument/2006/relationships/oleObject" Target="../embeddings/oleObject218.bin"/><Relationship Id="rId5" Type="http://schemas.openxmlformats.org/officeDocument/2006/relationships/oleObject" Target="../embeddings/oleObject212.bin"/><Relationship Id="rId10" Type="http://schemas.openxmlformats.org/officeDocument/2006/relationships/oleObject" Target="../embeddings/oleObject217.bin"/><Relationship Id="rId4" Type="http://schemas.openxmlformats.org/officeDocument/2006/relationships/oleObject" Target="../embeddings/oleObject211.bin"/><Relationship Id="rId9" Type="http://schemas.openxmlformats.org/officeDocument/2006/relationships/oleObject" Target="../embeddings/oleObject216.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20.bin"/><Relationship Id="rId7" Type="http://schemas.openxmlformats.org/officeDocument/2006/relationships/oleObject" Target="../embeddings/oleObject224.bin"/><Relationship Id="rId2" Type="http://schemas.openxmlformats.org/officeDocument/2006/relationships/slideLayout" Target="../slideLayouts/slideLayout24.xml"/><Relationship Id="rId1" Type="http://schemas.openxmlformats.org/officeDocument/2006/relationships/vmlDrawing" Target="../drawings/vmlDrawing34.vml"/><Relationship Id="rId6" Type="http://schemas.openxmlformats.org/officeDocument/2006/relationships/oleObject" Target="../embeddings/oleObject223.bin"/><Relationship Id="rId5" Type="http://schemas.openxmlformats.org/officeDocument/2006/relationships/oleObject" Target="../embeddings/oleObject222.bin"/><Relationship Id="rId4" Type="http://schemas.openxmlformats.org/officeDocument/2006/relationships/oleObject" Target="../embeddings/oleObject221.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30.bin"/><Relationship Id="rId13" Type="http://schemas.openxmlformats.org/officeDocument/2006/relationships/oleObject" Target="../embeddings/oleObject235.bin"/><Relationship Id="rId3" Type="http://schemas.openxmlformats.org/officeDocument/2006/relationships/oleObject" Target="../embeddings/oleObject225.bin"/><Relationship Id="rId7" Type="http://schemas.openxmlformats.org/officeDocument/2006/relationships/oleObject" Target="../embeddings/oleObject229.bin"/><Relationship Id="rId12" Type="http://schemas.openxmlformats.org/officeDocument/2006/relationships/oleObject" Target="../embeddings/oleObject234.bin"/><Relationship Id="rId2" Type="http://schemas.openxmlformats.org/officeDocument/2006/relationships/slideLayout" Target="../slideLayouts/slideLayout24.xml"/><Relationship Id="rId16" Type="http://schemas.openxmlformats.org/officeDocument/2006/relationships/oleObject" Target="../embeddings/oleObject238.bin"/><Relationship Id="rId1" Type="http://schemas.openxmlformats.org/officeDocument/2006/relationships/vmlDrawing" Target="../drawings/vmlDrawing35.vml"/><Relationship Id="rId6" Type="http://schemas.openxmlformats.org/officeDocument/2006/relationships/oleObject" Target="../embeddings/oleObject228.bin"/><Relationship Id="rId11" Type="http://schemas.openxmlformats.org/officeDocument/2006/relationships/oleObject" Target="../embeddings/oleObject233.bin"/><Relationship Id="rId5" Type="http://schemas.openxmlformats.org/officeDocument/2006/relationships/oleObject" Target="../embeddings/oleObject227.bin"/><Relationship Id="rId15" Type="http://schemas.openxmlformats.org/officeDocument/2006/relationships/oleObject" Target="../embeddings/oleObject237.bin"/><Relationship Id="rId10" Type="http://schemas.openxmlformats.org/officeDocument/2006/relationships/oleObject" Target="../embeddings/oleObject232.bin"/><Relationship Id="rId4" Type="http://schemas.openxmlformats.org/officeDocument/2006/relationships/oleObject" Target="../embeddings/oleObject226.bin"/><Relationship Id="rId9" Type="http://schemas.openxmlformats.org/officeDocument/2006/relationships/oleObject" Target="../embeddings/oleObject231.bin"/><Relationship Id="rId14" Type="http://schemas.openxmlformats.org/officeDocument/2006/relationships/oleObject" Target="../embeddings/oleObject236.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244.bin"/><Relationship Id="rId3" Type="http://schemas.openxmlformats.org/officeDocument/2006/relationships/oleObject" Target="../embeddings/oleObject239.bin"/><Relationship Id="rId7" Type="http://schemas.openxmlformats.org/officeDocument/2006/relationships/oleObject" Target="../embeddings/oleObject243.bin"/><Relationship Id="rId2" Type="http://schemas.openxmlformats.org/officeDocument/2006/relationships/slideLayout" Target="../slideLayouts/slideLayout24.xml"/><Relationship Id="rId1" Type="http://schemas.openxmlformats.org/officeDocument/2006/relationships/vmlDrawing" Target="../drawings/vmlDrawing36.vml"/><Relationship Id="rId6" Type="http://schemas.openxmlformats.org/officeDocument/2006/relationships/oleObject" Target="../embeddings/oleObject242.bin"/><Relationship Id="rId11" Type="http://schemas.openxmlformats.org/officeDocument/2006/relationships/oleObject" Target="../embeddings/oleObject247.bin"/><Relationship Id="rId5" Type="http://schemas.openxmlformats.org/officeDocument/2006/relationships/oleObject" Target="../embeddings/oleObject241.bin"/><Relationship Id="rId10" Type="http://schemas.openxmlformats.org/officeDocument/2006/relationships/oleObject" Target="../embeddings/oleObject246.bin"/><Relationship Id="rId4" Type="http://schemas.openxmlformats.org/officeDocument/2006/relationships/oleObject" Target="../embeddings/oleObject240.bin"/><Relationship Id="rId9" Type="http://schemas.openxmlformats.org/officeDocument/2006/relationships/oleObject" Target="../embeddings/oleObject245.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48.bin"/><Relationship Id="rId7" Type="http://schemas.openxmlformats.org/officeDocument/2006/relationships/oleObject" Target="../embeddings/oleObject252.bin"/><Relationship Id="rId2" Type="http://schemas.openxmlformats.org/officeDocument/2006/relationships/slideLayout" Target="../slideLayouts/slideLayout24.xml"/><Relationship Id="rId1" Type="http://schemas.openxmlformats.org/officeDocument/2006/relationships/vmlDrawing" Target="../drawings/vmlDrawing37.vml"/><Relationship Id="rId6" Type="http://schemas.openxmlformats.org/officeDocument/2006/relationships/oleObject" Target="../embeddings/oleObject251.bin"/><Relationship Id="rId5" Type="http://schemas.openxmlformats.org/officeDocument/2006/relationships/oleObject" Target="../embeddings/oleObject250.bin"/><Relationship Id="rId4" Type="http://schemas.openxmlformats.org/officeDocument/2006/relationships/oleObject" Target="../embeddings/oleObject249.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oleObject" Target="../embeddings/oleObject28.bin"/><Relationship Id="rId3" Type="http://schemas.openxmlformats.org/officeDocument/2006/relationships/oleObject" Target="../embeddings/oleObject18.bin"/><Relationship Id="rId7" Type="http://schemas.openxmlformats.org/officeDocument/2006/relationships/oleObject" Target="../embeddings/oleObject22.bin"/><Relationship Id="rId12" Type="http://schemas.openxmlformats.org/officeDocument/2006/relationships/oleObject" Target="../embeddings/oleObject27.bin"/><Relationship Id="rId2" Type="http://schemas.openxmlformats.org/officeDocument/2006/relationships/slideLayout" Target="../slideLayouts/slideLayout24.xml"/><Relationship Id="rId1" Type="http://schemas.openxmlformats.org/officeDocument/2006/relationships/vmlDrawing" Target="../drawings/vmlDrawing3.vml"/><Relationship Id="rId6" Type="http://schemas.openxmlformats.org/officeDocument/2006/relationships/oleObject" Target="../embeddings/oleObject21.bin"/><Relationship Id="rId11" Type="http://schemas.openxmlformats.org/officeDocument/2006/relationships/oleObject" Target="../embeddings/oleObject26.bin"/><Relationship Id="rId5" Type="http://schemas.openxmlformats.org/officeDocument/2006/relationships/oleObject" Target="../embeddings/oleObject20.bin"/><Relationship Id="rId10" Type="http://schemas.openxmlformats.org/officeDocument/2006/relationships/oleObject" Target="../embeddings/oleObject25.bin"/><Relationship Id="rId4" Type="http://schemas.openxmlformats.org/officeDocument/2006/relationships/oleObject" Target="../embeddings/oleObject19.bin"/><Relationship Id="rId9" Type="http://schemas.openxmlformats.org/officeDocument/2006/relationships/oleObject" Target="../embeddings/oleObject24.bin"/><Relationship Id="rId14" Type="http://schemas.openxmlformats.org/officeDocument/2006/relationships/oleObject" Target="../embeddings/oleObject29.bin"/></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58.bin"/><Relationship Id="rId13" Type="http://schemas.openxmlformats.org/officeDocument/2006/relationships/oleObject" Target="../embeddings/oleObject263.bin"/><Relationship Id="rId3" Type="http://schemas.openxmlformats.org/officeDocument/2006/relationships/oleObject" Target="../embeddings/oleObject253.bin"/><Relationship Id="rId7" Type="http://schemas.openxmlformats.org/officeDocument/2006/relationships/oleObject" Target="../embeddings/oleObject257.bin"/><Relationship Id="rId12" Type="http://schemas.openxmlformats.org/officeDocument/2006/relationships/oleObject" Target="../embeddings/oleObject262.bin"/><Relationship Id="rId2" Type="http://schemas.openxmlformats.org/officeDocument/2006/relationships/slideLayout" Target="../slideLayouts/slideLayout24.xml"/><Relationship Id="rId1" Type="http://schemas.openxmlformats.org/officeDocument/2006/relationships/vmlDrawing" Target="../drawings/vmlDrawing38.vml"/><Relationship Id="rId6" Type="http://schemas.openxmlformats.org/officeDocument/2006/relationships/oleObject" Target="../embeddings/oleObject256.bin"/><Relationship Id="rId11" Type="http://schemas.openxmlformats.org/officeDocument/2006/relationships/oleObject" Target="../embeddings/oleObject261.bin"/><Relationship Id="rId5" Type="http://schemas.openxmlformats.org/officeDocument/2006/relationships/oleObject" Target="../embeddings/oleObject255.bin"/><Relationship Id="rId10" Type="http://schemas.openxmlformats.org/officeDocument/2006/relationships/oleObject" Target="../embeddings/oleObject260.bin"/><Relationship Id="rId4" Type="http://schemas.openxmlformats.org/officeDocument/2006/relationships/oleObject" Target="../embeddings/oleObject254.bin"/><Relationship Id="rId9" Type="http://schemas.openxmlformats.org/officeDocument/2006/relationships/oleObject" Target="../embeddings/oleObject259.bin"/><Relationship Id="rId14" Type="http://schemas.openxmlformats.org/officeDocument/2006/relationships/oleObject" Target="../embeddings/oleObject264.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65.bin"/><Relationship Id="rId2" Type="http://schemas.openxmlformats.org/officeDocument/2006/relationships/slideLayout" Target="../slideLayouts/slideLayout24.xml"/><Relationship Id="rId1" Type="http://schemas.openxmlformats.org/officeDocument/2006/relationships/vmlDrawing" Target="../drawings/vmlDrawing39.vml"/><Relationship Id="rId4" Type="http://schemas.openxmlformats.org/officeDocument/2006/relationships/oleObject" Target="../embeddings/oleObject266.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4.bin"/><Relationship Id="rId12" Type="http://schemas.openxmlformats.org/officeDocument/2006/relationships/oleObject" Target="../embeddings/oleObject39.bin"/><Relationship Id="rId2" Type="http://schemas.openxmlformats.org/officeDocument/2006/relationships/slideLayout" Target="../slideLayouts/slideLayout24.xml"/><Relationship Id="rId1" Type="http://schemas.openxmlformats.org/officeDocument/2006/relationships/vmlDrawing" Target="../drawings/vmlDrawing4.vml"/><Relationship Id="rId6" Type="http://schemas.openxmlformats.org/officeDocument/2006/relationships/oleObject" Target="../embeddings/oleObject33.bin"/><Relationship Id="rId11" Type="http://schemas.openxmlformats.org/officeDocument/2006/relationships/oleObject" Target="../embeddings/oleObject38.bin"/><Relationship Id="rId5" Type="http://schemas.openxmlformats.org/officeDocument/2006/relationships/oleObject" Target="../embeddings/oleObject32.bin"/><Relationship Id="rId10" Type="http://schemas.openxmlformats.org/officeDocument/2006/relationships/oleObject" Target="../embeddings/oleObject37.bin"/><Relationship Id="rId4" Type="http://schemas.openxmlformats.org/officeDocument/2006/relationships/oleObject" Target="../embeddings/oleObject31.bin"/><Relationship Id="rId9" Type="http://schemas.openxmlformats.org/officeDocument/2006/relationships/oleObject" Target="../embeddings/oleObject36.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4.xml"/><Relationship Id="rId1" Type="http://schemas.openxmlformats.org/officeDocument/2006/relationships/vmlDrawing" Target="../drawings/vmlDrawing5.vml"/><Relationship Id="rId4" Type="http://schemas.openxmlformats.org/officeDocument/2006/relationships/oleObject" Target="../embeddings/oleObject41.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oleObject" Target="../embeddings/oleObject42.bin"/><Relationship Id="rId7" Type="http://schemas.openxmlformats.org/officeDocument/2006/relationships/oleObject" Target="../embeddings/oleObject46.bin"/><Relationship Id="rId2" Type="http://schemas.openxmlformats.org/officeDocument/2006/relationships/slideLayout" Target="../slideLayouts/slideLayout24.xml"/><Relationship Id="rId1" Type="http://schemas.openxmlformats.org/officeDocument/2006/relationships/vmlDrawing" Target="../drawings/vmlDrawing6.vml"/><Relationship Id="rId6" Type="http://schemas.openxmlformats.org/officeDocument/2006/relationships/oleObject" Target="../embeddings/oleObject45.bin"/><Relationship Id="rId5" Type="http://schemas.openxmlformats.org/officeDocument/2006/relationships/oleObject" Target="../embeddings/oleObject44.bin"/><Relationship Id="rId4" Type="http://schemas.openxmlformats.org/officeDocument/2006/relationships/oleObject" Target="../embeddings/oleObject43.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oleObject" Target="../embeddings/oleObject48.bin"/><Relationship Id="rId7" Type="http://schemas.openxmlformats.org/officeDocument/2006/relationships/oleObject" Target="../embeddings/oleObject52.bin"/><Relationship Id="rId2" Type="http://schemas.openxmlformats.org/officeDocument/2006/relationships/slideLayout" Target="../slideLayouts/slideLayout24.xml"/><Relationship Id="rId1" Type="http://schemas.openxmlformats.org/officeDocument/2006/relationships/vmlDrawing" Target="../drawings/vmlDrawing7.vml"/><Relationship Id="rId6" Type="http://schemas.openxmlformats.org/officeDocument/2006/relationships/oleObject" Target="../embeddings/oleObject51.bin"/><Relationship Id="rId5" Type="http://schemas.openxmlformats.org/officeDocument/2006/relationships/oleObject" Target="../embeddings/oleObject50.bin"/><Relationship Id="rId4" Type="http://schemas.openxmlformats.org/officeDocument/2006/relationships/oleObject" Target="../embeddings/oleObject49.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oleObject" Target="../embeddings/oleObject54.bin"/><Relationship Id="rId7" Type="http://schemas.openxmlformats.org/officeDocument/2006/relationships/oleObject" Target="../embeddings/oleObject58.bin"/><Relationship Id="rId2" Type="http://schemas.openxmlformats.org/officeDocument/2006/relationships/slideLayout" Target="../slideLayouts/slideLayout29.xml"/><Relationship Id="rId1" Type="http://schemas.openxmlformats.org/officeDocument/2006/relationships/vmlDrawing" Target="../drawings/vmlDrawing8.vml"/><Relationship Id="rId6" Type="http://schemas.openxmlformats.org/officeDocument/2006/relationships/oleObject" Target="../embeddings/oleObject57.bin"/><Relationship Id="rId5" Type="http://schemas.openxmlformats.org/officeDocument/2006/relationships/oleObject" Target="../embeddings/oleObject56.bin"/><Relationship Id="rId10" Type="http://schemas.openxmlformats.org/officeDocument/2006/relationships/oleObject" Target="../embeddings/oleObject61.bin"/><Relationship Id="rId4" Type="http://schemas.openxmlformats.org/officeDocument/2006/relationships/oleObject" Target="../embeddings/oleObject55.bin"/><Relationship Id="rId9" Type="http://schemas.openxmlformats.org/officeDocument/2006/relationships/oleObject" Target="../embeddings/oleObject6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3"/>
          <p:cNvSpPr>
            <a:spLocks noGrp="1" noChangeArrowheads="1"/>
          </p:cNvSpPr>
          <p:nvPr>
            <p:ph idx="1"/>
          </p:nvPr>
        </p:nvSpPr>
        <p:spPr>
          <a:xfrm>
            <a:off x="838200" y="1828800"/>
            <a:ext cx="7696200" cy="4114800"/>
          </a:xfrm>
        </p:spPr>
        <p:txBody>
          <a:bodyPr rtlCol="0">
            <a:normAutofit/>
          </a:bodyPr>
          <a:lstStyle/>
          <a:p>
            <a:pPr marL="274320" indent="-274320" fontAlgn="auto">
              <a:spcAft>
                <a:spcPts val="0"/>
              </a:spcAft>
              <a:buFontTx/>
              <a:buNone/>
              <a:defRPr/>
            </a:pPr>
            <a:r>
              <a:rPr lang="en-US" altLang="zh-CN" sz="3200" b="1" dirty="0" smtClean="0">
                <a:latin typeface="+mn-ea"/>
              </a:rPr>
              <a:t>           </a:t>
            </a:r>
            <a:r>
              <a:rPr lang="zh-CN" altLang="en-US" sz="3200" b="1" dirty="0" smtClean="0">
                <a:latin typeface="+mn-ea"/>
              </a:rPr>
              <a:t>首先介绍复数列和复数项级数收敛的概念和判别法，以及</a:t>
            </a:r>
            <a:r>
              <a:rPr lang="zh-CN" altLang="en-US" sz="3200" b="1" dirty="0" smtClean="0">
                <a:solidFill>
                  <a:srgbClr val="FF0000"/>
                </a:solidFill>
                <a:latin typeface="+mn-ea"/>
              </a:rPr>
              <a:t>幂级数</a:t>
            </a:r>
            <a:r>
              <a:rPr lang="zh-CN" altLang="en-US" sz="3200" b="1" dirty="0" smtClean="0">
                <a:latin typeface="+mn-ea"/>
              </a:rPr>
              <a:t>的有关概念和性质。</a:t>
            </a:r>
          </a:p>
          <a:p>
            <a:pPr marL="274320" indent="-274320" fontAlgn="auto">
              <a:spcAft>
                <a:spcPts val="0"/>
              </a:spcAft>
              <a:buFontTx/>
              <a:buNone/>
              <a:defRPr/>
            </a:pPr>
            <a:r>
              <a:rPr lang="zh-CN" altLang="en-US" sz="3200" b="1" dirty="0" smtClean="0">
                <a:latin typeface="+mn-ea"/>
              </a:rPr>
              <a:t>           然后讨论解析函数的</a:t>
            </a:r>
            <a:r>
              <a:rPr lang="zh-CN" altLang="en-US" sz="3200" b="1" dirty="0" smtClean="0">
                <a:solidFill>
                  <a:srgbClr val="FF0000"/>
                </a:solidFill>
                <a:latin typeface="+mn-ea"/>
              </a:rPr>
              <a:t>泰勒级数</a:t>
            </a:r>
            <a:r>
              <a:rPr lang="zh-CN" altLang="en-US" sz="3200" b="1" dirty="0" smtClean="0">
                <a:latin typeface="+mn-ea"/>
              </a:rPr>
              <a:t>和</a:t>
            </a:r>
            <a:r>
              <a:rPr lang="zh-CN" altLang="en-US" sz="3200" b="1" dirty="0" smtClean="0">
                <a:solidFill>
                  <a:srgbClr val="FF0000"/>
                </a:solidFill>
                <a:latin typeface="+mn-ea"/>
              </a:rPr>
              <a:t>罗伦级数</a:t>
            </a:r>
            <a:r>
              <a:rPr lang="zh-CN" altLang="en-US" sz="3200" b="1" dirty="0" smtClean="0">
                <a:latin typeface="+mn-ea"/>
              </a:rPr>
              <a:t>展开定理及其展开式的求法，它们是研究解析函数的性质和计算其积分的重要工具。</a:t>
            </a:r>
          </a:p>
          <a:p>
            <a:pPr marL="274320" indent="-274320" fontAlgn="auto">
              <a:spcAft>
                <a:spcPts val="0"/>
              </a:spcAft>
              <a:buFontTx/>
              <a:buNone/>
              <a:defRPr/>
            </a:pPr>
            <a:endParaRPr lang="en-US" altLang="zh-CN" sz="3600" dirty="0" smtClean="0">
              <a:ea typeface="楷体_GB2312" pitchFamily="49" charset="-122"/>
            </a:endParaRPr>
          </a:p>
        </p:txBody>
      </p:sp>
      <p:sp>
        <p:nvSpPr>
          <p:cNvPr id="41987" name="灯片编号占位符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FDBA228-39DC-494A-8904-CB40B4FF46A5}" type="slidenum">
              <a:rPr lang="en-US" altLang="zh-CN" sz="1400">
                <a:solidFill>
                  <a:schemeClr val="tx1"/>
                </a:solidFill>
              </a:rPr>
              <a:pPr/>
              <a:t>1</a:t>
            </a:fld>
            <a:endParaRPr lang="en-US" altLang="zh-CN" sz="1400">
              <a:solidFill>
                <a:schemeClr val="tx1"/>
              </a:solidFill>
            </a:endParaRPr>
          </a:p>
        </p:txBody>
      </p:sp>
      <p:sp>
        <p:nvSpPr>
          <p:cNvPr id="41988" name="Rectangle 2"/>
          <p:cNvSpPr>
            <a:spLocks noGrp="1" noChangeArrowheads="1"/>
          </p:cNvSpPr>
          <p:nvPr>
            <p:ph type="title"/>
          </p:nvPr>
        </p:nvSpPr>
        <p:spPr/>
        <p:txBody>
          <a:bodyPr/>
          <a:lstStyle/>
          <a:p>
            <a:r>
              <a:rPr lang="zh-CN" altLang="en-US" sz="3600" smtClean="0">
                <a:solidFill>
                  <a:srgbClr val="FF0000"/>
                </a:solidFill>
                <a:latin typeface="楷体_GB2312" pitchFamily="49" charset="-122"/>
                <a:ea typeface="楷体_GB2312" pitchFamily="49" charset="-122"/>
              </a:rPr>
              <a:t>第四章</a:t>
            </a:r>
            <a:r>
              <a:rPr lang="zh-CN" altLang="en-US" sz="3600" smtClean="0">
                <a:latin typeface="楷体_GB2312" pitchFamily="49" charset="-122"/>
                <a:ea typeface="楷体_GB2312" pitchFamily="49" charset="-122"/>
              </a:rPr>
              <a:t> </a:t>
            </a:r>
            <a:r>
              <a:rPr lang="zh-CN" altLang="en-US" sz="3600" smtClean="0">
                <a:solidFill>
                  <a:srgbClr val="FF0000"/>
                </a:solidFill>
                <a:latin typeface="楷体_GB2312" pitchFamily="49" charset="-122"/>
                <a:ea typeface="楷体_GB2312" pitchFamily="49" charset="-122"/>
              </a:rPr>
              <a:t>复级数</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EA96CDC-3E0A-4547-8103-9C861792D4A6}" type="slidenum">
              <a:rPr lang="en-US" altLang="zh-CN" sz="1400">
                <a:solidFill>
                  <a:srgbClr val="000000"/>
                </a:solidFill>
              </a:rPr>
              <a:pPr/>
              <a:t>10</a:t>
            </a:fld>
            <a:endParaRPr lang="en-US" altLang="zh-CN" sz="1400">
              <a:solidFill>
                <a:srgbClr val="000000"/>
              </a:solidFill>
            </a:endParaRPr>
          </a:p>
        </p:txBody>
      </p:sp>
      <p:sp>
        <p:nvSpPr>
          <p:cNvPr id="51203" name="Text Box 2"/>
          <p:cNvSpPr txBox="1">
            <a:spLocks noChangeArrowheads="1"/>
          </p:cNvSpPr>
          <p:nvPr/>
        </p:nvSpPr>
        <p:spPr bwMode="auto">
          <a:xfrm>
            <a:off x="685800" y="587375"/>
            <a:ext cx="5110163" cy="519113"/>
          </a:xfrm>
          <a:prstGeom prst="rect">
            <a:avLst/>
          </a:prstGeom>
          <a:noFill/>
          <a:ln w="9525">
            <a:noFill/>
            <a:miter lim="800000"/>
            <a:headEnd/>
            <a:tailEnd/>
          </a:ln>
        </p:spPr>
        <p:txBody>
          <a:bodyPr>
            <a:spAutoFit/>
          </a:bodyPr>
          <a:lstStyle/>
          <a:p>
            <a:r>
              <a:rPr lang="zh-CN" altLang="en-US" sz="2800" b="1">
                <a:solidFill>
                  <a:srgbClr val="FF0000"/>
                </a:solidFill>
                <a:latin typeface="宋体" pitchFamily="2" charset="-122"/>
              </a:rPr>
              <a:t>收敛圆与收敛半径</a:t>
            </a:r>
          </a:p>
        </p:txBody>
      </p:sp>
      <p:sp>
        <p:nvSpPr>
          <p:cNvPr id="291845" name="Text Box 5"/>
          <p:cNvSpPr txBox="1">
            <a:spLocks noChangeArrowheads="1"/>
          </p:cNvSpPr>
          <p:nvPr/>
        </p:nvSpPr>
        <p:spPr bwMode="auto">
          <a:xfrm>
            <a:off x="838200" y="2514600"/>
            <a:ext cx="2286000" cy="519113"/>
          </a:xfrm>
          <a:prstGeom prst="rect">
            <a:avLst/>
          </a:prstGeom>
          <a:noFill/>
          <a:ln w="9525">
            <a:noFill/>
            <a:miter lim="800000"/>
            <a:headEnd/>
            <a:tailEnd/>
          </a:ln>
        </p:spPr>
        <p:txBody>
          <a:bodyPr>
            <a:spAutoFit/>
          </a:bodyPr>
          <a:lstStyle/>
          <a:p>
            <a:r>
              <a:rPr lang="zh-CN" altLang="en-US" sz="2800" b="1">
                <a:solidFill>
                  <a:srgbClr val="000000"/>
                </a:solidFill>
              </a:rPr>
              <a:t>由</a:t>
            </a:r>
            <a:r>
              <a:rPr lang="en-US" altLang="zh-CN" sz="2800" b="1">
                <a:solidFill>
                  <a:srgbClr val="000000"/>
                </a:solidFill>
              </a:rPr>
              <a:t>Abel</a:t>
            </a:r>
            <a:r>
              <a:rPr lang="zh-CN" altLang="en-US" sz="2800" b="1">
                <a:solidFill>
                  <a:srgbClr val="000000"/>
                </a:solidFill>
              </a:rPr>
              <a:t>定理</a:t>
            </a:r>
            <a:r>
              <a:rPr lang="en-US" altLang="zh-CN" sz="2800" b="1">
                <a:solidFill>
                  <a:srgbClr val="000000"/>
                </a:solidFill>
              </a:rPr>
              <a:t>:</a:t>
            </a:r>
          </a:p>
        </p:txBody>
      </p:sp>
      <p:sp>
        <p:nvSpPr>
          <p:cNvPr id="291846" name="Rectangle 6"/>
          <p:cNvSpPr>
            <a:spLocks noChangeArrowheads="1"/>
          </p:cNvSpPr>
          <p:nvPr/>
        </p:nvSpPr>
        <p:spPr bwMode="auto">
          <a:xfrm>
            <a:off x="3048000" y="2514600"/>
            <a:ext cx="4292600" cy="519113"/>
          </a:xfrm>
          <a:prstGeom prst="rect">
            <a:avLst/>
          </a:prstGeom>
          <a:noFill/>
          <a:ln w="9525">
            <a:noFill/>
            <a:miter lim="800000"/>
            <a:headEnd/>
            <a:tailEnd/>
          </a:ln>
        </p:spPr>
        <p:txBody>
          <a:bodyPr wrap="none">
            <a:spAutoFit/>
          </a:bodyPr>
          <a:lstStyle/>
          <a:p>
            <a:pPr eaLnBrk="0" hangingPunct="0"/>
            <a:r>
              <a:rPr lang="zh-CN" altLang="en-US" sz="2800" b="1">
                <a:solidFill>
                  <a:srgbClr val="FF0000"/>
                </a:solidFill>
                <a:latin typeface="宋体" pitchFamily="2" charset="-122"/>
              </a:rPr>
              <a:t>级数在复平面内绝对收敛</a:t>
            </a:r>
            <a:r>
              <a:rPr lang="en-US" altLang="zh-CN" sz="2800" b="1">
                <a:solidFill>
                  <a:srgbClr val="FF0000"/>
                </a:solidFill>
                <a:latin typeface="宋体" pitchFamily="2" charset="-122"/>
              </a:rPr>
              <a:t>.</a:t>
            </a:r>
          </a:p>
        </p:txBody>
      </p:sp>
      <p:sp>
        <p:nvSpPr>
          <p:cNvPr id="291847" name="Text Box 7"/>
          <p:cNvSpPr txBox="1">
            <a:spLocks noChangeArrowheads="1"/>
          </p:cNvSpPr>
          <p:nvPr/>
        </p:nvSpPr>
        <p:spPr bwMode="auto">
          <a:xfrm>
            <a:off x="838200" y="3276600"/>
            <a:ext cx="3589338" cy="519113"/>
          </a:xfrm>
          <a:prstGeom prst="rect">
            <a:avLst/>
          </a:prstGeom>
          <a:noFill/>
          <a:ln w="9525">
            <a:noFill/>
            <a:miter lim="800000"/>
            <a:headEnd/>
            <a:tailEnd/>
          </a:ln>
        </p:spPr>
        <p:txBody>
          <a:bodyPr>
            <a:spAutoFit/>
          </a:bodyPr>
          <a:lstStyle/>
          <a:p>
            <a:r>
              <a:rPr lang="zh-CN" altLang="en-US" sz="2800" b="1">
                <a:solidFill>
                  <a:srgbClr val="000000"/>
                </a:solidFill>
              </a:rPr>
              <a:t>例如</a:t>
            </a:r>
            <a:r>
              <a:rPr lang="en-US" altLang="zh-CN" sz="2800" b="1">
                <a:solidFill>
                  <a:srgbClr val="000000"/>
                </a:solidFill>
              </a:rPr>
              <a:t>,  </a:t>
            </a:r>
            <a:r>
              <a:rPr lang="zh-CN" altLang="en-US" sz="2800" b="1">
                <a:solidFill>
                  <a:srgbClr val="000000"/>
                </a:solidFill>
              </a:rPr>
              <a:t>级数</a:t>
            </a:r>
          </a:p>
        </p:txBody>
      </p:sp>
      <p:graphicFrame>
        <p:nvGraphicFramePr>
          <p:cNvPr id="291848" name="Object 8"/>
          <p:cNvGraphicFramePr>
            <a:graphicFrameLocks noChangeAspect="1"/>
          </p:cNvGraphicFramePr>
          <p:nvPr/>
        </p:nvGraphicFramePr>
        <p:xfrm>
          <a:off x="2674938" y="3092450"/>
          <a:ext cx="3403600" cy="889000"/>
        </p:xfrm>
        <a:graphic>
          <a:graphicData uri="http://schemas.openxmlformats.org/presentationml/2006/ole">
            <p:oleObj spid="_x0000_s51207" name="公式" r:id="rId3" imgW="3403600" imgH="889000" progId="Equation.3">
              <p:embed/>
            </p:oleObj>
          </a:graphicData>
        </a:graphic>
      </p:graphicFrame>
      <p:sp>
        <p:nvSpPr>
          <p:cNvPr id="291849" name="Text Box 9"/>
          <p:cNvSpPr txBox="1">
            <a:spLocks noChangeArrowheads="1"/>
          </p:cNvSpPr>
          <p:nvPr/>
        </p:nvSpPr>
        <p:spPr bwMode="auto">
          <a:xfrm>
            <a:off x="914400" y="4114800"/>
            <a:ext cx="3127375" cy="519113"/>
          </a:xfrm>
          <a:prstGeom prst="rect">
            <a:avLst/>
          </a:prstGeom>
          <a:noFill/>
          <a:ln w="9525">
            <a:noFill/>
            <a:miter lim="800000"/>
            <a:headEnd/>
            <a:tailEnd/>
          </a:ln>
        </p:spPr>
        <p:txBody>
          <a:bodyPr wrap="none">
            <a:spAutoFit/>
          </a:bodyPr>
          <a:lstStyle/>
          <a:p>
            <a:r>
              <a:rPr lang="zh-CN" altLang="en-US" sz="2800" b="1">
                <a:solidFill>
                  <a:srgbClr val="000000"/>
                </a:solidFill>
              </a:rPr>
              <a:t>对任意给定的</a:t>
            </a:r>
            <a:r>
              <a:rPr lang="zh-CN" altLang="en-US" sz="2800" b="1" i="1">
                <a:solidFill>
                  <a:srgbClr val="000000"/>
                </a:solidFill>
              </a:rPr>
              <a:t> </a:t>
            </a:r>
            <a:r>
              <a:rPr lang="en-US" altLang="zh-CN" sz="2800" b="1" i="1">
                <a:solidFill>
                  <a:srgbClr val="000000"/>
                </a:solidFill>
              </a:rPr>
              <a:t>x </a:t>
            </a:r>
            <a:r>
              <a:rPr lang="en-US" altLang="zh-CN" sz="2800" b="1">
                <a:solidFill>
                  <a:srgbClr val="000000"/>
                </a:solidFill>
              </a:rPr>
              <a:t>,    </a:t>
            </a:r>
            <a:endParaRPr lang="en-US" altLang="zh-CN" sz="2800" b="1" i="1">
              <a:solidFill>
                <a:srgbClr val="000000"/>
              </a:solidFill>
            </a:endParaRPr>
          </a:p>
        </p:txBody>
      </p:sp>
      <p:sp>
        <p:nvSpPr>
          <p:cNvPr id="291850" name="Text Box 10"/>
          <p:cNvSpPr txBox="1">
            <a:spLocks noChangeArrowheads="1"/>
          </p:cNvSpPr>
          <p:nvPr/>
        </p:nvSpPr>
        <p:spPr bwMode="auto">
          <a:xfrm>
            <a:off x="3657600" y="4127500"/>
            <a:ext cx="2703513" cy="519113"/>
          </a:xfrm>
          <a:prstGeom prst="rect">
            <a:avLst/>
          </a:prstGeom>
          <a:noFill/>
          <a:ln w="9525">
            <a:noFill/>
            <a:miter lim="800000"/>
            <a:headEnd/>
            <a:tailEnd/>
          </a:ln>
        </p:spPr>
        <p:txBody>
          <a:bodyPr wrap="none">
            <a:spAutoFit/>
          </a:bodyPr>
          <a:lstStyle/>
          <a:p>
            <a:r>
              <a:rPr lang="zh-CN" altLang="en-US" sz="2800" b="1">
                <a:solidFill>
                  <a:srgbClr val="000000"/>
                </a:solidFill>
              </a:rPr>
              <a:t>则从某个</a:t>
            </a:r>
            <a:r>
              <a:rPr lang="en-US" altLang="zh-CN" sz="2800" b="1" i="1">
                <a:solidFill>
                  <a:srgbClr val="000000"/>
                </a:solidFill>
              </a:rPr>
              <a:t>n</a:t>
            </a:r>
            <a:r>
              <a:rPr lang="zh-CN" altLang="en-US" sz="2800" b="1">
                <a:solidFill>
                  <a:srgbClr val="000000"/>
                </a:solidFill>
              </a:rPr>
              <a:t>开始</a:t>
            </a:r>
            <a:r>
              <a:rPr lang="en-US" altLang="zh-CN" sz="2800" b="1">
                <a:solidFill>
                  <a:srgbClr val="000000"/>
                </a:solidFill>
              </a:rPr>
              <a:t>, </a:t>
            </a:r>
          </a:p>
        </p:txBody>
      </p:sp>
      <p:sp>
        <p:nvSpPr>
          <p:cNvPr id="291851" name="Text Box 11"/>
          <p:cNvSpPr txBox="1">
            <a:spLocks noChangeArrowheads="1"/>
          </p:cNvSpPr>
          <p:nvPr/>
        </p:nvSpPr>
        <p:spPr bwMode="auto">
          <a:xfrm>
            <a:off x="6172200" y="4114800"/>
            <a:ext cx="531813" cy="519113"/>
          </a:xfrm>
          <a:prstGeom prst="rect">
            <a:avLst/>
          </a:prstGeom>
          <a:noFill/>
          <a:ln w="9525">
            <a:noFill/>
            <a:miter lim="800000"/>
            <a:headEnd/>
            <a:tailEnd/>
          </a:ln>
        </p:spPr>
        <p:txBody>
          <a:bodyPr>
            <a:spAutoFit/>
          </a:bodyPr>
          <a:lstStyle/>
          <a:p>
            <a:r>
              <a:rPr lang="zh-CN" altLang="en-US" sz="2800" b="1">
                <a:solidFill>
                  <a:srgbClr val="000000"/>
                </a:solidFill>
              </a:rPr>
              <a:t>有</a:t>
            </a:r>
          </a:p>
        </p:txBody>
      </p:sp>
      <p:graphicFrame>
        <p:nvGraphicFramePr>
          <p:cNvPr id="291852" name="Object 12"/>
          <p:cNvGraphicFramePr>
            <a:graphicFrameLocks noChangeAspect="1"/>
          </p:cNvGraphicFramePr>
          <p:nvPr/>
        </p:nvGraphicFramePr>
        <p:xfrm>
          <a:off x="6813550" y="3981450"/>
          <a:ext cx="1041400" cy="850900"/>
        </p:xfrm>
        <a:graphic>
          <a:graphicData uri="http://schemas.openxmlformats.org/presentationml/2006/ole">
            <p:oleObj spid="_x0000_s51211" name="Equation" r:id="rId4" imgW="1040948" imgH="850531" progId="Equation.3">
              <p:embed/>
            </p:oleObj>
          </a:graphicData>
        </a:graphic>
      </p:graphicFrame>
      <p:sp>
        <p:nvSpPr>
          <p:cNvPr id="291853" name="Text Box 13"/>
          <p:cNvSpPr txBox="1">
            <a:spLocks noChangeArrowheads="1"/>
          </p:cNvSpPr>
          <p:nvPr/>
        </p:nvSpPr>
        <p:spPr bwMode="auto">
          <a:xfrm>
            <a:off x="901700" y="4919663"/>
            <a:ext cx="2438400" cy="519112"/>
          </a:xfrm>
          <a:prstGeom prst="rect">
            <a:avLst/>
          </a:prstGeom>
          <a:noFill/>
          <a:ln w="9525">
            <a:noFill/>
            <a:miter lim="800000"/>
            <a:headEnd/>
            <a:tailEnd/>
          </a:ln>
        </p:spPr>
        <p:txBody>
          <a:bodyPr>
            <a:spAutoFit/>
          </a:bodyPr>
          <a:lstStyle/>
          <a:p>
            <a:r>
              <a:rPr lang="zh-CN" altLang="en-US" sz="2800" b="1">
                <a:solidFill>
                  <a:srgbClr val="000000"/>
                </a:solidFill>
              </a:rPr>
              <a:t>于是</a:t>
            </a:r>
          </a:p>
        </p:txBody>
      </p:sp>
      <p:graphicFrame>
        <p:nvGraphicFramePr>
          <p:cNvPr id="291854" name="Object 14"/>
          <p:cNvGraphicFramePr>
            <a:graphicFrameLocks noChangeAspect="1"/>
          </p:cNvGraphicFramePr>
          <p:nvPr/>
        </p:nvGraphicFramePr>
        <p:xfrm>
          <a:off x="1828800" y="4724400"/>
          <a:ext cx="1689100" cy="1028700"/>
        </p:xfrm>
        <a:graphic>
          <a:graphicData uri="http://schemas.openxmlformats.org/presentationml/2006/ole">
            <p:oleObj spid="_x0000_s51213" name="Equation" r:id="rId5" imgW="1689100" imgH="1028700" progId="Equation.3">
              <p:embed/>
            </p:oleObj>
          </a:graphicData>
        </a:graphic>
      </p:graphicFrame>
      <p:sp>
        <p:nvSpPr>
          <p:cNvPr id="291855" name="Text Box 15"/>
          <p:cNvSpPr txBox="1">
            <a:spLocks noChangeArrowheads="1"/>
          </p:cNvSpPr>
          <p:nvPr/>
        </p:nvSpPr>
        <p:spPr bwMode="auto">
          <a:xfrm>
            <a:off x="3581400" y="5029200"/>
            <a:ext cx="5014913" cy="519113"/>
          </a:xfrm>
          <a:prstGeom prst="rect">
            <a:avLst/>
          </a:prstGeom>
          <a:noFill/>
          <a:ln w="9525">
            <a:noFill/>
            <a:miter lim="800000"/>
            <a:headEnd/>
            <a:tailEnd/>
          </a:ln>
        </p:spPr>
        <p:txBody>
          <a:bodyPr>
            <a:spAutoFit/>
          </a:bodyPr>
          <a:lstStyle/>
          <a:p>
            <a:r>
              <a:rPr lang="zh-CN" altLang="en-US" sz="2800" b="1">
                <a:solidFill>
                  <a:srgbClr val="000000"/>
                </a:solidFill>
              </a:rPr>
              <a:t>该级数对任意的实数</a:t>
            </a:r>
            <a:r>
              <a:rPr lang="zh-CN" altLang="en-US" sz="2800" b="1" i="1">
                <a:solidFill>
                  <a:srgbClr val="000000"/>
                </a:solidFill>
              </a:rPr>
              <a:t> </a:t>
            </a:r>
            <a:r>
              <a:rPr lang="en-US" altLang="zh-CN" sz="2800" b="1" i="1">
                <a:solidFill>
                  <a:srgbClr val="000000"/>
                </a:solidFill>
              </a:rPr>
              <a:t>x </a:t>
            </a:r>
            <a:r>
              <a:rPr lang="zh-CN" altLang="en-US" sz="2800" b="1">
                <a:solidFill>
                  <a:srgbClr val="000000"/>
                </a:solidFill>
              </a:rPr>
              <a:t>均收敛</a:t>
            </a:r>
            <a:r>
              <a:rPr lang="en-US" altLang="zh-CN" sz="2800" b="1">
                <a:solidFill>
                  <a:srgbClr val="000000"/>
                </a:solidFill>
              </a:rPr>
              <a:t>.</a:t>
            </a:r>
          </a:p>
        </p:txBody>
      </p:sp>
      <p:sp>
        <p:nvSpPr>
          <p:cNvPr id="291856" name="Rectangle 16"/>
          <p:cNvSpPr>
            <a:spLocks noChangeArrowheads="1"/>
          </p:cNvSpPr>
          <p:nvPr/>
        </p:nvSpPr>
        <p:spPr bwMode="auto">
          <a:xfrm>
            <a:off x="914400" y="5867400"/>
            <a:ext cx="4649788" cy="519113"/>
          </a:xfrm>
          <a:prstGeom prst="rect">
            <a:avLst/>
          </a:prstGeom>
          <a:noFill/>
          <a:ln w="9525">
            <a:noFill/>
            <a:miter lim="800000"/>
            <a:headEnd/>
            <a:tailEnd/>
          </a:ln>
        </p:spPr>
        <p:txBody>
          <a:bodyPr wrap="none">
            <a:spAutoFit/>
          </a:bodyPr>
          <a:lstStyle/>
          <a:p>
            <a:pPr eaLnBrk="0" hangingPunct="0"/>
            <a:r>
              <a:rPr lang="zh-CN" altLang="en-US" sz="2800" b="1">
                <a:solidFill>
                  <a:srgbClr val="000000"/>
                </a:solidFill>
                <a:latin typeface="宋体" pitchFamily="2" charset="-122"/>
              </a:rPr>
              <a:t>该级数在复平面内绝对收敛</a:t>
            </a:r>
            <a:r>
              <a:rPr lang="en-US" altLang="zh-CN" sz="2800" b="1">
                <a:solidFill>
                  <a:srgbClr val="000000"/>
                </a:solidFill>
                <a:latin typeface="宋体" pitchFamily="2" charset="-122"/>
              </a:rPr>
              <a:t>.</a:t>
            </a:r>
          </a:p>
        </p:txBody>
      </p:sp>
      <p:grpSp>
        <p:nvGrpSpPr>
          <p:cNvPr id="291858" name="Group 18"/>
          <p:cNvGrpSpPr>
            <a:grpSpLocks/>
          </p:cNvGrpSpPr>
          <p:nvPr/>
        </p:nvGrpSpPr>
        <p:grpSpPr bwMode="auto">
          <a:xfrm>
            <a:off x="762000" y="990600"/>
            <a:ext cx="8131175" cy="931863"/>
            <a:chOff x="480" y="624"/>
            <a:chExt cx="5122" cy="587"/>
          </a:xfrm>
        </p:grpSpPr>
        <p:sp>
          <p:nvSpPr>
            <p:cNvPr id="51220" name="Text Box 3"/>
            <p:cNvSpPr txBox="1">
              <a:spLocks noChangeArrowheads="1"/>
            </p:cNvSpPr>
            <p:nvPr/>
          </p:nvSpPr>
          <p:spPr bwMode="auto">
            <a:xfrm>
              <a:off x="480" y="768"/>
              <a:ext cx="5122" cy="327"/>
            </a:xfrm>
            <a:prstGeom prst="rect">
              <a:avLst/>
            </a:prstGeom>
            <a:noFill/>
            <a:ln w="9525">
              <a:noFill/>
              <a:miter lim="800000"/>
              <a:headEnd/>
              <a:tailEnd/>
            </a:ln>
            <a:effectLst/>
          </p:spPr>
          <p:txBody>
            <a:bodyPr>
              <a:spAutoFit/>
            </a:bodyPr>
            <a:lstStyle/>
            <a:p>
              <a:pPr eaLnBrk="0" hangingPunct="0"/>
              <a:r>
                <a:rPr lang="zh-CN" altLang="en-US" sz="2800" b="1">
                  <a:solidFill>
                    <a:srgbClr val="000000"/>
                  </a:solidFill>
                </a:rPr>
                <a:t>对于一个幂级数          </a:t>
              </a:r>
              <a:r>
                <a:rPr lang="en-US" altLang="zh-CN" sz="2800" b="1">
                  <a:solidFill>
                    <a:srgbClr val="000000"/>
                  </a:solidFill>
                </a:rPr>
                <a:t>, </a:t>
              </a:r>
              <a:r>
                <a:rPr lang="zh-CN" altLang="en-US" sz="2800" b="1">
                  <a:solidFill>
                    <a:srgbClr val="000000"/>
                  </a:solidFill>
                </a:rPr>
                <a:t>其收敛半径的情况有三种</a:t>
              </a:r>
              <a:r>
                <a:rPr lang="en-US" altLang="zh-CN" sz="2800" b="1">
                  <a:solidFill>
                    <a:srgbClr val="000000"/>
                  </a:solidFill>
                </a:rPr>
                <a:t>:</a:t>
              </a:r>
            </a:p>
          </p:txBody>
        </p:sp>
        <p:graphicFrame>
          <p:nvGraphicFramePr>
            <p:cNvPr id="51221" name="Object 17"/>
            <p:cNvGraphicFramePr>
              <a:graphicFrameLocks noChangeAspect="1"/>
            </p:cNvGraphicFramePr>
            <p:nvPr/>
          </p:nvGraphicFramePr>
          <p:xfrm>
            <a:off x="2112" y="624"/>
            <a:ext cx="659" cy="587"/>
          </p:xfrm>
          <a:graphic>
            <a:graphicData uri="http://schemas.openxmlformats.org/presentationml/2006/ole">
              <p:oleObj spid="_x0000_s51221" name="Equation" r:id="rId6" imgW="495085" imgH="431613" progId="Equation.DSMT4">
                <p:embed/>
              </p:oleObj>
            </a:graphicData>
          </a:graphic>
        </p:graphicFrame>
      </p:grpSp>
      <p:grpSp>
        <p:nvGrpSpPr>
          <p:cNvPr id="291863" name="Group 23"/>
          <p:cNvGrpSpPr>
            <a:grpSpLocks/>
          </p:cNvGrpSpPr>
          <p:nvPr/>
        </p:nvGrpSpPr>
        <p:grpSpPr bwMode="auto">
          <a:xfrm>
            <a:off x="838200" y="1676400"/>
            <a:ext cx="8001000" cy="849313"/>
            <a:chOff x="528" y="1056"/>
            <a:chExt cx="5040" cy="535"/>
          </a:xfrm>
        </p:grpSpPr>
        <p:sp>
          <p:nvSpPr>
            <p:cNvPr id="51218" name="Text Box 4"/>
            <p:cNvSpPr txBox="1">
              <a:spLocks noChangeArrowheads="1"/>
            </p:cNvSpPr>
            <p:nvPr/>
          </p:nvSpPr>
          <p:spPr bwMode="auto">
            <a:xfrm>
              <a:off x="528" y="1152"/>
              <a:ext cx="5040" cy="327"/>
            </a:xfrm>
            <a:prstGeom prst="rect">
              <a:avLst/>
            </a:prstGeom>
            <a:noFill/>
            <a:ln w="9525">
              <a:noFill/>
              <a:miter lim="800000"/>
              <a:headEnd/>
              <a:tailEnd/>
            </a:ln>
            <a:effectLst/>
          </p:spPr>
          <p:txBody>
            <a:bodyPr>
              <a:spAutoFit/>
            </a:bodyPr>
            <a:lstStyle/>
            <a:p>
              <a:pPr eaLnBrk="0" hangingPunct="0"/>
              <a:r>
                <a:rPr lang="en-US" altLang="zh-CN" sz="2800" b="1">
                  <a:solidFill>
                    <a:srgbClr val="FF0000"/>
                  </a:solidFill>
                </a:rPr>
                <a:t>(1)</a:t>
              </a:r>
              <a:r>
                <a:rPr lang="en-US" altLang="zh-CN" sz="2800" b="1">
                  <a:solidFill>
                    <a:srgbClr val="000000"/>
                  </a:solidFill>
                </a:rPr>
                <a:t>  </a:t>
              </a:r>
              <a:r>
                <a:rPr lang="zh-CN" altLang="en-US" sz="2800" b="1">
                  <a:solidFill>
                    <a:srgbClr val="000000"/>
                  </a:solidFill>
                </a:rPr>
                <a:t>对所有的正实数级数              都收敛</a:t>
              </a:r>
              <a:r>
                <a:rPr lang="en-US" altLang="zh-CN" sz="2800" b="1">
                  <a:solidFill>
                    <a:srgbClr val="000000"/>
                  </a:solidFill>
                </a:rPr>
                <a:t>.</a:t>
              </a:r>
            </a:p>
          </p:txBody>
        </p:sp>
        <p:graphicFrame>
          <p:nvGraphicFramePr>
            <p:cNvPr id="51219" name="Object 19"/>
            <p:cNvGraphicFramePr>
              <a:graphicFrameLocks noChangeAspect="1"/>
            </p:cNvGraphicFramePr>
            <p:nvPr/>
          </p:nvGraphicFramePr>
          <p:xfrm>
            <a:off x="2976" y="1056"/>
            <a:ext cx="817" cy="535"/>
          </p:xfrm>
          <a:graphic>
            <a:graphicData uri="http://schemas.openxmlformats.org/presentationml/2006/ole">
              <p:oleObj spid="_x0000_s51219" name="Equation" r:id="rId7" imgW="672808" imgH="431613" progId="Equation.DSMT4">
                <p:embed/>
              </p:oleObj>
            </a:graphicData>
          </a:graphic>
        </p:graphicFrame>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1858"/>
                                        </p:tgtEl>
                                        <p:attrNameLst>
                                          <p:attrName>style.visibility</p:attrName>
                                        </p:attrNameLst>
                                      </p:cBhvr>
                                      <p:to>
                                        <p:strVal val="visible"/>
                                      </p:to>
                                    </p:set>
                                    <p:animEffect transition="in" filter="wipe(left)">
                                      <p:cBhvr>
                                        <p:cTn id="7" dur="500"/>
                                        <p:tgtEl>
                                          <p:spTgt spid="2918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91863"/>
                                        </p:tgtEl>
                                        <p:attrNameLst>
                                          <p:attrName>style.visibility</p:attrName>
                                        </p:attrNameLst>
                                      </p:cBhvr>
                                      <p:to>
                                        <p:strVal val="visible"/>
                                      </p:to>
                                    </p:set>
                                    <p:animEffect transition="in" filter="wipe(left)">
                                      <p:cBhvr>
                                        <p:cTn id="12" dur="500"/>
                                        <p:tgtEl>
                                          <p:spTgt spid="2918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1845"/>
                                        </p:tgtEl>
                                        <p:attrNameLst>
                                          <p:attrName>style.visibility</p:attrName>
                                        </p:attrNameLst>
                                      </p:cBhvr>
                                      <p:to>
                                        <p:strVal val="visible"/>
                                      </p:to>
                                    </p:set>
                                    <p:animEffect transition="in" filter="wipe(left)">
                                      <p:cBhvr>
                                        <p:cTn id="17" dur="500"/>
                                        <p:tgtEl>
                                          <p:spTgt spid="2918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1846"/>
                                        </p:tgtEl>
                                        <p:attrNameLst>
                                          <p:attrName>style.visibility</p:attrName>
                                        </p:attrNameLst>
                                      </p:cBhvr>
                                      <p:to>
                                        <p:strVal val="visible"/>
                                      </p:to>
                                    </p:set>
                                    <p:animEffect transition="in" filter="wipe(left)">
                                      <p:cBhvr>
                                        <p:cTn id="22" dur="500"/>
                                        <p:tgtEl>
                                          <p:spTgt spid="2918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1847"/>
                                        </p:tgtEl>
                                        <p:attrNameLst>
                                          <p:attrName>style.visibility</p:attrName>
                                        </p:attrNameLst>
                                      </p:cBhvr>
                                      <p:to>
                                        <p:strVal val="visible"/>
                                      </p:to>
                                    </p:set>
                                    <p:animEffect transition="in" filter="wipe(left)">
                                      <p:cBhvr>
                                        <p:cTn id="27" dur="500"/>
                                        <p:tgtEl>
                                          <p:spTgt spid="2918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91848"/>
                                        </p:tgtEl>
                                        <p:attrNameLst>
                                          <p:attrName>style.visibility</p:attrName>
                                        </p:attrNameLst>
                                      </p:cBhvr>
                                      <p:to>
                                        <p:strVal val="visible"/>
                                      </p:to>
                                    </p:set>
                                    <p:animEffect transition="in" filter="wipe(left)">
                                      <p:cBhvr>
                                        <p:cTn id="32" dur="500"/>
                                        <p:tgtEl>
                                          <p:spTgt spid="2918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1849"/>
                                        </p:tgtEl>
                                        <p:attrNameLst>
                                          <p:attrName>style.visibility</p:attrName>
                                        </p:attrNameLst>
                                      </p:cBhvr>
                                      <p:to>
                                        <p:strVal val="visible"/>
                                      </p:to>
                                    </p:set>
                                    <p:animEffect transition="in" filter="wipe(left)">
                                      <p:cBhvr>
                                        <p:cTn id="37" dur="500"/>
                                        <p:tgtEl>
                                          <p:spTgt spid="29184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1850"/>
                                        </p:tgtEl>
                                        <p:attrNameLst>
                                          <p:attrName>style.visibility</p:attrName>
                                        </p:attrNameLst>
                                      </p:cBhvr>
                                      <p:to>
                                        <p:strVal val="visible"/>
                                      </p:to>
                                    </p:set>
                                    <p:animEffect transition="in" filter="wipe(left)">
                                      <p:cBhvr>
                                        <p:cTn id="42" dur="500"/>
                                        <p:tgtEl>
                                          <p:spTgt spid="29185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1851"/>
                                        </p:tgtEl>
                                        <p:attrNameLst>
                                          <p:attrName>style.visibility</p:attrName>
                                        </p:attrNameLst>
                                      </p:cBhvr>
                                      <p:to>
                                        <p:strVal val="visible"/>
                                      </p:to>
                                    </p:set>
                                    <p:animEffect transition="in" filter="wipe(left)">
                                      <p:cBhvr>
                                        <p:cTn id="47" dur="500"/>
                                        <p:tgtEl>
                                          <p:spTgt spid="29185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91852"/>
                                        </p:tgtEl>
                                        <p:attrNameLst>
                                          <p:attrName>style.visibility</p:attrName>
                                        </p:attrNameLst>
                                      </p:cBhvr>
                                      <p:to>
                                        <p:strVal val="visible"/>
                                      </p:to>
                                    </p:set>
                                    <p:animEffect transition="in" filter="wipe(left)">
                                      <p:cBhvr>
                                        <p:cTn id="52" dur="500"/>
                                        <p:tgtEl>
                                          <p:spTgt spid="29185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91853"/>
                                        </p:tgtEl>
                                        <p:attrNameLst>
                                          <p:attrName>style.visibility</p:attrName>
                                        </p:attrNameLst>
                                      </p:cBhvr>
                                      <p:to>
                                        <p:strVal val="visible"/>
                                      </p:to>
                                    </p:set>
                                    <p:animEffect transition="in" filter="wipe(left)">
                                      <p:cBhvr>
                                        <p:cTn id="57" dur="500"/>
                                        <p:tgtEl>
                                          <p:spTgt spid="29185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91854"/>
                                        </p:tgtEl>
                                        <p:attrNameLst>
                                          <p:attrName>style.visibility</p:attrName>
                                        </p:attrNameLst>
                                      </p:cBhvr>
                                      <p:to>
                                        <p:strVal val="visible"/>
                                      </p:to>
                                    </p:set>
                                    <p:animEffect transition="in" filter="wipe(left)">
                                      <p:cBhvr>
                                        <p:cTn id="62" dur="500"/>
                                        <p:tgtEl>
                                          <p:spTgt spid="29185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91855"/>
                                        </p:tgtEl>
                                        <p:attrNameLst>
                                          <p:attrName>style.visibility</p:attrName>
                                        </p:attrNameLst>
                                      </p:cBhvr>
                                      <p:to>
                                        <p:strVal val="visible"/>
                                      </p:to>
                                    </p:set>
                                    <p:animEffect transition="in" filter="wipe(left)">
                                      <p:cBhvr>
                                        <p:cTn id="67" dur="500"/>
                                        <p:tgtEl>
                                          <p:spTgt spid="29185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91856"/>
                                        </p:tgtEl>
                                        <p:attrNameLst>
                                          <p:attrName>style.visibility</p:attrName>
                                        </p:attrNameLst>
                                      </p:cBhvr>
                                      <p:to>
                                        <p:strVal val="visible"/>
                                      </p:to>
                                    </p:set>
                                    <p:animEffect transition="in" filter="wipe(left)">
                                      <p:cBhvr>
                                        <p:cTn id="72" dur="500"/>
                                        <p:tgtEl>
                                          <p:spTgt spid="291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5" grpId="0" autoUpdateAnimBg="0"/>
      <p:bldP spid="291846" grpId="0" autoUpdateAnimBg="0"/>
      <p:bldP spid="291847" grpId="0" autoUpdateAnimBg="0"/>
      <p:bldP spid="291849" grpId="0" autoUpdateAnimBg="0"/>
      <p:bldP spid="291850" grpId="0" autoUpdateAnimBg="0"/>
      <p:bldP spid="291851" grpId="0" autoUpdateAnimBg="0"/>
      <p:bldP spid="291853" grpId="0" autoUpdateAnimBg="0"/>
      <p:bldP spid="291855" grpId="0" autoUpdateAnimBg="0"/>
      <p:bldP spid="29185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106110C-3862-4B12-A370-F209AE29A107}" type="slidenum">
              <a:rPr lang="en-US" altLang="zh-CN" sz="1400">
                <a:solidFill>
                  <a:srgbClr val="000000"/>
                </a:solidFill>
              </a:rPr>
              <a:pPr/>
              <a:t>11</a:t>
            </a:fld>
            <a:endParaRPr lang="en-US" altLang="zh-CN" sz="1400">
              <a:solidFill>
                <a:srgbClr val="000000"/>
              </a:solidFill>
            </a:endParaRPr>
          </a:p>
        </p:txBody>
      </p:sp>
      <p:sp>
        <p:nvSpPr>
          <p:cNvPr id="292867" name="Text Box 3"/>
          <p:cNvSpPr txBox="1">
            <a:spLocks noChangeArrowheads="1"/>
          </p:cNvSpPr>
          <p:nvPr/>
        </p:nvSpPr>
        <p:spPr bwMode="auto">
          <a:xfrm>
            <a:off x="719138" y="1566863"/>
            <a:ext cx="6613525" cy="519112"/>
          </a:xfrm>
          <a:prstGeom prst="rect">
            <a:avLst/>
          </a:prstGeom>
          <a:noFill/>
          <a:ln w="9525">
            <a:noFill/>
            <a:miter lim="800000"/>
            <a:headEnd/>
            <a:tailEnd/>
          </a:ln>
        </p:spPr>
        <p:txBody>
          <a:bodyPr wrap="none">
            <a:spAutoFit/>
          </a:bodyPr>
          <a:lstStyle/>
          <a:p>
            <a:r>
              <a:rPr lang="zh-CN" altLang="en-US" sz="2800" b="1">
                <a:solidFill>
                  <a:srgbClr val="000000"/>
                </a:solidFill>
              </a:rPr>
              <a:t>此时</a:t>
            </a:r>
            <a:r>
              <a:rPr lang="en-US" altLang="zh-CN" sz="2800" b="1">
                <a:solidFill>
                  <a:srgbClr val="000000"/>
                </a:solidFill>
              </a:rPr>
              <a:t>, </a:t>
            </a:r>
            <a:r>
              <a:rPr lang="zh-CN" altLang="en-US" sz="2800" b="1">
                <a:solidFill>
                  <a:srgbClr val="FF0000"/>
                </a:solidFill>
                <a:latin typeface="宋体" pitchFamily="2" charset="-122"/>
              </a:rPr>
              <a:t>级数在复平面内除原点外处处发散</a:t>
            </a:r>
            <a:r>
              <a:rPr lang="en-US" altLang="zh-CN" sz="2800" b="1">
                <a:solidFill>
                  <a:srgbClr val="FF0000"/>
                </a:solidFill>
                <a:latin typeface="宋体" pitchFamily="2" charset="-122"/>
              </a:rPr>
              <a:t>.</a:t>
            </a:r>
          </a:p>
        </p:txBody>
      </p:sp>
      <p:sp>
        <p:nvSpPr>
          <p:cNvPr id="292870" name="Rectangle 6"/>
          <p:cNvSpPr>
            <a:spLocks noChangeArrowheads="1"/>
          </p:cNvSpPr>
          <p:nvPr/>
        </p:nvSpPr>
        <p:spPr bwMode="auto">
          <a:xfrm>
            <a:off x="838200" y="2362200"/>
            <a:ext cx="3878263" cy="519113"/>
          </a:xfrm>
          <a:prstGeom prst="rect">
            <a:avLst/>
          </a:prstGeom>
          <a:noFill/>
          <a:ln w="9525">
            <a:noFill/>
            <a:miter lim="800000"/>
            <a:headEnd/>
            <a:tailEnd/>
          </a:ln>
        </p:spPr>
        <p:txBody>
          <a:bodyPr>
            <a:spAutoFit/>
          </a:bodyPr>
          <a:lstStyle/>
          <a:p>
            <a:r>
              <a:rPr lang="zh-CN" altLang="en-US" sz="2800" b="1">
                <a:solidFill>
                  <a:srgbClr val="000000"/>
                </a:solidFill>
              </a:rPr>
              <a:t>例如</a:t>
            </a:r>
            <a:r>
              <a:rPr lang="en-US" altLang="zh-CN" sz="2800" b="1">
                <a:solidFill>
                  <a:srgbClr val="000000"/>
                </a:solidFill>
              </a:rPr>
              <a:t>,   </a:t>
            </a:r>
            <a:r>
              <a:rPr lang="zh-CN" altLang="en-US" sz="2800" b="1">
                <a:solidFill>
                  <a:srgbClr val="000000"/>
                </a:solidFill>
              </a:rPr>
              <a:t>级数</a:t>
            </a:r>
          </a:p>
        </p:txBody>
      </p:sp>
      <p:graphicFrame>
        <p:nvGraphicFramePr>
          <p:cNvPr id="292871" name="Object 7"/>
          <p:cNvGraphicFramePr>
            <a:graphicFrameLocks noChangeAspect="1"/>
          </p:cNvGraphicFramePr>
          <p:nvPr/>
        </p:nvGraphicFramePr>
        <p:xfrm>
          <a:off x="2819400" y="2362200"/>
          <a:ext cx="3987800" cy="419100"/>
        </p:xfrm>
        <a:graphic>
          <a:graphicData uri="http://schemas.openxmlformats.org/presentationml/2006/ole">
            <p:oleObj spid="_x0000_s52229" name="公式" r:id="rId3" imgW="3987800" imgH="419100" progId="Equation.3">
              <p:embed/>
            </p:oleObj>
          </a:graphicData>
        </a:graphic>
      </p:graphicFrame>
      <p:graphicFrame>
        <p:nvGraphicFramePr>
          <p:cNvPr id="292872" name="Object 8"/>
          <p:cNvGraphicFramePr>
            <a:graphicFrameLocks noChangeAspect="1"/>
          </p:cNvGraphicFramePr>
          <p:nvPr/>
        </p:nvGraphicFramePr>
        <p:xfrm>
          <a:off x="873125" y="3316288"/>
          <a:ext cx="1587500" cy="403225"/>
        </p:xfrm>
        <a:graphic>
          <a:graphicData uri="http://schemas.openxmlformats.org/presentationml/2006/ole">
            <p:oleObj spid="_x0000_s52230" name="Equation" r:id="rId4" imgW="1586811" imgH="406224" progId="Equation.3">
              <p:embed/>
            </p:oleObj>
          </a:graphicData>
        </a:graphic>
      </p:graphicFrame>
      <p:sp>
        <p:nvSpPr>
          <p:cNvPr id="292873" name="Text Box 9"/>
          <p:cNvSpPr txBox="1">
            <a:spLocks noChangeArrowheads="1"/>
          </p:cNvSpPr>
          <p:nvPr/>
        </p:nvSpPr>
        <p:spPr bwMode="auto">
          <a:xfrm>
            <a:off x="2600325" y="3249613"/>
            <a:ext cx="5449888" cy="519112"/>
          </a:xfrm>
          <a:prstGeom prst="rect">
            <a:avLst/>
          </a:prstGeom>
          <a:noFill/>
          <a:ln w="9525">
            <a:noFill/>
            <a:miter lim="800000"/>
            <a:headEnd/>
            <a:tailEnd/>
          </a:ln>
        </p:spPr>
        <p:txBody>
          <a:bodyPr>
            <a:spAutoFit/>
          </a:bodyPr>
          <a:lstStyle/>
          <a:p>
            <a:r>
              <a:rPr lang="zh-CN" altLang="en-US" sz="2800" b="1">
                <a:solidFill>
                  <a:srgbClr val="000000"/>
                </a:solidFill>
              </a:rPr>
              <a:t>通项不趋于零</a:t>
            </a:r>
            <a:r>
              <a:rPr lang="en-US" altLang="zh-CN" sz="2800" b="1">
                <a:solidFill>
                  <a:srgbClr val="000000"/>
                </a:solidFill>
              </a:rPr>
              <a:t>, </a:t>
            </a:r>
          </a:p>
        </p:txBody>
      </p:sp>
      <p:graphicFrame>
        <p:nvGraphicFramePr>
          <p:cNvPr id="292874" name="Object 10"/>
          <p:cNvGraphicFramePr>
            <a:graphicFrameLocks noChangeAspect="1"/>
          </p:cNvGraphicFramePr>
          <p:nvPr/>
        </p:nvGraphicFramePr>
        <p:xfrm>
          <a:off x="830263" y="5629275"/>
          <a:ext cx="3343275" cy="441325"/>
        </p:xfrm>
        <a:graphic>
          <a:graphicData uri="http://schemas.openxmlformats.org/presentationml/2006/ole">
            <p:oleObj spid="_x0000_s52232" name="Equation" r:id="rId5" imgW="3263900" imgH="431800" progId="Equation.3">
              <p:embed/>
            </p:oleObj>
          </a:graphicData>
        </a:graphic>
      </p:graphicFrame>
      <p:graphicFrame>
        <p:nvGraphicFramePr>
          <p:cNvPr id="292875" name="Object 11"/>
          <p:cNvGraphicFramePr>
            <a:graphicFrameLocks noChangeAspect="1"/>
          </p:cNvGraphicFramePr>
          <p:nvPr/>
        </p:nvGraphicFramePr>
        <p:xfrm>
          <a:off x="4281488" y="5613400"/>
          <a:ext cx="3041650" cy="455613"/>
        </p:xfrm>
        <a:graphic>
          <a:graphicData uri="http://schemas.openxmlformats.org/presentationml/2006/ole">
            <p:oleObj spid="_x0000_s52233" name="Equation" r:id="rId6" imgW="2870200" imgH="431800" progId="Equation.3">
              <p:embed/>
            </p:oleObj>
          </a:graphicData>
        </a:graphic>
      </p:graphicFrame>
      <p:sp>
        <p:nvSpPr>
          <p:cNvPr id="292876" name="Text Box 12"/>
          <p:cNvSpPr txBox="1">
            <a:spLocks noChangeArrowheads="1"/>
          </p:cNvSpPr>
          <p:nvPr/>
        </p:nvSpPr>
        <p:spPr bwMode="auto">
          <a:xfrm>
            <a:off x="7315200" y="5553075"/>
            <a:ext cx="1017588" cy="519113"/>
          </a:xfrm>
          <a:prstGeom prst="rect">
            <a:avLst/>
          </a:prstGeom>
          <a:noFill/>
          <a:ln w="9525">
            <a:noFill/>
            <a:miter lim="800000"/>
            <a:headEnd/>
            <a:tailEnd/>
          </a:ln>
          <a:effectLst/>
        </p:spPr>
        <p:txBody>
          <a:bodyPr wrap="none">
            <a:spAutoFit/>
          </a:bodyPr>
          <a:lstStyle/>
          <a:p>
            <a:r>
              <a:rPr lang="zh-CN" altLang="en-US" sz="2800" b="1">
                <a:solidFill>
                  <a:srgbClr val="000000"/>
                </a:solidFill>
              </a:rPr>
              <a:t>如图</a:t>
            </a:r>
            <a:r>
              <a:rPr lang="en-US" altLang="zh-CN" sz="2800" b="1">
                <a:solidFill>
                  <a:srgbClr val="000000"/>
                </a:solidFill>
              </a:rPr>
              <a:t>:</a:t>
            </a:r>
          </a:p>
        </p:txBody>
      </p:sp>
      <p:sp>
        <p:nvSpPr>
          <p:cNvPr id="292877" name="Text Box 13"/>
          <p:cNvSpPr txBox="1">
            <a:spLocks noChangeArrowheads="1"/>
          </p:cNvSpPr>
          <p:nvPr/>
        </p:nvSpPr>
        <p:spPr bwMode="auto">
          <a:xfrm>
            <a:off x="5181600" y="3276600"/>
            <a:ext cx="2514600" cy="519113"/>
          </a:xfrm>
          <a:prstGeom prst="rect">
            <a:avLst/>
          </a:prstGeom>
          <a:noFill/>
          <a:ln w="9525">
            <a:noFill/>
            <a:miter lim="800000"/>
            <a:headEnd/>
            <a:tailEnd/>
          </a:ln>
        </p:spPr>
        <p:txBody>
          <a:bodyPr>
            <a:spAutoFit/>
          </a:bodyPr>
          <a:lstStyle/>
          <a:p>
            <a:r>
              <a:rPr lang="zh-CN" altLang="en-US" sz="2800" b="1">
                <a:solidFill>
                  <a:srgbClr val="000000"/>
                </a:solidFill>
              </a:rPr>
              <a:t>故级数发散</a:t>
            </a:r>
            <a:r>
              <a:rPr lang="en-US" altLang="zh-CN" sz="2800" b="1">
                <a:solidFill>
                  <a:srgbClr val="000000"/>
                </a:solidFill>
              </a:rPr>
              <a:t>.</a:t>
            </a:r>
          </a:p>
        </p:txBody>
      </p:sp>
      <p:grpSp>
        <p:nvGrpSpPr>
          <p:cNvPr id="52236" name="Group 15"/>
          <p:cNvGrpSpPr>
            <a:grpSpLocks/>
          </p:cNvGrpSpPr>
          <p:nvPr/>
        </p:nvGrpSpPr>
        <p:grpSpPr bwMode="auto">
          <a:xfrm>
            <a:off x="747713" y="685800"/>
            <a:ext cx="8167687" cy="849313"/>
            <a:chOff x="471" y="432"/>
            <a:chExt cx="5145" cy="535"/>
          </a:xfrm>
        </p:grpSpPr>
        <p:sp>
          <p:nvSpPr>
            <p:cNvPr id="52242" name="Text Box 2"/>
            <p:cNvSpPr txBox="1">
              <a:spLocks noChangeArrowheads="1"/>
            </p:cNvSpPr>
            <p:nvPr/>
          </p:nvSpPr>
          <p:spPr bwMode="auto">
            <a:xfrm>
              <a:off x="471" y="513"/>
              <a:ext cx="5145" cy="327"/>
            </a:xfrm>
            <a:prstGeom prst="rect">
              <a:avLst/>
            </a:prstGeom>
            <a:noFill/>
            <a:ln w="9525">
              <a:noFill/>
              <a:miter lim="800000"/>
              <a:headEnd/>
              <a:tailEnd/>
            </a:ln>
            <a:effectLst/>
          </p:spPr>
          <p:txBody>
            <a:bodyPr>
              <a:spAutoFit/>
            </a:bodyPr>
            <a:lstStyle/>
            <a:p>
              <a:pPr eaLnBrk="0" hangingPunct="0"/>
              <a:r>
                <a:rPr lang="en-US" altLang="zh-CN" sz="2800" b="1">
                  <a:solidFill>
                    <a:srgbClr val="FF0000"/>
                  </a:solidFill>
                </a:rPr>
                <a:t>(2) </a:t>
              </a:r>
              <a:r>
                <a:rPr lang="zh-CN" altLang="en-US" sz="2800" b="1">
                  <a:solidFill>
                    <a:srgbClr val="000000"/>
                  </a:solidFill>
                </a:rPr>
                <a:t>对所有的正实数级数              除 </a:t>
              </a:r>
              <a:r>
                <a:rPr lang="en-US" altLang="zh-CN" sz="2800" b="1" i="1">
                  <a:solidFill>
                    <a:srgbClr val="000000"/>
                  </a:solidFill>
                </a:rPr>
                <a:t>z</a:t>
              </a:r>
              <a:r>
                <a:rPr lang="en-US" altLang="zh-CN" sz="2800" b="1">
                  <a:solidFill>
                    <a:srgbClr val="000000"/>
                  </a:solidFill>
                </a:rPr>
                <a:t>=0 </a:t>
              </a:r>
              <a:r>
                <a:rPr lang="zh-CN" altLang="en-US" sz="2800" b="1">
                  <a:solidFill>
                    <a:srgbClr val="000000"/>
                  </a:solidFill>
                </a:rPr>
                <a:t>外都发散</a:t>
              </a:r>
              <a:r>
                <a:rPr lang="en-US" altLang="zh-CN" sz="2800" b="1">
                  <a:solidFill>
                    <a:srgbClr val="000000"/>
                  </a:solidFill>
                </a:rPr>
                <a:t>.</a:t>
              </a:r>
            </a:p>
          </p:txBody>
        </p:sp>
        <p:graphicFrame>
          <p:nvGraphicFramePr>
            <p:cNvPr id="52243" name="Object 14"/>
            <p:cNvGraphicFramePr>
              <a:graphicFrameLocks noChangeAspect="1"/>
            </p:cNvGraphicFramePr>
            <p:nvPr/>
          </p:nvGraphicFramePr>
          <p:xfrm>
            <a:off x="2880" y="432"/>
            <a:ext cx="817" cy="535"/>
          </p:xfrm>
          <a:graphic>
            <a:graphicData uri="http://schemas.openxmlformats.org/presentationml/2006/ole">
              <p:oleObj spid="_x0000_s52243" name="Equation" r:id="rId7" imgW="672808" imgH="431613" progId="Equation.DSMT4">
                <p:embed/>
              </p:oleObj>
            </a:graphicData>
          </a:graphic>
        </p:graphicFrame>
      </p:grpSp>
      <p:grpSp>
        <p:nvGrpSpPr>
          <p:cNvPr id="292883" name="Group 19"/>
          <p:cNvGrpSpPr>
            <a:grpSpLocks/>
          </p:cNvGrpSpPr>
          <p:nvPr/>
        </p:nvGrpSpPr>
        <p:grpSpPr bwMode="auto">
          <a:xfrm>
            <a:off x="709613" y="3886200"/>
            <a:ext cx="8205787" cy="1611313"/>
            <a:chOff x="447" y="2448"/>
            <a:chExt cx="5169" cy="1015"/>
          </a:xfrm>
        </p:grpSpPr>
        <p:sp>
          <p:nvSpPr>
            <p:cNvPr id="52238" name="Text Box 4"/>
            <p:cNvSpPr txBox="1">
              <a:spLocks noChangeArrowheads="1"/>
            </p:cNvSpPr>
            <p:nvPr/>
          </p:nvSpPr>
          <p:spPr bwMode="auto">
            <a:xfrm>
              <a:off x="447" y="2544"/>
              <a:ext cx="5169" cy="327"/>
            </a:xfrm>
            <a:prstGeom prst="rect">
              <a:avLst/>
            </a:prstGeom>
            <a:noFill/>
            <a:ln w="9525">
              <a:noFill/>
              <a:miter lim="800000"/>
              <a:headEnd/>
              <a:tailEnd/>
            </a:ln>
            <a:effectLst/>
          </p:spPr>
          <p:txBody>
            <a:bodyPr>
              <a:spAutoFit/>
            </a:bodyPr>
            <a:lstStyle/>
            <a:p>
              <a:pPr eaLnBrk="0" hangingPunct="0"/>
              <a:r>
                <a:rPr lang="en-US" altLang="zh-CN" sz="2800" b="1">
                  <a:solidFill>
                    <a:srgbClr val="FF0000"/>
                  </a:solidFill>
                </a:rPr>
                <a:t>(3) </a:t>
              </a:r>
              <a:r>
                <a:rPr lang="zh-CN" altLang="en-US" sz="2800" b="1">
                  <a:solidFill>
                    <a:srgbClr val="000000"/>
                  </a:solidFill>
                </a:rPr>
                <a:t>既存在使级数              发散的正实数</a:t>
              </a:r>
              <a:r>
                <a:rPr lang="en-US" altLang="zh-CN" sz="2800" b="1">
                  <a:solidFill>
                    <a:srgbClr val="000000"/>
                  </a:solidFill>
                </a:rPr>
                <a:t>, </a:t>
              </a:r>
              <a:r>
                <a:rPr lang="zh-CN" altLang="en-US" sz="2800" b="1">
                  <a:solidFill>
                    <a:srgbClr val="000000"/>
                  </a:solidFill>
                </a:rPr>
                <a:t>也存在使</a:t>
              </a:r>
            </a:p>
          </p:txBody>
        </p:sp>
        <p:sp>
          <p:nvSpPr>
            <p:cNvPr id="52239" name="Rectangle 5"/>
            <p:cNvSpPr>
              <a:spLocks noChangeArrowheads="1"/>
            </p:cNvSpPr>
            <p:nvPr/>
          </p:nvSpPr>
          <p:spPr bwMode="auto">
            <a:xfrm>
              <a:off x="480" y="3024"/>
              <a:ext cx="3168" cy="327"/>
            </a:xfrm>
            <a:prstGeom prst="rect">
              <a:avLst/>
            </a:prstGeom>
            <a:noFill/>
            <a:ln w="9525">
              <a:noFill/>
              <a:miter lim="800000"/>
              <a:headEnd/>
              <a:tailEnd/>
            </a:ln>
          </p:spPr>
          <p:txBody>
            <a:bodyPr>
              <a:spAutoFit/>
            </a:bodyPr>
            <a:lstStyle/>
            <a:p>
              <a:r>
                <a:rPr lang="zh-CN" altLang="en-US" sz="2800" b="1">
                  <a:solidFill>
                    <a:srgbClr val="000000"/>
                  </a:solidFill>
                </a:rPr>
                <a:t>级数             收敛的正实数</a:t>
              </a:r>
              <a:r>
                <a:rPr lang="en-US" altLang="zh-CN" sz="2800" b="1">
                  <a:solidFill>
                    <a:srgbClr val="000000"/>
                  </a:solidFill>
                </a:rPr>
                <a:t>. </a:t>
              </a:r>
            </a:p>
          </p:txBody>
        </p:sp>
        <p:graphicFrame>
          <p:nvGraphicFramePr>
            <p:cNvPr id="52240" name="Object 16"/>
            <p:cNvGraphicFramePr>
              <a:graphicFrameLocks noChangeAspect="1"/>
            </p:cNvGraphicFramePr>
            <p:nvPr/>
          </p:nvGraphicFramePr>
          <p:xfrm>
            <a:off x="2160" y="2448"/>
            <a:ext cx="817" cy="535"/>
          </p:xfrm>
          <a:graphic>
            <a:graphicData uri="http://schemas.openxmlformats.org/presentationml/2006/ole">
              <p:oleObj spid="_x0000_s52240" name="Equation" r:id="rId8" imgW="672808" imgH="431613" progId="Equation.DSMT4">
                <p:embed/>
              </p:oleObj>
            </a:graphicData>
          </a:graphic>
        </p:graphicFrame>
        <p:graphicFrame>
          <p:nvGraphicFramePr>
            <p:cNvPr id="52241" name="Object 17"/>
            <p:cNvGraphicFramePr>
              <a:graphicFrameLocks noChangeAspect="1"/>
            </p:cNvGraphicFramePr>
            <p:nvPr/>
          </p:nvGraphicFramePr>
          <p:xfrm>
            <a:off x="960" y="2928"/>
            <a:ext cx="817" cy="535"/>
          </p:xfrm>
          <a:graphic>
            <a:graphicData uri="http://schemas.openxmlformats.org/presentationml/2006/ole">
              <p:oleObj spid="_x0000_s52241" name="Equation" r:id="rId9" imgW="672808" imgH="431613" progId="Equation.DSMT4">
                <p:embed/>
              </p:oleObj>
            </a:graphicData>
          </a:graphic>
        </p:graphicFrame>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2867"/>
                                        </p:tgtEl>
                                        <p:attrNameLst>
                                          <p:attrName>style.visibility</p:attrName>
                                        </p:attrNameLst>
                                      </p:cBhvr>
                                      <p:to>
                                        <p:strVal val="visible"/>
                                      </p:to>
                                    </p:set>
                                    <p:animEffect transition="in" filter="wipe(left)">
                                      <p:cBhvr>
                                        <p:cTn id="7" dur="500"/>
                                        <p:tgtEl>
                                          <p:spTgt spid="2928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2870"/>
                                        </p:tgtEl>
                                        <p:attrNameLst>
                                          <p:attrName>style.visibility</p:attrName>
                                        </p:attrNameLst>
                                      </p:cBhvr>
                                      <p:to>
                                        <p:strVal val="visible"/>
                                      </p:to>
                                    </p:set>
                                    <p:animEffect transition="in" filter="wipe(left)">
                                      <p:cBhvr>
                                        <p:cTn id="12" dur="500"/>
                                        <p:tgtEl>
                                          <p:spTgt spid="2928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92871"/>
                                        </p:tgtEl>
                                        <p:attrNameLst>
                                          <p:attrName>style.visibility</p:attrName>
                                        </p:attrNameLst>
                                      </p:cBhvr>
                                      <p:to>
                                        <p:strVal val="visible"/>
                                      </p:to>
                                    </p:set>
                                    <p:animEffect transition="in" filter="wipe(left)">
                                      <p:cBhvr>
                                        <p:cTn id="17" dur="500"/>
                                        <p:tgtEl>
                                          <p:spTgt spid="2928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92872"/>
                                        </p:tgtEl>
                                        <p:attrNameLst>
                                          <p:attrName>style.visibility</p:attrName>
                                        </p:attrNameLst>
                                      </p:cBhvr>
                                      <p:to>
                                        <p:strVal val="visible"/>
                                      </p:to>
                                    </p:set>
                                    <p:animEffect transition="in" filter="wipe(left)">
                                      <p:cBhvr>
                                        <p:cTn id="22" dur="500"/>
                                        <p:tgtEl>
                                          <p:spTgt spid="2928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2873"/>
                                        </p:tgtEl>
                                        <p:attrNameLst>
                                          <p:attrName>style.visibility</p:attrName>
                                        </p:attrNameLst>
                                      </p:cBhvr>
                                      <p:to>
                                        <p:strVal val="visible"/>
                                      </p:to>
                                    </p:set>
                                    <p:animEffect transition="in" filter="wipe(left)">
                                      <p:cBhvr>
                                        <p:cTn id="27" dur="500"/>
                                        <p:tgtEl>
                                          <p:spTgt spid="2928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2877"/>
                                        </p:tgtEl>
                                        <p:attrNameLst>
                                          <p:attrName>style.visibility</p:attrName>
                                        </p:attrNameLst>
                                      </p:cBhvr>
                                      <p:to>
                                        <p:strVal val="visible"/>
                                      </p:to>
                                    </p:set>
                                    <p:animEffect transition="in" filter="wipe(left)">
                                      <p:cBhvr>
                                        <p:cTn id="32" dur="500"/>
                                        <p:tgtEl>
                                          <p:spTgt spid="29287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92883"/>
                                        </p:tgtEl>
                                        <p:attrNameLst>
                                          <p:attrName>style.visibility</p:attrName>
                                        </p:attrNameLst>
                                      </p:cBhvr>
                                      <p:to>
                                        <p:strVal val="visible"/>
                                      </p:to>
                                    </p:set>
                                    <p:animEffect transition="in" filter="wipe(left)">
                                      <p:cBhvr>
                                        <p:cTn id="37" dur="500"/>
                                        <p:tgtEl>
                                          <p:spTgt spid="29288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92874"/>
                                        </p:tgtEl>
                                        <p:attrNameLst>
                                          <p:attrName>style.visibility</p:attrName>
                                        </p:attrNameLst>
                                      </p:cBhvr>
                                      <p:to>
                                        <p:strVal val="visible"/>
                                      </p:to>
                                    </p:set>
                                    <p:animEffect transition="in" filter="wipe(left)">
                                      <p:cBhvr>
                                        <p:cTn id="42" dur="500"/>
                                        <p:tgtEl>
                                          <p:spTgt spid="29287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92875"/>
                                        </p:tgtEl>
                                        <p:attrNameLst>
                                          <p:attrName>style.visibility</p:attrName>
                                        </p:attrNameLst>
                                      </p:cBhvr>
                                      <p:to>
                                        <p:strVal val="visible"/>
                                      </p:to>
                                    </p:set>
                                    <p:animEffect transition="in" filter="wipe(left)">
                                      <p:cBhvr>
                                        <p:cTn id="47" dur="500"/>
                                        <p:tgtEl>
                                          <p:spTgt spid="29287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92876"/>
                                        </p:tgtEl>
                                        <p:attrNameLst>
                                          <p:attrName>style.visibility</p:attrName>
                                        </p:attrNameLst>
                                      </p:cBhvr>
                                      <p:to>
                                        <p:strVal val="visible"/>
                                      </p:to>
                                    </p:set>
                                    <p:animEffect transition="in" filter="wipe(left)">
                                      <p:cBhvr>
                                        <p:cTn id="52" dur="500"/>
                                        <p:tgtEl>
                                          <p:spTgt spid="292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autoUpdateAnimBg="0"/>
      <p:bldP spid="292870" grpId="0" autoUpdateAnimBg="0"/>
      <p:bldP spid="292873" grpId="0" autoUpdateAnimBg="0"/>
      <p:bldP spid="292876" grpId="0" autoUpdateAnimBg="0"/>
      <p:bldP spid="29287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EE719A3-3A6C-4A1B-8EE4-34634D5DFB83}" type="slidenum">
              <a:rPr lang="en-US" altLang="zh-CN" sz="1400">
                <a:solidFill>
                  <a:srgbClr val="000000"/>
                </a:solidFill>
              </a:rPr>
              <a:pPr/>
              <a:t>12</a:t>
            </a:fld>
            <a:endParaRPr lang="en-US" altLang="zh-CN" sz="1400">
              <a:solidFill>
                <a:srgbClr val="000000"/>
              </a:solidFill>
            </a:endParaRPr>
          </a:p>
        </p:txBody>
      </p:sp>
      <p:sp>
        <p:nvSpPr>
          <p:cNvPr id="293890" name="Rectangle 2"/>
          <p:cNvSpPr>
            <a:spLocks noChangeArrowheads="1"/>
          </p:cNvSpPr>
          <p:nvPr/>
        </p:nvSpPr>
        <p:spPr bwMode="auto">
          <a:xfrm>
            <a:off x="1371600" y="457200"/>
            <a:ext cx="5791200" cy="4876800"/>
          </a:xfrm>
          <a:prstGeom prst="rect">
            <a:avLst/>
          </a:prstGeom>
          <a:solidFill>
            <a:srgbClr val="FF99FF">
              <a:alpha val="50195"/>
            </a:srgbClr>
          </a:solidFill>
          <a:ln w="28575">
            <a:pattFill prst="ltUpDiag">
              <a:fgClr>
                <a:schemeClr val="tx1"/>
              </a:fgClr>
              <a:bgClr>
                <a:srgbClr val="FFFFFF"/>
              </a:bgClr>
            </a:pattFill>
            <a:miter lim="800000"/>
            <a:headEnd/>
            <a:tailEnd/>
          </a:ln>
        </p:spPr>
        <p:txBody>
          <a:bodyPr wrap="none" anchor="ctr"/>
          <a:lstStyle/>
          <a:p>
            <a:endParaRPr lang="zh-CN" altLang="en-US">
              <a:solidFill>
                <a:srgbClr val="000000"/>
              </a:solidFill>
            </a:endParaRPr>
          </a:p>
        </p:txBody>
      </p:sp>
      <p:sp>
        <p:nvSpPr>
          <p:cNvPr id="293891" name="Oval 3"/>
          <p:cNvSpPr>
            <a:spLocks noChangeArrowheads="1"/>
          </p:cNvSpPr>
          <p:nvPr/>
        </p:nvSpPr>
        <p:spPr bwMode="auto">
          <a:xfrm>
            <a:off x="2057400" y="838200"/>
            <a:ext cx="4267200" cy="4114800"/>
          </a:xfrm>
          <a:prstGeom prst="ellipse">
            <a:avLst/>
          </a:prstGeom>
          <a:solidFill>
            <a:srgbClr val="FFCC99"/>
          </a:solidFill>
          <a:ln w="25400">
            <a:solidFill>
              <a:srgbClr val="FFCC99"/>
            </a:solidFill>
            <a:round/>
            <a:headEnd/>
            <a:tailEnd/>
          </a:ln>
          <a:effectLst/>
        </p:spPr>
        <p:txBody>
          <a:bodyPr wrap="none" anchor="ctr"/>
          <a:lstStyle/>
          <a:p>
            <a:pPr algn="ctr" eaLnBrk="0" hangingPunct="0"/>
            <a:endParaRPr lang="zh-CN" altLang="zh-CN" sz="2800" b="1">
              <a:solidFill>
                <a:srgbClr val="FF0000"/>
              </a:solidFill>
            </a:endParaRPr>
          </a:p>
        </p:txBody>
      </p:sp>
      <p:sp>
        <p:nvSpPr>
          <p:cNvPr id="293892" name="Oval 4"/>
          <p:cNvSpPr>
            <a:spLocks noChangeArrowheads="1"/>
          </p:cNvSpPr>
          <p:nvPr/>
        </p:nvSpPr>
        <p:spPr bwMode="auto">
          <a:xfrm>
            <a:off x="3505200" y="2209800"/>
            <a:ext cx="1371600" cy="1295400"/>
          </a:xfrm>
          <a:prstGeom prst="ellipse">
            <a:avLst/>
          </a:prstGeom>
          <a:solidFill>
            <a:srgbClr val="FF99FF"/>
          </a:solidFill>
          <a:ln w="25400">
            <a:solidFill>
              <a:srgbClr val="FF99FF"/>
            </a:solidFill>
            <a:round/>
            <a:headEnd/>
            <a:tailEnd/>
          </a:ln>
        </p:spPr>
        <p:txBody>
          <a:bodyPr wrap="none" anchor="ctr"/>
          <a:lstStyle/>
          <a:p>
            <a:endParaRPr lang="zh-CN" altLang="en-US">
              <a:solidFill>
                <a:srgbClr val="000000"/>
              </a:solidFill>
            </a:endParaRPr>
          </a:p>
        </p:txBody>
      </p:sp>
      <p:grpSp>
        <p:nvGrpSpPr>
          <p:cNvPr id="53254" name="Group 5"/>
          <p:cNvGrpSpPr>
            <a:grpSpLocks/>
          </p:cNvGrpSpPr>
          <p:nvPr/>
        </p:nvGrpSpPr>
        <p:grpSpPr bwMode="auto">
          <a:xfrm>
            <a:off x="1600200" y="228600"/>
            <a:ext cx="6019800" cy="4800600"/>
            <a:chOff x="1392" y="480"/>
            <a:chExt cx="2850" cy="2490"/>
          </a:xfrm>
        </p:grpSpPr>
        <p:graphicFrame>
          <p:nvGraphicFramePr>
            <p:cNvPr id="53277" name="Object 6"/>
            <p:cNvGraphicFramePr>
              <a:graphicFrameLocks noChangeAspect="1"/>
            </p:cNvGraphicFramePr>
            <p:nvPr/>
          </p:nvGraphicFramePr>
          <p:xfrm>
            <a:off x="4080" y="1776"/>
            <a:ext cx="162" cy="157"/>
          </p:xfrm>
          <a:graphic>
            <a:graphicData uri="http://schemas.openxmlformats.org/presentationml/2006/ole">
              <p:oleObj spid="_x0000_s53277" name="公式" r:id="rId3" imgW="253890" imgH="241195" progId="Equation.3">
                <p:embed/>
              </p:oleObj>
            </a:graphicData>
          </a:graphic>
        </p:graphicFrame>
        <p:graphicFrame>
          <p:nvGraphicFramePr>
            <p:cNvPr id="53278" name="Object 7"/>
            <p:cNvGraphicFramePr>
              <a:graphicFrameLocks noChangeAspect="1"/>
            </p:cNvGraphicFramePr>
            <p:nvPr/>
          </p:nvGraphicFramePr>
          <p:xfrm>
            <a:off x="2586" y="480"/>
            <a:ext cx="150" cy="192"/>
          </p:xfrm>
          <a:graphic>
            <a:graphicData uri="http://schemas.openxmlformats.org/presentationml/2006/ole">
              <p:oleObj spid="_x0000_s53278" name="公式" r:id="rId4" imgW="253780" imgH="317225" progId="Equation.3">
                <p:embed/>
              </p:oleObj>
            </a:graphicData>
          </a:graphic>
        </p:graphicFrame>
        <p:sp>
          <p:nvSpPr>
            <p:cNvPr id="53279" name="Line 8"/>
            <p:cNvSpPr>
              <a:spLocks noChangeShapeType="1"/>
            </p:cNvSpPr>
            <p:nvPr/>
          </p:nvSpPr>
          <p:spPr bwMode="auto">
            <a:xfrm>
              <a:off x="1392" y="1842"/>
              <a:ext cx="2688" cy="0"/>
            </a:xfrm>
            <a:prstGeom prst="line">
              <a:avLst/>
            </a:prstGeom>
            <a:noFill/>
            <a:ln w="28575">
              <a:solidFill>
                <a:srgbClr val="000000"/>
              </a:solidFill>
              <a:round/>
              <a:headEnd/>
              <a:tailEnd type="triangle" w="sm" len="lg"/>
            </a:ln>
            <a:effectLst/>
          </p:spPr>
          <p:txBody>
            <a:bodyPr wrap="none" anchor="ctr"/>
            <a:lstStyle/>
            <a:p>
              <a:endParaRPr lang="zh-CN" altLang="en-US"/>
            </a:p>
          </p:txBody>
        </p:sp>
        <p:sp>
          <p:nvSpPr>
            <p:cNvPr id="53280" name="Line 9"/>
            <p:cNvSpPr>
              <a:spLocks noChangeShapeType="1"/>
            </p:cNvSpPr>
            <p:nvPr/>
          </p:nvSpPr>
          <p:spPr bwMode="auto">
            <a:xfrm flipV="1">
              <a:off x="2640" y="618"/>
              <a:ext cx="0" cy="2352"/>
            </a:xfrm>
            <a:prstGeom prst="line">
              <a:avLst/>
            </a:prstGeom>
            <a:noFill/>
            <a:ln w="28575">
              <a:solidFill>
                <a:srgbClr val="000000"/>
              </a:solidFill>
              <a:round/>
              <a:headEnd/>
              <a:tailEnd type="triangle" w="sm" len="lg"/>
            </a:ln>
            <a:effectLst/>
          </p:spPr>
          <p:txBody>
            <a:bodyPr wrap="none" anchor="ctr"/>
            <a:lstStyle/>
            <a:p>
              <a:endParaRPr lang="zh-CN" altLang="en-US"/>
            </a:p>
          </p:txBody>
        </p:sp>
        <p:graphicFrame>
          <p:nvGraphicFramePr>
            <p:cNvPr id="53281" name="Object 10"/>
            <p:cNvGraphicFramePr>
              <a:graphicFrameLocks noChangeAspect="1"/>
            </p:cNvGraphicFramePr>
            <p:nvPr/>
          </p:nvGraphicFramePr>
          <p:xfrm>
            <a:off x="2510" y="1844"/>
            <a:ext cx="131" cy="150"/>
          </p:xfrm>
          <a:graphic>
            <a:graphicData uri="http://schemas.openxmlformats.org/presentationml/2006/ole">
              <p:oleObj spid="_x0000_s53281" name="公式" r:id="rId5" imgW="215713" imgH="241091" progId="Equation.3">
                <p:embed/>
              </p:oleObj>
            </a:graphicData>
          </a:graphic>
        </p:graphicFrame>
      </p:grpSp>
      <p:graphicFrame>
        <p:nvGraphicFramePr>
          <p:cNvPr id="293899" name="Object 11"/>
          <p:cNvGraphicFramePr>
            <a:graphicFrameLocks noChangeAspect="1"/>
          </p:cNvGraphicFramePr>
          <p:nvPr/>
        </p:nvGraphicFramePr>
        <p:xfrm>
          <a:off x="4648200" y="2895600"/>
          <a:ext cx="239713" cy="196850"/>
        </p:xfrm>
        <a:graphic>
          <a:graphicData uri="http://schemas.openxmlformats.org/presentationml/2006/ole">
            <p:oleObj spid="_x0000_s53255" name="Equation" r:id="rId6" imgW="279400" imgH="228600" progId="Equation.3">
              <p:embed/>
            </p:oleObj>
          </a:graphicData>
        </a:graphic>
      </p:graphicFrame>
      <p:sp>
        <p:nvSpPr>
          <p:cNvPr id="293900" name="Text Box 12"/>
          <p:cNvSpPr txBox="1">
            <a:spLocks noChangeArrowheads="1"/>
          </p:cNvSpPr>
          <p:nvPr/>
        </p:nvSpPr>
        <p:spPr bwMode="auto">
          <a:xfrm>
            <a:off x="6172200" y="2368550"/>
            <a:ext cx="311150" cy="701675"/>
          </a:xfrm>
          <a:prstGeom prst="rect">
            <a:avLst/>
          </a:prstGeom>
          <a:noFill/>
          <a:ln w="9525">
            <a:noFill/>
            <a:miter lim="800000"/>
            <a:headEnd/>
            <a:tailEnd/>
          </a:ln>
        </p:spPr>
        <p:txBody>
          <a:bodyPr wrap="none">
            <a:spAutoFit/>
          </a:bodyPr>
          <a:lstStyle/>
          <a:p>
            <a:r>
              <a:rPr lang="en-US" altLang="zh-CN" sz="4000" b="1">
                <a:solidFill>
                  <a:srgbClr val="FF0066"/>
                </a:solidFill>
              </a:rPr>
              <a:t>.</a:t>
            </a:r>
          </a:p>
        </p:txBody>
      </p:sp>
      <p:graphicFrame>
        <p:nvGraphicFramePr>
          <p:cNvPr id="293901" name="Object 13"/>
          <p:cNvGraphicFramePr>
            <a:graphicFrameLocks noChangeAspect="1"/>
          </p:cNvGraphicFramePr>
          <p:nvPr/>
        </p:nvGraphicFramePr>
        <p:xfrm>
          <a:off x="6324600" y="2895600"/>
          <a:ext cx="206375" cy="265113"/>
        </p:xfrm>
        <a:graphic>
          <a:graphicData uri="http://schemas.openxmlformats.org/presentationml/2006/ole">
            <p:oleObj spid="_x0000_s53257" name="Equation" r:id="rId7" imgW="304536" imgH="393359" progId="Equation.3">
              <p:embed/>
            </p:oleObj>
          </a:graphicData>
        </a:graphic>
      </p:graphicFrame>
      <p:sp>
        <p:nvSpPr>
          <p:cNvPr id="293902" name="Text Box 14"/>
          <p:cNvSpPr txBox="1">
            <a:spLocks noChangeArrowheads="1"/>
          </p:cNvSpPr>
          <p:nvPr/>
        </p:nvSpPr>
        <p:spPr bwMode="auto">
          <a:xfrm>
            <a:off x="4724400" y="2362200"/>
            <a:ext cx="304800" cy="701675"/>
          </a:xfrm>
          <a:prstGeom prst="rect">
            <a:avLst/>
          </a:prstGeom>
          <a:noFill/>
          <a:ln w="9525">
            <a:noFill/>
            <a:miter lim="800000"/>
            <a:headEnd/>
            <a:tailEnd/>
          </a:ln>
        </p:spPr>
        <p:txBody>
          <a:bodyPr>
            <a:spAutoFit/>
          </a:bodyPr>
          <a:lstStyle/>
          <a:p>
            <a:r>
              <a:rPr lang="en-US" altLang="zh-CN" sz="4000" b="1">
                <a:solidFill>
                  <a:srgbClr val="FF0066"/>
                </a:solidFill>
              </a:rPr>
              <a:t>.</a:t>
            </a:r>
          </a:p>
        </p:txBody>
      </p:sp>
      <p:graphicFrame>
        <p:nvGraphicFramePr>
          <p:cNvPr id="293903" name="Object 15"/>
          <p:cNvGraphicFramePr>
            <a:graphicFrameLocks noChangeAspect="1"/>
          </p:cNvGraphicFramePr>
          <p:nvPr/>
        </p:nvGraphicFramePr>
        <p:xfrm>
          <a:off x="4724400" y="2286000"/>
          <a:ext cx="214313" cy="214313"/>
        </p:xfrm>
        <a:graphic>
          <a:graphicData uri="http://schemas.openxmlformats.org/presentationml/2006/ole">
            <p:oleObj spid="_x0000_s53259" name="公式" r:id="rId8" imgW="266626" imgH="266790" progId="Equation.3">
              <p:embed/>
            </p:oleObj>
          </a:graphicData>
        </a:graphic>
      </p:graphicFrame>
      <p:sp>
        <p:nvSpPr>
          <p:cNvPr id="293904" name="Oval 16"/>
          <p:cNvSpPr>
            <a:spLocks noChangeArrowheads="1"/>
          </p:cNvSpPr>
          <p:nvPr/>
        </p:nvSpPr>
        <p:spPr bwMode="auto">
          <a:xfrm>
            <a:off x="2971800" y="1676400"/>
            <a:ext cx="2438400" cy="2362200"/>
          </a:xfrm>
          <a:prstGeom prst="ellipse">
            <a:avLst/>
          </a:prstGeom>
          <a:noFill/>
          <a:ln w="38100">
            <a:solidFill>
              <a:srgbClr val="CC0099"/>
            </a:solidFill>
            <a:round/>
            <a:headEnd/>
            <a:tailEnd/>
          </a:ln>
        </p:spPr>
        <p:txBody>
          <a:bodyPr wrap="none" anchor="ctr"/>
          <a:lstStyle/>
          <a:p>
            <a:pPr algn="ctr"/>
            <a:endParaRPr lang="zh-CN" altLang="zh-CN" sz="2800" b="1">
              <a:solidFill>
                <a:srgbClr val="FF0000"/>
              </a:solidFill>
            </a:endParaRPr>
          </a:p>
        </p:txBody>
      </p:sp>
      <p:sp>
        <p:nvSpPr>
          <p:cNvPr id="293905" name="Line 17"/>
          <p:cNvSpPr>
            <a:spLocks noChangeShapeType="1"/>
          </p:cNvSpPr>
          <p:nvPr/>
        </p:nvSpPr>
        <p:spPr bwMode="auto">
          <a:xfrm flipV="1">
            <a:off x="5181600" y="1600200"/>
            <a:ext cx="1600200" cy="533400"/>
          </a:xfrm>
          <a:prstGeom prst="line">
            <a:avLst/>
          </a:prstGeom>
          <a:noFill/>
          <a:ln w="9525">
            <a:solidFill>
              <a:schemeClr val="tx1"/>
            </a:solidFill>
            <a:round/>
            <a:headEnd/>
            <a:tailEnd/>
          </a:ln>
        </p:spPr>
        <p:txBody>
          <a:bodyPr wrap="none" anchor="ctr"/>
          <a:lstStyle/>
          <a:p>
            <a:endParaRPr lang="zh-CN" altLang="en-US"/>
          </a:p>
        </p:txBody>
      </p:sp>
      <p:sp>
        <p:nvSpPr>
          <p:cNvPr id="293906" name="Line 18"/>
          <p:cNvSpPr>
            <a:spLocks noChangeShapeType="1"/>
          </p:cNvSpPr>
          <p:nvPr/>
        </p:nvSpPr>
        <p:spPr bwMode="auto">
          <a:xfrm>
            <a:off x="6781800" y="1600200"/>
            <a:ext cx="1143000" cy="0"/>
          </a:xfrm>
          <a:prstGeom prst="line">
            <a:avLst/>
          </a:prstGeom>
          <a:noFill/>
          <a:ln w="9525">
            <a:solidFill>
              <a:schemeClr val="tx1"/>
            </a:solidFill>
            <a:round/>
            <a:headEnd/>
            <a:tailEnd/>
          </a:ln>
        </p:spPr>
        <p:txBody>
          <a:bodyPr wrap="none" anchor="ctr"/>
          <a:lstStyle/>
          <a:p>
            <a:endParaRPr lang="zh-CN" altLang="en-US"/>
          </a:p>
        </p:txBody>
      </p:sp>
      <p:sp>
        <p:nvSpPr>
          <p:cNvPr id="293907" name="Text Box 19"/>
          <p:cNvSpPr txBox="1">
            <a:spLocks noChangeArrowheads="1"/>
          </p:cNvSpPr>
          <p:nvPr/>
        </p:nvSpPr>
        <p:spPr bwMode="auto">
          <a:xfrm>
            <a:off x="6705600" y="1143000"/>
            <a:ext cx="2187575" cy="519113"/>
          </a:xfrm>
          <a:prstGeom prst="rect">
            <a:avLst/>
          </a:prstGeom>
          <a:noFill/>
          <a:ln w="9525">
            <a:noFill/>
            <a:miter lim="800000"/>
            <a:headEnd/>
            <a:tailEnd/>
          </a:ln>
        </p:spPr>
        <p:txBody>
          <a:bodyPr>
            <a:spAutoFit/>
          </a:bodyPr>
          <a:lstStyle/>
          <a:p>
            <a:r>
              <a:rPr lang="zh-CN" altLang="en-US" sz="2800" b="1">
                <a:solidFill>
                  <a:srgbClr val="FF0000"/>
                </a:solidFill>
              </a:rPr>
              <a:t>收敛圆</a:t>
            </a:r>
          </a:p>
        </p:txBody>
      </p:sp>
      <p:sp>
        <p:nvSpPr>
          <p:cNvPr id="293908" name="Line 20"/>
          <p:cNvSpPr>
            <a:spLocks noChangeShapeType="1"/>
          </p:cNvSpPr>
          <p:nvPr/>
        </p:nvSpPr>
        <p:spPr bwMode="auto">
          <a:xfrm flipV="1">
            <a:off x="4267200" y="2286000"/>
            <a:ext cx="990600" cy="533400"/>
          </a:xfrm>
          <a:prstGeom prst="line">
            <a:avLst/>
          </a:prstGeom>
          <a:noFill/>
          <a:ln w="25400">
            <a:solidFill>
              <a:srgbClr val="CC0099"/>
            </a:solidFill>
            <a:round/>
            <a:headEnd/>
            <a:tailEnd type="triangle" w="med" len="med"/>
          </a:ln>
        </p:spPr>
        <p:txBody>
          <a:bodyPr wrap="none" anchor="ctr"/>
          <a:lstStyle/>
          <a:p>
            <a:endParaRPr lang="zh-CN" altLang="en-US"/>
          </a:p>
        </p:txBody>
      </p:sp>
      <p:sp>
        <p:nvSpPr>
          <p:cNvPr id="293909" name="Line 21"/>
          <p:cNvSpPr>
            <a:spLocks noChangeShapeType="1"/>
          </p:cNvSpPr>
          <p:nvPr/>
        </p:nvSpPr>
        <p:spPr bwMode="auto">
          <a:xfrm>
            <a:off x="5029200" y="2438400"/>
            <a:ext cx="2895600" cy="9525"/>
          </a:xfrm>
          <a:prstGeom prst="line">
            <a:avLst/>
          </a:prstGeom>
          <a:noFill/>
          <a:ln w="9525">
            <a:solidFill>
              <a:schemeClr val="tx1"/>
            </a:solidFill>
            <a:round/>
            <a:headEnd/>
            <a:tailEnd/>
          </a:ln>
        </p:spPr>
        <p:txBody>
          <a:bodyPr wrap="none" anchor="ctr"/>
          <a:lstStyle/>
          <a:p>
            <a:endParaRPr lang="zh-CN" altLang="en-US"/>
          </a:p>
        </p:txBody>
      </p:sp>
      <p:sp>
        <p:nvSpPr>
          <p:cNvPr id="293910" name="Text Box 22"/>
          <p:cNvSpPr txBox="1">
            <a:spLocks noChangeArrowheads="1"/>
          </p:cNvSpPr>
          <p:nvPr/>
        </p:nvSpPr>
        <p:spPr bwMode="auto">
          <a:xfrm>
            <a:off x="6400800" y="1981200"/>
            <a:ext cx="2492375" cy="519113"/>
          </a:xfrm>
          <a:prstGeom prst="rect">
            <a:avLst/>
          </a:prstGeom>
          <a:noFill/>
          <a:ln w="9525">
            <a:noFill/>
            <a:miter lim="800000"/>
            <a:headEnd/>
            <a:tailEnd/>
          </a:ln>
        </p:spPr>
        <p:txBody>
          <a:bodyPr>
            <a:spAutoFit/>
          </a:bodyPr>
          <a:lstStyle/>
          <a:p>
            <a:r>
              <a:rPr lang="zh-CN" altLang="en-US" sz="2800" b="1">
                <a:solidFill>
                  <a:srgbClr val="FF0000"/>
                </a:solidFill>
              </a:rPr>
              <a:t>收敛半径</a:t>
            </a:r>
          </a:p>
        </p:txBody>
      </p:sp>
      <p:grpSp>
        <p:nvGrpSpPr>
          <p:cNvPr id="293921" name="Group 33"/>
          <p:cNvGrpSpPr>
            <a:grpSpLocks/>
          </p:cNvGrpSpPr>
          <p:nvPr/>
        </p:nvGrpSpPr>
        <p:grpSpPr bwMode="auto">
          <a:xfrm>
            <a:off x="755650" y="5516563"/>
            <a:ext cx="7886700" cy="952500"/>
            <a:chOff x="476" y="3475"/>
            <a:chExt cx="4968" cy="600"/>
          </a:xfrm>
        </p:grpSpPr>
        <p:sp>
          <p:nvSpPr>
            <p:cNvPr id="53274" name="Text Box 24"/>
            <p:cNvSpPr txBox="1">
              <a:spLocks noChangeArrowheads="1"/>
            </p:cNvSpPr>
            <p:nvPr/>
          </p:nvSpPr>
          <p:spPr bwMode="auto">
            <a:xfrm>
              <a:off x="476" y="3615"/>
              <a:ext cx="1406" cy="327"/>
            </a:xfrm>
            <a:prstGeom prst="rect">
              <a:avLst/>
            </a:prstGeom>
            <a:noFill/>
            <a:ln w="9525">
              <a:noFill/>
              <a:miter lim="800000"/>
              <a:headEnd/>
              <a:tailEnd/>
            </a:ln>
          </p:spPr>
          <p:txBody>
            <a:bodyPr>
              <a:spAutoFit/>
            </a:bodyPr>
            <a:lstStyle/>
            <a:p>
              <a:r>
                <a:rPr lang="zh-CN" altLang="en-US" sz="2800" b="1">
                  <a:solidFill>
                    <a:srgbClr val="000000"/>
                  </a:solidFill>
                </a:rPr>
                <a:t>幂级数</a:t>
              </a:r>
            </a:p>
          </p:txBody>
        </p:sp>
        <p:graphicFrame>
          <p:nvGraphicFramePr>
            <p:cNvPr id="53275" name="Object 25"/>
            <p:cNvGraphicFramePr>
              <a:graphicFrameLocks noChangeAspect="1"/>
            </p:cNvGraphicFramePr>
            <p:nvPr/>
          </p:nvGraphicFramePr>
          <p:xfrm>
            <a:off x="1291" y="3475"/>
            <a:ext cx="680" cy="600"/>
          </p:xfrm>
          <a:graphic>
            <a:graphicData uri="http://schemas.openxmlformats.org/presentationml/2006/ole">
              <p:oleObj spid="_x0000_s53275" name="公式" r:id="rId9" imgW="1079032" imgH="952087" progId="Equation.3">
                <p:embed/>
              </p:oleObj>
            </a:graphicData>
          </a:graphic>
        </p:graphicFrame>
        <p:sp>
          <p:nvSpPr>
            <p:cNvPr id="53276" name="Text Box 26"/>
            <p:cNvSpPr txBox="1">
              <a:spLocks noChangeArrowheads="1"/>
            </p:cNvSpPr>
            <p:nvPr/>
          </p:nvSpPr>
          <p:spPr bwMode="auto">
            <a:xfrm>
              <a:off x="1897" y="3628"/>
              <a:ext cx="3547" cy="327"/>
            </a:xfrm>
            <a:prstGeom prst="rect">
              <a:avLst/>
            </a:prstGeom>
            <a:noFill/>
            <a:ln w="9525">
              <a:noFill/>
              <a:miter lim="800000"/>
              <a:headEnd/>
              <a:tailEnd/>
            </a:ln>
          </p:spPr>
          <p:txBody>
            <a:bodyPr wrap="none">
              <a:spAutoFit/>
            </a:bodyPr>
            <a:lstStyle/>
            <a:p>
              <a:r>
                <a:rPr lang="zh-CN" altLang="en-US" sz="2800" b="1">
                  <a:solidFill>
                    <a:srgbClr val="000000"/>
                  </a:solidFill>
                </a:rPr>
                <a:t>的收敛范围是以原点为中心的圆域</a:t>
              </a:r>
              <a:r>
                <a:rPr lang="en-US" altLang="zh-CN" sz="2800" b="1">
                  <a:solidFill>
                    <a:srgbClr val="000000"/>
                  </a:solidFill>
                </a:rPr>
                <a:t>.</a:t>
              </a:r>
            </a:p>
          </p:txBody>
        </p:sp>
      </p:grpSp>
      <p:sp>
        <p:nvSpPr>
          <p:cNvPr id="293915" name="Oval 27"/>
          <p:cNvSpPr>
            <a:spLocks noChangeArrowheads="1"/>
          </p:cNvSpPr>
          <p:nvPr/>
        </p:nvSpPr>
        <p:spPr bwMode="auto">
          <a:xfrm>
            <a:off x="3124200" y="1828800"/>
            <a:ext cx="2133600" cy="2057400"/>
          </a:xfrm>
          <a:prstGeom prst="ellipse">
            <a:avLst/>
          </a:prstGeom>
          <a:noFill/>
          <a:ln w="25400">
            <a:solidFill>
              <a:srgbClr val="008000"/>
            </a:solidFill>
            <a:prstDash val="sysDot"/>
            <a:round/>
            <a:headEnd/>
            <a:tailEnd/>
          </a:ln>
        </p:spPr>
        <p:txBody>
          <a:bodyPr wrap="none" anchor="ctr"/>
          <a:lstStyle/>
          <a:p>
            <a:pPr algn="ctr"/>
            <a:endParaRPr lang="zh-CN" altLang="zh-CN" sz="2800" b="1">
              <a:solidFill>
                <a:srgbClr val="FF0000"/>
              </a:solidFill>
            </a:endParaRPr>
          </a:p>
        </p:txBody>
      </p:sp>
      <p:sp>
        <p:nvSpPr>
          <p:cNvPr id="293916" name="Oval 28"/>
          <p:cNvSpPr>
            <a:spLocks noChangeArrowheads="1"/>
          </p:cNvSpPr>
          <p:nvPr/>
        </p:nvSpPr>
        <p:spPr bwMode="auto">
          <a:xfrm>
            <a:off x="2819400" y="1524000"/>
            <a:ext cx="2819400" cy="2667000"/>
          </a:xfrm>
          <a:prstGeom prst="ellipse">
            <a:avLst/>
          </a:prstGeom>
          <a:noFill/>
          <a:ln w="25400">
            <a:solidFill>
              <a:srgbClr val="339966"/>
            </a:solidFill>
            <a:prstDash val="sysDot"/>
            <a:round/>
            <a:headEnd/>
            <a:tailEnd/>
          </a:ln>
        </p:spPr>
        <p:txBody>
          <a:bodyPr wrap="none" anchor="ctr"/>
          <a:lstStyle/>
          <a:p>
            <a:pPr algn="ctr"/>
            <a:endParaRPr lang="zh-CN" altLang="zh-CN" sz="2800" b="1">
              <a:solidFill>
                <a:srgbClr val="FF0000"/>
              </a:solidFill>
            </a:endParaRPr>
          </a:p>
        </p:txBody>
      </p:sp>
      <p:sp>
        <p:nvSpPr>
          <p:cNvPr id="293917" name="Text Box 29"/>
          <p:cNvSpPr txBox="1">
            <a:spLocks noChangeArrowheads="1"/>
          </p:cNvSpPr>
          <p:nvPr/>
        </p:nvSpPr>
        <p:spPr bwMode="auto">
          <a:xfrm>
            <a:off x="5486400" y="2362200"/>
            <a:ext cx="311150" cy="701675"/>
          </a:xfrm>
          <a:prstGeom prst="rect">
            <a:avLst/>
          </a:prstGeom>
          <a:noFill/>
          <a:ln w="9525">
            <a:noFill/>
            <a:miter lim="800000"/>
            <a:headEnd/>
            <a:tailEnd/>
          </a:ln>
        </p:spPr>
        <p:txBody>
          <a:bodyPr wrap="none">
            <a:spAutoFit/>
          </a:bodyPr>
          <a:lstStyle/>
          <a:p>
            <a:r>
              <a:rPr lang="en-US" altLang="zh-CN" sz="4000" b="1">
                <a:solidFill>
                  <a:srgbClr val="FF0066"/>
                </a:solidFill>
              </a:rPr>
              <a:t>.</a:t>
            </a:r>
          </a:p>
        </p:txBody>
      </p:sp>
      <p:graphicFrame>
        <p:nvGraphicFramePr>
          <p:cNvPr id="293918" name="Object 30"/>
          <p:cNvGraphicFramePr>
            <a:graphicFrameLocks noChangeAspect="1"/>
          </p:cNvGraphicFramePr>
          <p:nvPr/>
        </p:nvGraphicFramePr>
        <p:xfrm>
          <a:off x="5621338" y="2887663"/>
          <a:ext cx="241300" cy="280987"/>
        </p:xfrm>
        <a:graphic>
          <a:graphicData uri="http://schemas.openxmlformats.org/presentationml/2006/ole">
            <p:oleObj spid="_x0000_s53271" name="Equation" r:id="rId10" imgW="355446" imgH="418918" progId="Equation.3">
              <p:embed/>
            </p:oleObj>
          </a:graphicData>
        </a:graphic>
      </p:graphicFrame>
      <p:graphicFrame>
        <p:nvGraphicFramePr>
          <p:cNvPr id="293919" name="Object 31"/>
          <p:cNvGraphicFramePr>
            <a:graphicFrameLocks noChangeAspect="1"/>
          </p:cNvGraphicFramePr>
          <p:nvPr/>
        </p:nvGraphicFramePr>
        <p:xfrm>
          <a:off x="5002213" y="2814638"/>
          <a:ext cx="293687" cy="360362"/>
        </p:xfrm>
        <a:graphic>
          <a:graphicData uri="http://schemas.openxmlformats.org/presentationml/2006/ole">
            <p:oleObj spid="_x0000_s53272" name="Equation" r:id="rId11" imgW="342751" imgH="418918" progId="Equation.3">
              <p:embed/>
            </p:oleObj>
          </a:graphicData>
        </a:graphic>
      </p:graphicFrame>
      <p:sp>
        <p:nvSpPr>
          <p:cNvPr id="293920" name="Text Box 32"/>
          <p:cNvSpPr txBox="1">
            <a:spLocks noChangeArrowheads="1"/>
          </p:cNvSpPr>
          <p:nvPr/>
        </p:nvSpPr>
        <p:spPr bwMode="auto">
          <a:xfrm>
            <a:off x="5105400" y="2362200"/>
            <a:ext cx="304800" cy="701675"/>
          </a:xfrm>
          <a:prstGeom prst="rect">
            <a:avLst/>
          </a:prstGeom>
          <a:noFill/>
          <a:ln w="9525">
            <a:noFill/>
            <a:miter lim="800000"/>
            <a:headEnd/>
            <a:tailEnd/>
          </a:ln>
        </p:spPr>
        <p:txBody>
          <a:bodyPr>
            <a:spAutoFit/>
          </a:bodyPr>
          <a:lstStyle/>
          <a:p>
            <a:r>
              <a:rPr lang="en-US" altLang="zh-CN" sz="4000" b="1">
                <a:solidFill>
                  <a:srgbClr val="FF0066"/>
                </a:solidFill>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3890"/>
                                        </p:tgtEl>
                                        <p:attrNameLst>
                                          <p:attrName>style.visibility</p:attrName>
                                        </p:attrNameLst>
                                      </p:cBhvr>
                                      <p:to>
                                        <p:strVal val="visible"/>
                                      </p:to>
                                    </p:set>
                                    <p:animEffect transition="in" filter="dissolve">
                                      <p:cBhvr>
                                        <p:cTn id="7" dur="500"/>
                                        <p:tgtEl>
                                          <p:spTgt spid="293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3902"/>
                                        </p:tgtEl>
                                        <p:attrNameLst>
                                          <p:attrName>style.visibility</p:attrName>
                                        </p:attrNameLst>
                                      </p:cBhvr>
                                      <p:to>
                                        <p:strVal val="visible"/>
                                      </p:to>
                                    </p:set>
                                    <p:animEffect transition="in" filter="dissolve">
                                      <p:cBhvr>
                                        <p:cTn id="12" dur="500"/>
                                        <p:tgtEl>
                                          <p:spTgt spid="2939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93899"/>
                                        </p:tgtEl>
                                        <p:attrNameLst>
                                          <p:attrName>style.visibility</p:attrName>
                                        </p:attrNameLst>
                                      </p:cBhvr>
                                      <p:to>
                                        <p:strVal val="visible"/>
                                      </p:to>
                                    </p:set>
                                    <p:animEffect transition="in" filter="dissolve">
                                      <p:cBhvr>
                                        <p:cTn id="17" dur="500"/>
                                        <p:tgtEl>
                                          <p:spTgt spid="2938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93892"/>
                                        </p:tgtEl>
                                        <p:attrNameLst>
                                          <p:attrName>style.visibility</p:attrName>
                                        </p:attrNameLst>
                                      </p:cBhvr>
                                      <p:to>
                                        <p:strVal val="visible"/>
                                      </p:to>
                                    </p:set>
                                    <p:animEffect transition="in" filter="dissolve">
                                      <p:cBhvr>
                                        <p:cTn id="22" dur="500"/>
                                        <p:tgtEl>
                                          <p:spTgt spid="2938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3900"/>
                                        </p:tgtEl>
                                        <p:attrNameLst>
                                          <p:attrName>style.visibility</p:attrName>
                                        </p:attrNameLst>
                                      </p:cBhvr>
                                      <p:to>
                                        <p:strVal val="visible"/>
                                      </p:to>
                                    </p:set>
                                    <p:animEffect transition="in" filter="dissolve">
                                      <p:cBhvr>
                                        <p:cTn id="27" dur="500"/>
                                        <p:tgtEl>
                                          <p:spTgt spid="2939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93901"/>
                                        </p:tgtEl>
                                        <p:attrNameLst>
                                          <p:attrName>style.visibility</p:attrName>
                                        </p:attrNameLst>
                                      </p:cBhvr>
                                      <p:to>
                                        <p:strVal val="visible"/>
                                      </p:to>
                                    </p:set>
                                    <p:animEffect transition="in" filter="dissolve">
                                      <p:cBhvr>
                                        <p:cTn id="32" dur="500"/>
                                        <p:tgtEl>
                                          <p:spTgt spid="29390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93891"/>
                                        </p:tgtEl>
                                        <p:attrNameLst>
                                          <p:attrName>style.visibility</p:attrName>
                                        </p:attrNameLst>
                                      </p:cBhvr>
                                      <p:to>
                                        <p:strVal val="visible"/>
                                      </p:to>
                                    </p:set>
                                    <p:animEffect transition="in" filter="dissolve">
                                      <p:cBhvr>
                                        <p:cTn id="37" dur="500"/>
                                        <p:tgtEl>
                                          <p:spTgt spid="29389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93917"/>
                                        </p:tgtEl>
                                        <p:attrNameLst>
                                          <p:attrName>style.visibility</p:attrName>
                                        </p:attrNameLst>
                                      </p:cBhvr>
                                      <p:to>
                                        <p:strVal val="visible"/>
                                      </p:to>
                                    </p:set>
                                    <p:animEffect transition="in" filter="dissolve">
                                      <p:cBhvr>
                                        <p:cTn id="42" dur="500"/>
                                        <p:tgtEl>
                                          <p:spTgt spid="29391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293918"/>
                                        </p:tgtEl>
                                        <p:attrNameLst>
                                          <p:attrName>style.visibility</p:attrName>
                                        </p:attrNameLst>
                                      </p:cBhvr>
                                      <p:to>
                                        <p:strVal val="visible"/>
                                      </p:to>
                                    </p:set>
                                    <p:animEffect transition="in" filter="dissolve">
                                      <p:cBhvr>
                                        <p:cTn id="47" dur="500"/>
                                        <p:tgtEl>
                                          <p:spTgt spid="29391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93916"/>
                                        </p:tgtEl>
                                        <p:attrNameLst>
                                          <p:attrName>style.visibility</p:attrName>
                                        </p:attrNameLst>
                                      </p:cBhvr>
                                      <p:to>
                                        <p:strVal val="visible"/>
                                      </p:to>
                                    </p:set>
                                    <p:animEffect transition="in" filter="dissolve">
                                      <p:cBhvr>
                                        <p:cTn id="52" dur="500"/>
                                        <p:tgtEl>
                                          <p:spTgt spid="29391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93920"/>
                                        </p:tgtEl>
                                        <p:attrNameLst>
                                          <p:attrName>style.visibility</p:attrName>
                                        </p:attrNameLst>
                                      </p:cBhvr>
                                      <p:to>
                                        <p:strVal val="visible"/>
                                      </p:to>
                                    </p:set>
                                    <p:animEffect transition="in" filter="dissolve">
                                      <p:cBhvr>
                                        <p:cTn id="57" dur="500"/>
                                        <p:tgtEl>
                                          <p:spTgt spid="29392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293919"/>
                                        </p:tgtEl>
                                        <p:attrNameLst>
                                          <p:attrName>style.visibility</p:attrName>
                                        </p:attrNameLst>
                                      </p:cBhvr>
                                      <p:to>
                                        <p:strVal val="visible"/>
                                      </p:to>
                                    </p:set>
                                    <p:animEffect transition="in" filter="dissolve">
                                      <p:cBhvr>
                                        <p:cTn id="62" dur="500"/>
                                        <p:tgtEl>
                                          <p:spTgt spid="29391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93915"/>
                                        </p:tgtEl>
                                        <p:attrNameLst>
                                          <p:attrName>style.visibility</p:attrName>
                                        </p:attrNameLst>
                                      </p:cBhvr>
                                      <p:to>
                                        <p:strVal val="visible"/>
                                      </p:to>
                                    </p:set>
                                    <p:animEffect transition="in" filter="dissolve">
                                      <p:cBhvr>
                                        <p:cTn id="67" dur="500"/>
                                        <p:tgtEl>
                                          <p:spTgt spid="29391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93904"/>
                                        </p:tgtEl>
                                        <p:attrNameLst>
                                          <p:attrName>style.visibility</p:attrName>
                                        </p:attrNameLst>
                                      </p:cBhvr>
                                      <p:to>
                                        <p:strVal val="visible"/>
                                      </p:to>
                                    </p:set>
                                    <p:animEffect transition="in" filter="dissolve">
                                      <p:cBhvr>
                                        <p:cTn id="72" dur="500"/>
                                        <p:tgtEl>
                                          <p:spTgt spid="29390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93905"/>
                                        </p:tgtEl>
                                        <p:attrNameLst>
                                          <p:attrName>style.visibility</p:attrName>
                                        </p:attrNameLst>
                                      </p:cBhvr>
                                      <p:to>
                                        <p:strVal val="visible"/>
                                      </p:to>
                                    </p:set>
                                    <p:animEffect transition="in" filter="wipe(left)">
                                      <p:cBhvr>
                                        <p:cTn id="77" dur="500"/>
                                        <p:tgtEl>
                                          <p:spTgt spid="293905"/>
                                        </p:tgtEl>
                                      </p:cBhvr>
                                    </p:animEffect>
                                  </p:childTnLst>
                                </p:cTn>
                              </p:par>
                            </p:childTnLst>
                          </p:cTn>
                        </p:par>
                        <p:par>
                          <p:cTn id="78" fill="hold" nodeType="afterGroup">
                            <p:stCondLst>
                              <p:cond delay="500"/>
                            </p:stCondLst>
                            <p:childTnLst>
                              <p:par>
                                <p:cTn id="79" presetID="22" presetClass="entr" presetSubtype="8" fill="hold" grpId="0" nodeType="afterEffect">
                                  <p:stCondLst>
                                    <p:cond delay="0"/>
                                  </p:stCondLst>
                                  <p:childTnLst>
                                    <p:set>
                                      <p:cBhvr>
                                        <p:cTn id="80" dur="1" fill="hold">
                                          <p:stCondLst>
                                            <p:cond delay="0"/>
                                          </p:stCondLst>
                                        </p:cTn>
                                        <p:tgtEl>
                                          <p:spTgt spid="293906"/>
                                        </p:tgtEl>
                                        <p:attrNameLst>
                                          <p:attrName>style.visibility</p:attrName>
                                        </p:attrNameLst>
                                      </p:cBhvr>
                                      <p:to>
                                        <p:strVal val="visible"/>
                                      </p:to>
                                    </p:set>
                                    <p:animEffect transition="in" filter="wipe(left)">
                                      <p:cBhvr>
                                        <p:cTn id="81" dur="500"/>
                                        <p:tgtEl>
                                          <p:spTgt spid="293906"/>
                                        </p:tgtEl>
                                      </p:cBhvr>
                                    </p:animEffect>
                                  </p:childTnLst>
                                </p:cTn>
                              </p:par>
                            </p:childTnLst>
                          </p:cTn>
                        </p:par>
                        <p:par>
                          <p:cTn id="82" fill="hold" nodeType="afterGroup">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293907"/>
                                        </p:tgtEl>
                                        <p:attrNameLst>
                                          <p:attrName>style.visibility</p:attrName>
                                        </p:attrNameLst>
                                      </p:cBhvr>
                                      <p:to>
                                        <p:strVal val="visible"/>
                                      </p:to>
                                    </p:set>
                                    <p:animEffect transition="in" filter="wipe(left)">
                                      <p:cBhvr>
                                        <p:cTn id="85" dur="500"/>
                                        <p:tgtEl>
                                          <p:spTgt spid="293907"/>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293908"/>
                                        </p:tgtEl>
                                        <p:attrNameLst>
                                          <p:attrName>style.visibility</p:attrName>
                                        </p:attrNameLst>
                                      </p:cBhvr>
                                      <p:to>
                                        <p:strVal val="visible"/>
                                      </p:to>
                                    </p:set>
                                    <p:animEffect transition="in" filter="wipe(left)">
                                      <p:cBhvr>
                                        <p:cTn id="90" dur="500"/>
                                        <p:tgtEl>
                                          <p:spTgt spid="293908"/>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293909"/>
                                        </p:tgtEl>
                                        <p:attrNameLst>
                                          <p:attrName>style.visibility</p:attrName>
                                        </p:attrNameLst>
                                      </p:cBhvr>
                                      <p:to>
                                        <p:strVal val="visible"/>
                                      </p:to>
                                    </p:set>
                                    <p:animEffect transition="in" filter="wipe(left)">
                                      <p:cBhvr>
                                        <p:cTn id="95" dur="500"/>
                                        <p:tgtEl>
                                          <p:spTgt spid="293909"/>
                                        </p:tgtEl>
                                      </p:cBhvr>
                                    </p:animEffect>
                                  </p:childTnLst>
                                </p:cTn>
                              </p:par>
                            </p:childTnLst>
                          </p:cTn>
                        </p:par>
                        <p:par>
                          <p:cTn id="96" fill="hold" nodeType="afterGroup">
                            <p:stCondLst>
                              <p:cond delay="500"/>
                            </p:stCondLst>
                            <p:childTnLst>
                              <p:par>
                                <p:cTn id="97" presetID="22" presetClass="entr" presetSubtype="8" fill="hold" grpId="0" nodeType="afterEffect">
                                  <p:stCondLst>
                                    <p:cond delay="0"/>
                                  </p:stCondLst>
                                  <p:childTnLst>
                                    <p:set>
                                      <p:cBhvr>
                                        <p:cTn id="98" dur="1" fill="hold">
                                          <p:stCondLst>
                                            <p:cond delay="0"/>
                                          </p:stCondLst>
                                        </p:cTn>
                                        <p:tgtEl>
                                          <p:spTgt spid="293910"/>
                                        </p:tgtEl>
                                        <p:attrNameLst>
                                          <p:attrName>style.visibility</p:attrName>
                                        </p:attrNameLst>
                                      </p:cBhvr>
                                      <p:to>
                                        <p:strVal val="visible"/>
                                      </p:to>
                                    </p:set>
                                    <p:animEffect transition="in" filter="wipe(left)">
                                      <p:cBhvr>
                                        <p:cTn id="99" dur="500"/>
                                        <p:tgtEl>
                                          <p:spTgt spid="293910"/>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9" presetClass="entr" presetSubtype="0" fill="hold" nodeType="clickEffect">
                                  <p:stCondLst>
                                    <p:cond delay="0"/>
                                  </p:stCondLst>
                                  <p:childTnLst>
                                    <p:set>
                                      <p:cBhvr>
                                        <p:cTn id="103" dur="1" fill="hold">
                                          <p:stCondLst>
                                            <p:cond delay="0"/>
                                          </p:stCondLst>
                                        </p:cTn>
                                        <p:tgtEl>
                                          <p:spTgt spid="293903"/>
                                        </p:tgtEl>
                                        <p:attrNameLst>
                                          <p:attrName>style.visibility</p:attrName>
                                        </p:attrNameLst>
                                      </p:cBhvr>
                                      <p:to>
                                        <p:strVal val="visible"/>
                                      </p:to>
                                    </p:set>
                                    <p:animEffect transition="in" filter="dissolve">
                                      <p:cBhvr>
                                        <p:cTn id="104" dur="500"/>
                                        <p:tgtEl>
                                          <p:spTgt spid="293903"/>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nodeType="clickEffect">
                                  <p:stCondLst>
                                    <p:cond delay="0"/>
                                  </p:stCondLst>
                                  <p:childTnLst>
                                    <p:set>
                                      <p:cBhvr>
                                        <p:cTn id="108" dur="1" fill="hold">
                                          <p:stCondLst>
                                            <p:cond delay="0"/>
                                          </p:stCondLst>
                                        </p:cTn>
                                        <p:tgtEl>
                                          <p:spTgt spid="293921"/>
                                        </p:tgtEl>
                                        <p:attrNameLst>
                                          <p:attrName>style.visibility</p:attrName>
                                        </p:attrNameLst>
                                      </p:cBhvr>
                                      <p:to>
                                        <p:strVal val="visible"/>
                                      </p:to>
                                    </p:set>
                                    <p:animEffect transition="in" filter="wipe(left)">
                                      <p:cBhvr>
                                        <p:cTn id="109" dur="1000"/>
                                        <p:tgtEl>
                                          <p:spTgt spid="293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0" grpId="0" animBg="1"/>
      <p:bldP spid="293891" grpId="0" animBg="1" autoUpdateAnimBg="0"/>
      <p:bldP spid="293892" grpId="0" animBg="1"/>
      <p:bldP spid="293900" grpId="0" autoUpdateAnimBg="0"/>
      <p:bldP spid="293902" grpId="0" autoUpdateAnimBg="0"/>
      <p:bldP spid="293904" grpId="0" animBg="1" autoUpdateAnimBg="0"/>
      <p:bldP spid="293905" grpId="0" animBg="1"/>
      <p:bldP spid="293906" grpId="0" animBg="1"/>
      <p:bldP spid="293907" grpId="0" autoUpdateAnimBg="0"/>
      <p:bldP spid="293908" grpId="0" animBg="1"/>
      <p:bldP spid="293909" grpId="0" animBg="1"/>
      <p:bldP spid="293910" grpId="0" autoUpdateAnimBg="0"/>
      <p:bldP spid="293915" grpId="0" animBg="1" autoUpdateAnimBg="0"/>
      <p:bldP spid="293916" grpId="0" animBg="1" autoUpdateAnimBg="0"/>
      <p:bldP spid="293917" grpId="0" autoUpdateAnimBg="0"/>
      <p:bldP spid="293920"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a:xfrm>
            <a:off x="685800" y="1371600"/>
            <a:ext cx="8278813" cy="4724400"/>
          </a:xfrm>
        </p:spPr>
        <p:txBody>
          <a:bodyPr/>
          <a:lstStyle/>
          <a:p>
            <a:pPr>
              <a:buFontTx/>
              <a:buNone/>
            </a:pPr>
            <a:r>
              <a:rPr lang="zh-CN" altLang="en-US" sz="2800" b="1" smtClean="0">
                <a:latin typeface="楷体_GB2312" pitchFamily="49" charset="-122"/>
                <a:ea typeface="楷体_GB2312" pitchFamily="49" charset="-122"/>
              </a:rPr>
              <a:t>与幂级数      相对应，作一实系数的幂级数：</a:t>
            </a:r>
          </a:p>
          <a:p>
            <a:pPr>
              <a:buFontTx/>
              <a:buNone/>
            </a:pPr>
            <a:endParaRPr lang="zh-CN" altLang="en-US" sz="2800" b="1" smtClean="0">
              <a:latin typeface="楷体_GB2312" pitchFamily="49" charset="-122"/>
              <a:ea typeface="楷体_GB2312" pitchFamily="49" charset="-122"/>
            </a:endParaRPr>
          </a:p>
          <a:p>
            <a:pPr>
              <a:lnSpc>
                <a:spcPct val="140000"/>
              </a:lnSpc>
              <a:buFontTx/>
              <a:buNone/>
            </a:pPr>
            <a:r>
              <a:rPr lang="zh-CN" altLang="en-US" sz="2800" b="1" smtClean="0">
                <a:latin typeface="楷体_GB2312" pitchFamily="49" charset="-122"/>
                <a:ea typeface="楷体_GB2312" pitchFamily="49" charset="-122"/>
              </a:rPr>
              <a:t>其中</a:t>
            </a:r>
            <a:r>
              <a:rPr lang="en-US" altLang="zh-CN" sz="2800" b="1" i="1" smtClean="0">
                <a:latin typeface="Times New Roman" pitchFamily="18" charset="0"/>
                <a:ea typeface="楷体_GB2312" pitchFamily="49" charset="-122"/>
                <a:cs typeface="Times New Roman" pitchFamily="18" charset="0"/>
              </a:rPr>
              <a:t>x</a:t>
            </a:r>
            <a:r>
              <a:rPr lang="zh-CN" altLang="en-US" sz="2800" b="1" smtClean="0">
                <a:latin typeface="楷体_GB2312" pitchFamily="49" charset="-122"/>
                <a:ea typeface="楷体_GB2312" pitchFamily="49" charset="-122"/>
              </a:rPr>
              <a:t>为实数。</a:t>
            </a:r>
          </a:p>
          <a:p>
            <a:pPr>
              <a:buFontTx/>
              <a:buNone/>
            </a:pPr>
            <a:r>
              <a:rPr lang="zh-CN" altLang="en-US" sz="2800" b="1" smtClean="0">
                <a:solidFill>
                  <a:srgbClr val="FF0000"/>
                </a:solidFill>
                <a:latin typeface="楷体_GB2312" pitchFamily="49" charset="-122"/>
                <a:ea typeface="楷体_GB2312" pitchFamily="49" charset="-122"/>
              </a:rPr>
              <a:t>定理</a:t>
            </a:r>
            <a:r>
              <a:rPr lang="en-US" altLang="zh-CN" sz="2800" b="1" smtClean="0">
                <a:solidFill>
                  <a:srgbClr val="FF0000"/>
                </a:solidFill>
                <a:latin typeface="楷体_GB2312" pitchFamily="49" charset="-122"/>
                <a:ea typeface="楷体_GB2312" pitchFamily="49" charset="-122"/>
              </a:rPr>
              <a:t>7</a:t>
            </a:r>
            <a:r>
              <a:rPr lang="en-US" altLang="zh-CN" sz="2800" b="1" smtClean="0">
                <a:latin typeface="楷体_GB2312" pitchFamily="49" charset="-122"/>
                <a:ea typeface="楷体_GB2312" pitchFamily="49" charset="-122"/>
              </a:rPr>
              <a:t> </a:t>
            </a:r>
            <a:r>
              <a:rPr lang="zh-CN" altLang="en-US" sz="2800" b="1" smtClean="0">
                <a:latin typeface="楷体_GB2312" pitchFamily="49" charset="-122"/>
                <a:ea typeface="楷体_GB2312" pitchFamily="49" charset="-122"/>
              </a:rPr>
              <a:t>设级数       的收敛半径为</a:t>
            </a:r>
            <a:r>
              <a:rPr lang="en-US" altLang="zh-CN" sz="2800" b="1" i="1" smtClean="0">
                <a:solidFill>
                  <a:srgbClr val="000000"/>
                </a:solidFill>
                <a:ea typeface="楷体_GB2312" pitchFamily="49" charset="-122"/>
              </a:rPr>
              <a:t>R</a:t>
            </a:r>
            <a:r>
              <a:rPr lang="en-US" altLang="zh-CN" sz="2800" b="1" smtClean="0">
                <a:latin typeface="楷体_GB2312" pitchFamily="49" charset="-122"/>
                <a:ea typeface="楷体_GB2312" pitchFamily="49" charset="-122"/>
              </a:rPr>
              <a:t>, </a:t>
            </a:r>
            <a:r>
              <a:rPr lang="zh-CN" altLang="en-US" sz="2800" b="1" smtClean="0">
                <a:latin typeface="楷体_GB2312" pitchFamily="49" charset="-122"/>
                <a:ea typeface="楷体_GB2312" pitchFamily="49" charset="-122"/>
              </a:rPr>
              <a:t>按照不</a:t>
            </a:r>
          </a:p>
          <a:p>
            <a:pPr>
              <a:buFontTx/>
              <a:buNone/>
            </a:pPr>
            <a:r>
              <a:rPr lang="zh-CN" altLang="en-US" sz="2800" b="1" smtClean="0">
                <a:latin typeface="楷体_GB2312" pitchFamily="49" charset="-122"/>
                <a:ea typeface="楷体_GB2312" pitchFamily="49" charset="-122"/>
              </a:rPr>
              <a:t>同情况，有：</a:t>
            </a:r>
          </a:p>
          <a:p>
            <a:pPr>
              <a:buFontTx/>
              <a:buNone/>
            </a:pPr>
            <a:r>
              <a:rPr lang="zh-CN" altLang="en-US" sz="2800" b="1" smtClean="0">
                <a:solidFill>
                  <a:srgbClr val="000000"/>
                </a:solidFill>
                <a:latin typeface="楷体_GB2312" pitchFamily="49" charset="-122"/>
                <a:ea typeface="楷体_GB2312" pitchFamily="49" charset="-122"/>
              </a:rPr>
              <a:t>（</a:t>
            </a:r>
            <a:r>
              <a:rPr lang="en-US" altLang="zh-CN" sz="2800" b="1" smtClean="0">
                <a:solidFill>
                  <a:srgbClr val="000000"/>
                </a:solidFill>
                <a:latin typeface="楷体_GB2312" pitchFamily="49" charset="-122"/>
                <a:ea typeface="楷体_GB2312" pitchFamily="49" charset="-122"/>
              </a:rPr>
              <a:t>i</a:t>
            </a:r>
            <a:r>
              <a:rPr lang="zh-CN" altLang="en-US" sz="2800" b="1" smtClean="0">
                <a:solidFill>
                  <a:srgbClr val="000000"/>
                </a:solidFill>
                <a:latin typeface="楷体_GB2312" pitchFamily="49" charset="-122"/>
                <a:ea typeface="楷体_GB2312" pitchFamily="49" charset="-122"/>
              </a:rPr>
              <a:t>）</a:t>
            </a:r>
            <a:r>
              <a:rPr lang="zh-CN" altLang="en-US" sz="2800" b="1" smtClean="0">
                <a:latin typeface="楷体_GB2312" pitchFamily="49" charset="-122"/>
                <a:ea typeface="楷体_GB2312" pitchFamily="49" charset="-122"/>
              </a:rPr>
              <a:t>如果         ，那么当         时，级</a:t>
            </a:r>
          </a:p>
          <a:p>
            <a:pPr>
              <a:buFontTx/>
              <a:buNone/>
            </a:pPr>
            <a:r>
              <a:rPr lang="zh-CN" altLang="en-US" sz="2800" b="1" smtClean="0">
                <a:latin typeface="楷体_GB2312" pitchFamily="49" charset="-122"/>
                <a:ea typeface="楷体_GB2312" pitchFamily="49" charset="-122"/>
              </a:rPr>
              <a:t>数          绝对收敛；当         时，级数</a:t>
            </a:r>
          </a:p>
          <a:p>
            <a:pPr>
              <a:buFontTx/>
              <a:buNone/>
            </a:pPr>
            <a:r>
              <a:rPr lang="zh-CN" altLang="en-US" sz="2800" b="1" smtClean="0">
                <a:latin typeface="楷体_GB2312" pitchFamily="49" charset="-122"/>
                <a:ea typeface="楷体_GB2312" pitchFamily="49" charset="-122"/>
              </a:rPr>
              <a:t>          发散；</a:t>
            </a:r>
          </a:p>
        </p:txBody>
      </p:sp>
      <p:sp>
        <p:nvSpPr>
          <p:cNvPr id="54275" name="灯片编号占位符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D913592-71AA-4166-A9BF-D2721C8C1690}" type="slidenum">
              <a:rPr lang="en-US" altLang="zh-CN" sz="1400">
                <a:solidFill>
                  <a:schemeClr val="tx1"/>
                </a:solidFill>
              </a:rPr>
              <a:pPr/>
              <a:t>13</a:t>
            </a:fld>
            <a:endParaRPr lang="en-US" altLang="zh-CN" sz="1400">
              <a:solidFill>
                <a:schemeClr val="tx1"/>
              </a:solidFill>
            </a:endParaRPr>
          </a:p>
        </p:txBody>
      </p:sp>
      <p:sp>
        <p:nvSpPr>
          <p:cNvPr id="54276" name="Rectangle 2"/>
          <p:cNvSpPr>
            <a:spLocks noGrp="1" noChangeArrowheads="1"/>
          </p:cNvSpPr>
          <p:nvPr>
            <p:ph type="title"/>
          </p:nvPr>
        </p:nvSpPr>
        <p:spPr>
          <a:xfrm>
            <a:off x="34925" y="692150"/>
            <a:ext cx="7026275" cy="609600"/>
          </a:xfrm>
        </p:spPr>
        <p:txBody>
          <a:bodyPr/>
          <a:lstStyle/>
          <a:p>
            <a:r>
              <a:rPr lang="zh-CN" altLang="en-US" sz="2800" b="1" smtClean="0">
                <a:solidFill>
                  <a:srgbClr val="FF0000"/>
                </a:solidFill>
                <a:ea typeface="楷体_GB2312" pitchFamily="49" charset="-122"/>
              </a:rPr>
              <a:t>收敛半径</a:t>
            </a:r>
          </a:p>
        </p:txBody>
      </p:sp>
      <p:graphicFrame>
        <p:nvGraphicFramePr>
          <p:cNvPr id="54277" name="Object 11"/>
          <p:cNvGraphicFramePr>
            <a:graphicFrameLocks noChangeAspect="1"/>
          </p:cNvGraphicFramePr>
          <p:nvPr/>
        </p:nvGraphicFramePr>
        <p:xfrm>
          <a:off x="7620000" y="2057400"/>
          <a:ext cx="698500" cy="430213"/>
        </p:xfrm>
        <a:graphic>
          <a:graphicData uri="http://schemas.openxmlformats.org/presentationml/2006/ole">
            <p:oleObj spid="_x0000_s54277" name="Equation" r:id="rId3" imgW="330057" imgH="203112" progId="Equation.DSMT4">
              <p:embed/>
            </p:oleObj>
          </a:graphicData>
        </a:graphic>
      </p:graphicFrame>
      <p:graphicFrame>
        <p:nvGraphicFramePr>
          <p:cNvPr id="54278" name="Object 4"/>
          <p:cNvGraphicFramePr>
            <a:graphicFrameLocks noChangeAspect="1"/>
          </p:cNvGraphicFramePr>
          <p:nvPr/>
        </p:nvGraphicFramePr>
        <p:xfrm>
          <a:off x="1295400" y="1828800"/>
          <a:ext cx="6188075" cy="849313"/>
        </p:xfrm>
        <a:graphic>
          <a:graphicData uri="http://schemas.openxmlformats.org/presentationml/2006/ole">
            <p:oleObj spid="_x0000_s54278" name="Equation" r:id="rId4" imgW="3213100" imgH="431800" progId="Equation.DSMT4">
              <p:embed/>
            </p:oleObj>
          </a:graphicData>
        </a:graphic>
      </p:graphicFrame>
      <p:graphicFrame>
        <p:nvGraphicFramePr>
          <p:cNvPr id="54279" name="Object 6"/>
          <p:cNvGraphicFramePr>
            <a:graphicFrameLocks noChangeAspect="1"/>
          </p:cNvGraphicFramePr>
          <p:nvPr/>
        </p:nvGraphicFramePr>
        <p:xfrm>
          <a:off x="2362200" y="4191000"/>
          <a:ext cx="1628775" cy="392113"/>
        </p:xfrm>
        <a:graphic>
          <a:graphicData uri="http://schemas.openxmlformats.org/presentationml/2006/ole">
            <p:oleObj spid="_x0000_s54279" name="Equation" r:id="rId5" imgW="736280" imgH="177723" progId="Equation.DSMT4">
              <p:embed/>
            </p:oleObj>
          </a:graphicData>
        </a:graphic>
      </p:graphicFrame>
      <p:graphicFrame>
        <p:nvGraphicFramePr>
          <p:cNvPr id="54280" name="Object 7"/>
          <p:cNvGraphicFramePr>
            <a:graphicFrameLocks noChangeAspect="1"/>
          </p:cNvGraphicFramePr>
          <p:nvPr/>
        </p:nvGraphicFramePr>
        <p:xfrm>
          <a:off x="5508625" y="4149725"/>
          <a:ext cx="1473200" cy="465138"/>
        </p:xfrm>
        <a:graphic>
          <a:graphicData uri="http://schemas.openxmlformats.org/presentationml/2006/ole">
            <p:oleObj spid="_x0000_s54280" name="Equation" r:id="rId6" imgW="723586" imgH="228501" progId="Equation.DSMT4">
              <p:embed/>
            </p:oleObj>
          </a:graphicData>
        </a:graphic>
      </p:graphicFrame>
      <p:graphicFrame>
        <p:nvGraphicFramePr>
          <p:cNvPr id="54281" name="Object 8"/>
          <p:cNvGraphicFramePr>
            <a:graphicFrameLocks noChangeAspect="1"/>
          </p:cNvGraphicFramePr>
          <p:nvPr/>
        </p:nvGraphicFramePr>
        <p:xfrm>
          <a:off x="5029200" y="4648200"/>
          <a:ext cx="1628775" cy="514350"/>
        </p:xfrm>
        <a:graphic>
          <a:graphicData uri="http://schemas.openxmlformats.org/presentationml/2006/ole">
            <p:oleObj spid="_x0000_s54281" name="Equation" r:id="rId7" imgW="723586" imgH="228501" progId="Equation.DSMT4">
              <p:embed/>
            </p:oleObj>
          </a:graphicData>
        </a:graphic>
      </p:graphicFrame>
      <p:graphicFrame>
        <p:nvGraphicFramePr>
          <p:cNvPr id="54282" name="Object 12"/>
          <p:cNvGraphicFramePr>
            <a:graphicFrameLocks noChangeAspect="1"/>
          </p:cNvGraphicFramePr>
          <p:nvPr/>
        </p:nvGraphicFramePr>
        <p:xfrm>
          <a:off x="2286000" y="1143000"/>
          <a:ext cx="1046163" cy="931863"/>
        </p:xfrm>
        <a:graphic>
          <a:graphicData uri="http://schemas.openxmlformats.org/presentationml/2006/ole">
            <p:oleObj spid="_x0000_s54282" name="Equation" r:id="rId8" imgW="495085" imgH="431613" progId="Equation.DSMT4">
              <p:embed/>
            </p:oleObj>
          </a:graphicData>
        </a:graphic>
      </p:graphicFrame>
      <p:graphicFrame>
        <p:nvGraphicFramePr>
          <p:cNvPr id="54283" name="Object 13"/>
          <p:cNvGraphicFramePr>
            <a:graphicFrameLocks noChangeAspect="1"/>
          </p:cNvGraphicFramePr>
          <p:nvPr/>
        </p:nvGraphicFramePr>
        <p:xfrm>
          <a:off x="1143000" y="4419600"/>
          <a:ext cx="1876425" cy="931863"/>
        </p:xfrm>
        <a:graphic>
          <a:graphicData uri="http://schemas.openxmlformats.org/presentationml/2006/ole">
            <p:oleObj spid="_x0000_s54283" name="Equation" r:id="rId9" imgW="888614" imgH="431613" progId="Equation.DSMT4">
              <p:embed/>
            </p:oleObj>
          </a:graphicData>
        </a:graphic>
      </p:graphicFrame>
      <p:graphicFrame>
        <p:nvGraphicFramePr>
          <p:cNvPr id="54284" name="Object 14"/>
          <p:cNvGraphicFramePr>
            <a:graphicFrameLocks noChangeAspect="1"/>
          </p:cNvGraphicFramePr>
          <p:nvPr/>
        </p:nvGraphicFramePr>
        <p:xfrm>
          <a:off x="762000" y="4953000"/>
          <a:ext cx="1876425" cy="931863"/>
        </p:xfrm>
        <a:graphic>
          <a:graphicData uri="http://schemas.openxmlformats.org/presentationml/2006/ole">
            <p:oleObj spid="_x0000_s54284" name="Equation" r:id="rId10" imgW="888614" imgH="431613" progId="Equation.DSMT4">
              <p:embed/>
            </p:oleObj>
          </a:graphicData>
        </a:graphic>
      </p:graphicFrame>
      <p:graphicFrame>
        <p:nvGraphicFramePr>
          <p:cNvPr id="54285" name="Object 15"/>
          <p:cNvGraphicFramePr>
            <a:graphicFrameLocks noChangeAspect="1"/>
          </p:cNvGraphicFramePr>
          <p:nvPr/>
        </p:nvGraphicFramePr>
        <p:xfrm>
          <a:off x="2971800" y="2895600"/>
          <a:ext cx="1296988" cy="849313"/>
        </p:xfrm>
        <a:graphic>
          <a:graphicData uri="http://schemas.openxmlformats.org/presentationml/2006/ole">
            <p:oleObj spid="_x0000_s54285" name="Equation" r:id="rId11" imgW="672808" imgH="431613" progId="Equation.DSMT4">
              <p:embed/>
            </p:oleObj>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a:xfrm>
            <a:off x="685800" y="914400"/>
            <a:ext cx="7772400" cy="5181600"/>
          </a:xfrm>
        </p:spPr>
        <p:txBody>
          <a:bodyPr/>
          <a:lstStyle/>
          <a:p>
            <a:pPr marL="0" indent="0">
              <a:buFontTx/>
              <a:buNone/>
            </a:pPr>
            <a:endParaRPr lang="en-US" altLang="zh-CN" sz="2800" smtClean="0">
              <a:latin typeface="楷体_GB2312" pitchFamily="49" charset="-122"/>
              <a:ea typeface="楷体_GB2312" pitchFamily="49" charset="-122"/>
            </a:endParaRPr>
          </a:p>
          <a:p>
            <a:pPr marL="0" indent="0">
              <a:buFontTx/>
              <a:buNone/>
            </a:pPr>
            <a:r>
              <a:rPr lang="zh-CN" altLang="en-US" sz="2800" b="1" smtClean="0">
                <a:latin typeface="楷体_GB2312" pitchFamily="49" charset="-122"/>
                <a:ea typeface="楷体_GB2312" pitchFamily="49" charset="-122"/>
              </a:rPr>
              <a:t>（</a:t>
            </a:r>
            <a:r>
              <a:rPr lang="en-US" altLang="zh-CN" sz="2800" b="1" smtClean="0">
                <a:solidFill>
                  <a:srgbClr val="000000"/>
                </a:solidFill>
                <a:latin typeface="楷体_GB2312" pitchFamily="49" charset="-122"/>
                <a:ea typeface="楷体_GB2312" pitchFamily="49" charset="-122"/>
              </a:rPr>
              <a:t>ii</a:t>
            </a:r>
            <a:r>
              <a:rPr lang="zh-CN" altLang="en-US" sz="2800" b="1" smtClean="0">
                <a:latin typeface="楷体_GB2312" pitchFamily="49" charset="-122"/>
                <a:ea typeface="楷体_GB2312" pitchFamily="49" charset="-122"/>
              </a:rPr>
              <a:t>）如果      ，那么级数          在复平面上的每一点绝对收敛；</a:t>
            </a:r>
          </a:p>
          <a:p>
            <a:pPr marL="0" indent="0">
              <a:buFontTx/>
              <a:buNone/>
            </a:pPr>
            <a:r>
              <a:rPr lang="zh-CN" altLang="en-US" sz="2800" b="1" smtClean="0">
                <a:latin typeface="楷体_GB2312" pitchFamily="49" charset="-122"/>
                <a:ea typeface="楷体_GB2312" pitchFamily="49" charset="-122"/>
              </a:rPr>
              <a:t>（</a:t>
            </a:r>
            <a:r>
              <a:rPr lang="en-US" altLang="zh-CN" sz="2800" b="1" smtClean="0">
                <a:solidFill>
                  <a:srgbClr val="000000"/>
                </a:solidFill>
                <a:latin typeface="楷体_GB2312" pitchFamily="49" charset="-122"/>
                <a:ea typeface="楷体_GB2312" pitchFamily="49" charset="-122"/>
              </a:rPr>
              <a:t>iii</a:t>
            </a:r>
            <a:r>
              <a:rPr lang="zh-CN" altLang="en-US" sz="2800" b="1" smtClean="0">
                <a:latin typeface="楷体_GB2312" pitchFamily="49" charset="-122"/>
                <a:ea typeface="楷体_GB2312" pitchFamily="49" charset="-122"/>
              </a:rPr>
              <a:t>）如果     ，那么级数          在复平面上除去   外每点均发散</a:t>
            </a:r>
            <a:r>
              <a:rPr lang="zh-CN" altLang="en-US" sz="2800" smtClean="0">
                <a:latin typeface="楷体_GB2312" pitchFamily="49" charset="-122"/>
                <a:ea typeface="楷体_GB2312" pitchFamily="49" charset="-122"/>
              </a:rPr>
              <a:t>。</a:t>
            </a:r>
          </a:p>
          <a:p>
            <a:pPr marL="0" indent="0">
              <a:buFontTx/>
              <a:buNone/>
            </a:pPr>
            <a:endParaRPr lang="en-US" altLang="zh-CN" sz="2800" smtClean="0">
              <a:latin typeface="楷体_GB2312" pitchFamily="49" charset="-122"/>
              <a:ea typeface="楷体_GB2312" pitchFamily="49" charset="-122"/>
            </a:endParaRPr>
          </a:p>
        </p:txBody>
      </p:sp>
      <p:sp>
        <p:nvSpPr>
          <p:cNvPr id="55299" name="灯片编号占位符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3C8D7EE-EBCB-4705-A8A7-DEA838FA6F13}" type="slidenum">
              <a:rPr lang="en-US" altLang="zh-CN" sz="1400">
                <a:solidFill>
                  <a:schemeClr val="tx1"/>
                </a:solidFill>
              </a:rPr>
              <a:pPr/>
              <a:t>14</a:t>
            </a:fld>
            <a:endParaRPr lang="en-US" altLang="zh-CN" sz="1400">
              <a:solidFill>
                <a:schemeClr val="tx1"/>
              </a:solidFill>
            </a:endParaRPr>
          </a:p>
        </p:txBody>
      </p:sp>
      <p:grpSp>
        <p:nvGrpSpPr>
          <p:cNvPr id="55300" name="Group 16"/>
          <p:cNvGrpSpPr>
            <a:grpSpLocks/>
          </p:cNvGrpSpPr>
          <p:nvPr/>
        </p:nvGrpSpPr>
        <p:grpSpPr bwMode="auto">
          <a:xfrm>
            <a:off x="2209800" y="1219200"/>
            <a:ext cx="5153025" cy="2124075"/>
            <a:chOff x="1392" y="768"/>
            <a:chExt cx="3246" cy="1338"/>
          </a:xfrm>
        </p:grpSpPr>
        <p:graphicFrame>
          <p:nvGraphicFramePr>
            <p:cNvPr id="55301" name="Object 5"/>
            <p:cNvGraphicFramePr>
              <a:graphicFrameLocks noChangeAspect="1"/>
            </p:cNvGraphicFramePr>
            <p:nvPr/>
          </p:nvGraphicFramePr>
          <p:xfrm>
            <a:off x="1624" y="960"/>
            <a:ext cx="689" cy="224"/>
          </p:xfrm>
          <a:graphic>
            <a:graphicData uri="http://schemas.openxmlformats.org/presentationml/2006/ole">
              <p:oleObj spid="_x0000_s55301" name="Equation" r:id="rId3" imgW="507780" imgH="165028" progId="Equation.DSMT4">
                <p:embed/>
              </p:oleObj>
            </a:graphicData>
          </a:graphic>
        </p:graphicFrame>
        <p:graphicFrame>
          <p:nvGraphicFramePr>
            <p:cNvPr id="55302" name="Object 9"/>
            <p:cNvGraphicFramePr>
              <a:graphicFrameLocks noChangeAspect="1"/>
            </p:cNvGraphicFramePr>
            <p:nvPr/>
          </p:nvGraphicFramePr>
          <p:xfrm>
            <a:off x="1776" y="1536"/>
            <a:ext cx="546" cy="252"/>
          </p:xfrm>
          <a:graphic>
            <a:graphicData uri="http://schemas.openxmlformats.org/presentationml/2006/ole">
              <p:oleObj spid="_x0000_s55302" name="Equation" r:id="rId4" imgW="393359" imgH="177646" progId="Equation.DSMT4">
                <p:embed/>
              </p:oleObj>
            </a:graphicData>
          </a:graphic>
        </p:graphicFrame>
        <p:graphicFrame>
          <p:nvGraphicFramePr>
            <p:cNvPr id="55303" name="Object 10"/>
            <p:cNvGraphicFramePr>
              <a:graphicFrameLocks noChangeAspect="1"/>
            </p:cNvGraphicFramePr>
            <p:nvPr/>
          </p:nvGraphicFramePr>
          <p:xfrm>
            <a:off x="1392" y="1776"/>
            <a:ext cx="384" cy="330"/>
          </p:xfrm>
          <a:graphic>
            <a:graphicData uri="http://schemas.openxmlformats.org/presentationml/2006/ole">
              <p:oleObj spid="_x0000_s55303" name="Equation" r:id="rId5" imgW="165028" imgH="228501" progId="Equation.DSMT4">
                <p:embed/>
              </p:oleObj>
            </a:graphicData>
          </a:graphic>
        </p:graphicFrame>
        <p:graphicFrame>
          <p:nvGraphicFramePr>
            <p:cNvPr id="55304" name="Object 14"/>
            <p:cNvGraphicFramePr>
              <a:graphicFrameLocks noChangeAspect="1"/>
            </p:cNvGraphicFramePr>
            <p:nvPr/>
          </p:nvGraphicFramePr>
          <p:xfrm>
            <a:off x="3456" y="768"/>
            <a:ext cx="1182" cy="587"/>
          </p:xfrm>
          <a:graphic>
            <a:graphicData uri="http://schemas.openxmlformats.org/presentationml/2006/ole">
              <p:oleObj spid="_x0000_s55304" name="Equation" r:id="rId6" imgW="888614" imgH="431613" progId="Equation.DSMT4">
                <p:embed/>
              </p:oleObj>
            </a:graphicData>
          </a:graphic>
        </p:graphicFrame>
        <p:graphicFrame>
          <p:nvGraphicFramePr>
            <p:cNvPr id="55305" name="Object 15"/>
            <p:cNvGraphicFramePr>
              <a:graphicFrameLocks noChangeAspect="1"/>
            </p:cNvGraphicFramePr>
            <p:nvPr/>
          </p:nvGraphicFramePr>
          <p:xfrm>
            <a:off x="3456" y="1344"/>
            <a:ext cx="1182" cy="587"/>
          </p:xfrm>
          <a:graphic>
            <a:graphicData uri="http://schemas.openxmlformats.org/presentationml/2006/ole">
              <p:oleObj spid="_x0000_s55305" name="Equation" r:id="rId7" imgW="888614" imgH="431613" progId="Equation.DSMT4">
                <p:embed/>
              </p:oleObj>
            </a:graphicData>
          </a:graphic>
        </p:graphicFrame>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idx="1"/>
          </p:nvPr>
        </p:nvSpPr>
        <p:spPr>
          <a:xfrm>
            <a:off x="685800" y="685800"/>
            <a:ext cx="8229600" cy="5410200"/>
          </a:xfrm>
        </p:spPr>
        <p:txBody>
          <a:bodyPr/>
          <a:lstStyle/>
          <a:p>
            <a:pPr marL="0" indent="0">
              <a:buFontTx/>
              <a:buNone/>
            </a:pPr>
            <a:r>
              <a:rPr lang="zh-CN" altLang="en-US" sz="2800" b="1" smtClean="0">
                <a:latin typeface="楷体_GB2312" pitchFamily="49" charset="-122"/>
                <a:ea typeface="楷体_GB2312" pitchFamily="49" charset="-122"/>
              </a:rPr>
              <a:t>在定理</a:t>
            </a:r>
            <a:r>
              <a:rPr lang="en-US" altLang="zh-CN" sz="2800" b="1" smtClean="0">
                <a:latin typeface="楷体_GB2312" pitchFamily="49" charset="-122"/>
                <a:ea typeface="楷体_GB2312" pitchFamily="49" charset="-122"/>
              </a:rPr>
              <a:t>7 </a:t>
            </a:r>
            <a:r>
              <a:rPr lang="zh-CN" altLang="en-US" sz="2800" b="1" smtClean="0">
                <a:latin typeface="楷体_GB2312" pitchFamily="49" charset="-122"/>
                <a:ea typeface="楷体_GB2312" pitchFamily="49" charset="-122"/>
              </a:rPr>
              <a:t>的情况（</a:t>
            </a:r>
            <a:r>
              <a:rPr lang="en-US" altLang="zh-CN" sz="2800" b="1" smtClean="0">
                <a:latin typeface="楷体_GB2312" pitchFamily="49" charset="-122"/>
                <a:ea typeface="楷体_GB2312" pitchFamily="49" charset="-122"/>
              </a:rPr>
              <a:t>i</a:t>
            </a:r>
            <a:r>
              <a:rPr lang="zh-CN" altLang="en-US" sz="2800" b="1" smtClean="0">
                <a:latin typeface="楷体_GB2312" pitchFamily="49" charset="-122"/>
                <a:ea typeface="楷体_GB2312" pitchFamily="49" charset="-122"/>
              </a:rPr>
              <a:t>）中，当         时，级数</a:t>
            </a:r>
          </a:p>
          <a:p>
            <a:pPr marL="0" indent="0">
              <a:spcBef>
                <a:spcPct val="30000"/>
              </a:spcBef>
              <a:buFontTx/>
              <a:buNone/>
            </a:pPr>
            <a:r>
              <a:rPr lang="zh-CN" altLang="en-US" sz="2800" b="1" smtClean="0">
                <a:latin typeface="楷体_GB2312" pitchFamily="49" charset="-122"/>
                <a:ea typeface="楷体_GB2312" pitchFamily="49" charset="-122"/>
              </a:rPr>
              <a:t>           可能发散，也可能收敛</a:t>
            </a:r>
            <a:r>
              <a:rPr lang="zh-CN" altLang="en-US" sz="2800" smtClean="0">
                <a:latin typeface="楷体_GB2312" pitchFamily="49" charset="-122"/>
                <a:ea typeface="楷体_GB2312" pitchFamily="49" charset="-122"/>
              </a:rPr>
              <a:t>。</a:t>
            </a:r>
          </a:p>
          <a:p>
            <a:pPr marL="0" indent="0">
              <a:buFontTx/>
              <a:buNone/>
            </a:pPr>
            <a:endParaRPr lang="zh-CN" altLang="en-US" sz="2800" smtClean="0">
              <a:latin typeface="楷体_GB2312" pitchFamily="49" charset="-122"/>
              <a:ea typeface="楷体_GB2312" pitchFamily="49" charset="-122"/>
            </a:endParaRPr>
          </a:p>
          <a:p>
            <a:pPr marL="0" indent="0">
              <a:lnSpc>
                <a:spcPct val="130000"/>
              </a:lnSpc>
              <a:buFontTx/>
              <a:buNone/>
            </a:pPr>
            <a:r>
              <a:rPr lang="zh-CN" altLang="en-US" sz="2800" smtClean="0">
                <a:latin typeface="楷体_GB2312" pitchFamily="49" charset="-122"/>
                <a:ea typeface="楷体_GB2312" pitchFamily="49" charset="-122"/>
              </a:rPr>
              <a:t>    </a:t>
            </a:r>
            <a:r>
              <a:rPr lang="zh-CN" altLang="en-US" sz="2800" b="1" smtClean="0">
                <a:latin typeface="楷体_GB2312" pitchFamily="49" charset="-122"/>
                <a:ea typeface="楷体_GB2312" pitchFamily="49" charset="-122"/>
              </a:rPr>
              <a:t>定理</a:t>
            </a:r>
            <a:r>
              <a:rPr lang="en-US" altLang="zh-CN" sz="2800" b="1" smtClean="0">
                <a:latin typeface="楷体_GB2312" pitchFamily="49" charset="-122"/>
                <a:ea typeface="楷体_GB2312" pitchFamily="49" charset="-122"/>
              </a:rPr>
              <a:t>7</a:t>
            </a:r>
            <a:r>
              <a:rPr lang="zh-CN" altLang="en-US" sz="2800" b="1" smtClean="0">
                <a:latin typeface="楷体_GB2312" pitchFamily="49" charset="-122"/>
                <a:ea typeface="楷体_GB2312" pitchFamily="49" charset="-122"/>
              </a:rPr>
              <a:t>中的数           称为级数         的</a:t>
            </a:r>
            <a:r>
              <a:rPr lang="zh-CN" altLang="en-US" sz="2800" b="1" smtClean="0">
                <a:solidFill>
                  <a:srgbClr val="FF0000"/>
                </a:solidFill>
                <a:latin typeface="楷体_GB2312" pitchFamily="49" charset="-122"/>
                <a:ea typeface="楷体_GB2312" pitchFamily="49" charset="-122"/>
              </a:rPr>
              <a:t>收敛半径</a:t>
            </a:r>
            <a:r>
              <a:rPr lang="zh-CN" altLang="en-US" sz="2800" b="1" smtClean="0">
                <a:latin typeface="楷体_GB2312" pitchFamily="49" charset="-122"/>
                <a:ea typeface="楷体_GB2312" pitchFamily="49" charset="-122"/>
              </a:rPr>
              <a:t>。           称为它的</a:t>
            </a:r>
            <a:r>
              <a:rPr lang="zh-CN" altLang="en-US" sz="2800" b="1" smtClean="0">
                <a:solidFill>
                  <a:srgbClr val="FF0000"/>
                </a:solidFill>
                <a:latin typeface="楷体_GB2312" pitchFamily="49" charset="-122"/>
                <a:ea typeface="楷体_GB2312" pitchFamily="49" charset="-122"/>
              </a:rPr>
              <a:t>收敛圆盘</a:t>
            </a:r>
            <a:r>
              <a:rPr lang="zh-CN" altLang="en-US" sz="2800" b="1" smtClean="0">
                <a:latin typeface="楷体_GB2312" pitchFamily="49" charset="-122"/>
                <a:ea typeface="楷体_GB2312" pitchFamily="49" charset="-122"/>
              </a:rPr>
              <a:t>。</a:t>
            </a:r>
          </a:p>
          <a:p>
            <a:pPr marL="0" indent="0">
              <a:buFontTx/>
              <a:buNone/>
            </a:pPr>
            <a:endParaRPr lang="zh-CN" altLang="en-US" sz="2800" b="1" smtClean="0">
              <a:latin typeface="楷体_GB2312" pitchFamily="49" charset="-122"/>
              <a:ea typeface="楷体_GB2312" pitchFamily="49" charset="-122"/>
            </a:endParaRPr>
          </a:p>
          <a:p>
            <a:pPr marL="0" indent="0">
              <a:lnSpc>
                <a:spcPct val="130000"/>
              </a:lnSpc>
              <a:spcBef>
                <a:spcPct val="0"/>
              </a:spcBef>
              <a:buFontTx/>
              <a:buNone/>
            </a:pPr>
            <a:r>
              <a:rPr lang="zh-CN" altLang="en-US" sz="2800" b="1" smtClean="0">
                <a:latin typeface="楷体_GB2312" pitchFamily="49" charset="-122"/>
                <a:ea typeface="楷体_GB2312" pitchFamily="49" charset="-122"/>
              </a:rPr>
              <a:t>    求级数          的</a:t>
            </a:r>
            <a:r>
              <a:rPr lang="zh-CN" altLang="en-US" sz="2800" b="1" smtClean="0">
                <a:solidFill>
                  <a:srgbClr val="FF0000"/>
                </a:solidFill>
                <a:latin typeface="楷体_GB2312" pitchFamily="49" charset="-122"/>
                <a:ea typeface="楷体_GB2312" pitchFamily="49" charset="-122"/>
              </a:rPr>
              <a:t>收敛半径</a:t>
            </a:r>
            <a:r>
              <a:rPr lang="zh-CN" altLang="en-US" sz="2800" b="1" smtClean="0">
                <a:latin typeface="楷体_GB2312" pitchFamily="49" charset="-122"/>
                <a:ea typeface="楷体_GB2312" pitchFamily="49" charset="-122"/>
              </a:rPr>
              <a:t>归结为求级数</a:t>
            </a:r>
          </a:p>
          <a:p>
            <a:pPr marL="0" indent="0">
              <a:lnSpc>
                <a:spcPct val="130000"/>
              </a:lnSpc>
              <a:spcBef>
                <a:spcPct val="0"/>
              </a:spcBef>
              <a:buFontTx/>
              <a:buNone/>
            </a:pPr>
            <a:r>
              <a:rPr lang="zh-CN" altLang="en-US" sz="2800" b="1" smtClean="0">
                <a:latin typeface="楷体_GB2312" pitchFamily="49" charset="-122"/>
                <a:ea typeface="楷体_GB2312" pitchFamily="49" charset="-122"/>
              </a:rPr>
              <a:t>       的</a:t>
            </a:r>
            <a:r>
              <a:rPr lang="zh-CN" altLang="en-US" sz="2800" b="1" smtClean="0">
                <a:solidFill>
                  <a:srgbClr val="FF0000"/>
                </a:solidFill>
                <a:latin typeface="楷体_GB2312" pitchFamily="49" charset="-122"/>
                <a:ea typeface="楷体_GB2312" pitchFamily="49" charset="-122"/>
              </a:rPr>
              <a:t>收敛半径</a:t>
            </a:r>
            <a:r>
              <a:rPr lang="zh-CN" altLang="en-US" sz="2800" b="1" smtClean="0">
                <a:latin typeface="楷体_GB2312" pitchFamily="49" charset="-122"/>
                <a:ea typeface="楷体_GB2312" pitchFamily="49" charset="-122"/>
              </a:rPr>
              <a:t>。</a:t>
            </a:r>
          </a:p>
          <a:p>
            <a:pPr marL="0" indent="0">
              <a:buFontTx/>
              <a:buNone/>
            </a:pPr>
            <a:endParaRPr lang="en-US" altLang="zh-CN" smtClean="0">
              <a:latin typeface="楷体_GB2312" pitchFamily="49" charset="-122"/>
              <a:ea typeface="楷体_GB2312" pitchFamily="49" charset="-122"/>
            </a:endParaRPr>
          </a:p>
        </p:txBody>
      </p:sp>
      <p:sp>
        <p:nvSpPr>
          <p:cNvPr id="56323" name="灯片编号占位符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B674831-1747-4C35-BA90-2FB0CA3BD921}" type="slidenum">
              <a:rPr lang="en-US" altLang="zh-CN" sz="1400">
                <a:solidFill>
                  <a:schemeClr val="tx1"/>
                </a:solidFill>
              </a:rPr>
              <a:pPr/>
              <a:t>15</a:t>
            </a:fld>
            <a:endParaRPr lang="en-US" altLang="zh-CN" sz="1400">
              <a:solidFill>
                <a:schemeClr val="tx1"/>
              </a:solidFill>
            </a:endParaRPr>
          </a:p>
        </p:txBody>
      </p:sp>
      <p:sp>
        <p:nvSpPr>
          <p:cNvPr id="56324" name="Rectangle 2"/>
          <p:cNvSpPr>
            <a:spLocks noGrp="1" noChangeArrowheads="1"/>
          </p:cNvSpPr>
          <p:nvPr>
            <p:ph type="title"/>
          </p:nvPr>
        </p:nvSpPr>
        <p:spPr/>
        <p:txBody>
          <a:bodyPr/>
          <a:lstStyle/>
          <a:p>
            <a:r>
              <a:rPr lang="en-US" altLang="zh-CN" sz="2800" smtClean="0">
                <a:ea typeface="楷体_GB2312" pitchFamily="49" charset="-122"/>
              </a:rPr>
              <a:t>   </a:t>
            </a:r>
          </a:p>
        </p:txBody>
      </p:sp>
      <p:graphicFrame>
        <p:nvGraphicFramePr>
          <p:cNvPr id="56325" name="Object 4"/>
          <p:cNvGraphicFramePr>
            <a:graphicFrameLocks noChangeAspect="1"/>
          </p:cNvGraphicFramePr>
          <p:nvPr/>
        </p:nvGraphicFramePr>
        <p:xfrm>
          <a:off x="5257800" y="762000"/>
          <a:ext cx="1628775" cy="512763"/>
        </p:xfrm>
        <a:graphic>
          <a:graphicData uri="http://schemas.openxmlformats.org/presentationml/2006/ole">
            <p:oleObj spid="_x0000_s56325" name="Equation" r:id="rId3" imgW="723586" imgH="228501" progId="Equation.DSMT4">
              <p:embed/>
            </p:oleObj>
          </a:graphicData>
        </a:graphic>
      </p:graphicFrame>
      <p:graphicFrame>
        <p:nvGraphicFramePr>
          <p:cNvPr id="56326" name="Object 5"/>
          <p:cNvGraphicFramePr>
            <a:graphicFrameLocks noChangeAspect="1"/>
          </p:cNvGraphicFramePr>
          <p:nvPr/>
        </p:nvGraphicFramePr>
        <p:xfrm>
          <a:off x="3419475" y="2420938"/>
          <a:ext cx="1997075" cy="465137"/>
        </p:xfrm>
        <a:graphic>
          <a:graphicData uri="http://schemas.openxmlformats.org/presentationml/2006/ole">
            <p:oleObj spid="_x0000_s56326" name="Equation" r:id="rId4" imgW="876300" imgH="203200" progId="Equation.DSMT4">
              <p:embed/>
            </p:oleObj>
          </a:graphicData>
        </a:graphic>
      </p:graphicFrame>
      <p:graphicFrame>
        <p:nvGraphicFramePr>
          <p:cNvPr id="56327" name="Object 7"/>
          <p:cNvGraphicFramePr>
            <a:graphicFrameLocks noChangeAspect="1"/>
          </p:cNvGraphicFramePr>
          <p:nvPr/>
        </p:nvGraphicFramePr>
        <p:xfrm>
          <a:off x="2700338" y="2924175"/>
          <a:ext cx="1785937" cy="563563"/>
        </p:xfrm>
        <a:graphic>
          <a:graphicData uri="http://schemas.openxmlformats.org/presentationml/2006/ole">
            <p:oleObj spid="_x0000_s56327" name="Equation" r:id="rId5" imgW="723586" imgH="228501" progId="Equation.DSMT4">
              <p:embed/>
            </p:oleObj>
          </a:graphicData>
        </a:graphic>
      </p:graphicFrame>
      <p:graphicFrame>
        <p:nvGraphicFramePr>
          <p:cNvPr id="56328" name="Object 17"/>
          <p:cNvGraphicFramePr>
            <a:graphicFrameLocks noChangeAspect="1"/>
          </p:cNvGraphicFramePr>
          <p:nvPr/>
        </p:nvGraphicFramePr>
        <p:xfrm>
          <a:off x="914400" y="1066800"/>
          <a:ext cx="1876425" cy="931863"/>
        </p:xfrm>
        <a:graphic>
          <a:graphicData uri="http://schemas.openxmlformats.org/presentationml/2006/ole">
            <p:oleObj spid="_x0000_s56328" name="Equation" r:id="rId6" imgW="888614" imgH="431613" progId="Equation.DSMT4">
              <p:embed/>
            </p:oleObj>
          </a:graphicData>
        </a:graphic>
      </p:graphicFrame>
      <p:graphicFrame>
        <p:nvGraphicFramePr>
          <p:cNvPr id="56329" name="Object 18"/>
          <p:cNvGraphicFramePr>
            <a:graphicFrameLocks noChangeAspect="1"/>
          </p:cNvGraphicFramePr>
          <p:nvPr/>
        </p:nvGraphicFramePr>
        <p:xfrm>
          <a:off x="6872288" y="2133600"/>
          <a:ext cx="1876425" cy="931863"/>
        </p:xfrm>
        <a:graphic>
          <a:graphicData uri="http://schemas.openxmlformats.org/presentationml/2006/ole">
            <p:oleObj spid="_x0000_s56329" name="Equation" r:id="rId7" imgW="888614" imgH="431613" progId="Equation.DSMT4">
              <p:embed/>
            </p:oleObj>
          </a:graphicData>
        </a:graphic>
      </p:graphicFrame>
      <p:graphicFrame>
        <p:nvGraphicFramePr>
          <p:cNvPr id="56330" name="Object 19"/>
          <p:cNvGraphicFramePr>
            <a:graphicFrameLocks noChangeAspect="1"/>
          </p:cNvGraphicFramePr>
          <p:nvPr/>
        </p:nvGraphicFramePr>
        <p:xfrm>
          <a:off x="2590800" y="3716338"/>
          <a:ext cx="1876425" cy="931862"/>
        </p:xfrm>
        <a:graphic>
          <a:graphicData uri="http://schemas.openxmlformats.org/presentationml/2006/ole">
            <p:oleObj spid="_x0000_s56330" name="Equation" r:id="rId8" imgW="888614" imgH="431613" progId="Equation.DSMT4">
              <p:embed/>
            </p:oleObj>
          </a:graphicData>
        </a:graphic>
      </p:graphicFrame>
      <p:graphicFrame>
        <p:nvGraphicFramePr>
          <p:cNvPr id="56331" name="Object 20"/>
          <p:cNvGraphicFramePr>
            <a:graphicFrameLocks noChangeAspect="1"/>
          </p:cNvGraphicFramePr>
          <p:nvPr/>
        </p:nvGraphicFramePr>
        <p:xfrm>
          <a:off x="762000" y="4419600"/>
          <a:ext cx="1296988" cy="849313"/>
        </p:xfrm>
        <a:graphic>
          <a:graphicData uri="http://schemas.openxmlformats.org/presentationml/2006/ole">
            <p:oleObj spid="_x0000_s56331" name="Equation" r:id="rId9" imgW="672808" imgH="431613" progId="Equation.DSMT4">
              <p:embed/>
            </p:oleObj>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7"/>
          <p:cNvSpPr>
            <a:spLocks noGrp="1" noChangeArrowheads="1"/>
          </p:cNvSpPr>
          <p:nvPr>
            <p:ph idx="1"/>
          </p:nvPr>
        </p:nvSpPr>
        <p:spPr>
          <a:xfrm>
            <a:off x="914400" y="685800"/>
            <a:ext cx="8001000" cy="5410200"/>
          </a:xfrm>
        </p:spPr>
        <p:txBody>
          <a:bodyPr/>
          <a:lstStyle/>
          <a:p>
            <a:pPr marL="0" indent="0">
              <a:buFontTx/>
              <a:buNone/>
            </a:pPr>
            <a:r>
              <a:rPr lang="zh-CN" altLang="en-US" sz="2800" b="1" smtClean="0">
                <a:solidFill>
                  <a:srgbClr val="FF0000"/>
                </a:solidFill>
                <a:latin typeface="楷体_GB2312" pitchFamily="49" charset="-122"/>
                <a:ea typeface="楷体_GB2312" pitchFamily="49" charset="-122"/>
              </a:rPr>
              <a:t>定理</a:t>
            </a:r>
            <a:r>
              <a:rPr lang="en-US" altLang="zh-CN" sz="2800" b="1" smtClean="0">
                <a:solidFill>
                  <a:srgbClr val="FF0000"/>
                </a:solidFill>
                <a:latin typeface="楷体_GB2312" pitchFamily="49" charset="-122"/>
                <a:ea typeface="楷体_GB2312" pitchFamily="49" charset="-122"/>
              </a:rPr>
              <a:t>8</a:t>
            </a:r>
            <a:r>
              <a:rPr lang="en-US" altLang="zh-CN" sz="2800" b="1" smtClean="0">
                <a:latin typeface="楷体_GB2312" pitchFamily="49" charset="-122"/>
                <a:ea typeface="楷体_GB2312" pitchFamily="49" charset="-122"/>
              </a:rPr>
              <a:t> </a:t>
            </a:r>
            <a:r>
              <a:rPr lang="zh-CN" altLang="en-US" sz="2800" b="1" smtClean="0">
                <a:latin typeface="楷体_GB2312" pitchFamily="49" charset="-122"/>
                <a:ea typeface="楷体_GB2312" pitchFamily="49" charset="-122"/>
              </a:rPr>
              <a:t>如果下列条件之一成立，那么</a:t>
            </a:r>
          </a:p>
          <a:p>
            <a:pPr marL="0" indent="0">
              <a:buFontTx/>
              <a:buNone/>
            </a:pPr>
            <a:r>
              <a:rPr lang="zh-CN" altLang="en-US" sz="2800" b="1" smtClean="0">
                <a:latin typeface="楷体_GB2312" pitchFamily="49" charset="-122"/>
                <a:ea typeface="楷体_GB2312" pitchFamily="49" charset="-122"/>
              </a:rPr>
              <a:t>当</a:t>
            </a:r>
            <a:r>
              <a:rPr lang="en-US" altLang="zh-CN" sz="2800" b="1" smtClean="0">
                <a:ea typeface="楷体_GB2312" pitchFamily="49" charset="-122"/>
              </a:rPr>
              <a:t>0&lt; </a:t>
            </a:r>
            <a:r>
              <a:rPr lang="en-US" altLang="zh-CN" sz="2800" b="1" i="1" smtClean="0">
                <a:ea typeface="楷体_GB2312" pitchFamily="49" charset="-122"/>
              </a:rPr>
              <a:t>l </a:t>
            </a:r>
            <a:r>
              <a:rPr lang="en-US" altLang="zh-CN" sz="2800" b="1" smtClean="0">
                <a:ea typeface="楷体_GB2312" pitchFamily="49" charset="-122"/>
              </a:rPr>
              <a:t>&lt;+∞</a:t>
            </a:r>
            <a:r>
              <a:rPr lang="zh-CN" altLang="en-US" sz="2800" b="1" smtClean="0">
                <a:latin typeface="楷体_GB2312" pitchFamily="49" charset="-122"/>
                <a:ea typeface="楷体_GB2312" pitchFamily="49" charset="-122"/>
              </a:rPr>
              <a:t>时，级数          的</a:t>
            </a:r>
            <a:r>
              <a:rPr lang="zh-CN" altLang="en-US" sz="2800" b="1" smtClean="0">
                <a:solidFill>
                  <a:srgbClr val="FF0000"/>
                </a:solidFill>
                <a:latin typeface="楷体_GB2312" pitchFamily="49" charset="-122"/>
                <a:ea typeface="楷体_GB2312" pitchFamily="49" charset="-122"/>
              </a:rPr>
              <a:t>收敛半径</a:t>
            </a:r>
            <a:r>
              <a:rPr lang="zh-CN" altLang="en-US" sz="2800" b="1" smtClean="0">
                <a:latin typeface="楷体_GB2312" pitchFamily="49" charset="-122"/>
                <a:ea typeface="楷体_GB2312" pitchFamily="49" charset="-122"/>
              </a:rPr>
              <a:t>      ；</a:t>
            </a:r>
          </a:p>
          <a:p>
            <a:pPr marL="0" indent="0">
              <a:buFontTx/>
              <a:buNone/>
            </a:pPr>
            <a:r>
              <a:rPr lang="zh-CN" altLang="en-US" sz="2800" b="1" smtClean="0">
                <a:latin typeface="楷体_GB2312" pitchFamily="49" charset="-122"/>
                <a:ea typeface="楷体_GB2312" pitchFamily="49" charset="-122"/>
              </a:rPr>
              <a:t>当</a:t>
            </a:r>
            <a:r>
              <a:rPr lang="en-US" altLang="zh-CN" sz="2800" b="1" i="1" smtClean="0">
                <a:ea typeface="楷体_GB2312" pitchFamily="49" charset="-122"/>
              </a:rPr>
              <a:t>l</a:t>
            </a:r>
            <a:r>
              <a:rPr lang="en-US" altLang="zh-CN" sz="2800" b="1" smtClean="0">
                <a:ea typeface="楷体_GB2312" pitchFamily="49" charset="-122"/>
              </a:rPr>
              <a:t>=0</a:t>
            </a:r>
            <a:r>
              <a:rPr lang="zh-CN" altLang="en-US" sz="2800" b="1" smtClean="0">
                <a:latin typeface="楷体_GB2312" pitchFamily="49" charset="-122"/>
                <a:ea typeface="楷体_GB2312" pitchFamily="49" charset="-122"/>
              </a:rPr>
              <a:t>，</a:t>
            </a:r>
            <a:r>
              <a:rPr lang="en-US" altLang="zh-CN" sz="2800" b="1" i="1" smtClean="0">
                <a:ea typeface="楷体_GB2312" pitchFamily="49" charset="-122"/>
              </a:rPr>
              <a:t>R</a:t>
            </a:r>
            <a:r>
              <a:rPr lang="en-US" altLang="zh-CN" sz="2800" b="1" smtClean="0">
                <a:ea typeface="楷体_GB2312" pitchFamily="49" charset="-122"/>
              </a:rPr>
              <a:t>=+∞</a:t>
            </a:r>
            <a:r>
              <a:rPr lang="zh-CN" altLang="en-US" sz="2800" b="1" smtClean="0">
                <a:latin typeface="楷体_GB2312" pitchFamily="49" charset="-122"/>
                <a:ea typeface="楷体_GB2312" pitchFamily="49" charset="-122"/>
              </a:rPr>
              <a:t>；</a:t>
            </a:r>
          </a:p>
          <a:p>
            <a:pPr marL="0" indent="0">
              <a:buFontTx/>
              <a:buNone/>
            </a:pPr>
            <a:r>
              <a:rPr lang="zh-CN" altLang="en-US" sz="2800" b="1" smtClean="0">
                <a:latin typeface="楷体_GB2312" pitchFamily="49" charset="-122"/>
                <a:ea typeface="楷体_GB2312" pitchFamily="49" charset="-122"/>
              </a:rPr>
              <a:t>当</a:t>
            </a:r>
            <a:r>
              <a:rPr lang="en-US" altLang="zh-CN" sz="2800" b="1" i="1" smtClean="0">
                <a:ea typeface="楷体_GB2312" pitchFamily="49" charset="-122"/>
              </a:rPr>
              <a:t>l</a:t>
            </a:r>
            <a:r>
              <a:rPr lang="en-US" altLang="zh-CN" sz="2800" b="1" smtClean="0">
                <a:ea typeface="楷体_GB2312" pitchFamily="49" charset="-122"/>
              </a:rPr>
              <a:t>=+∞</a:t>
            </a:r>
            <a:r>
              <a:rPr lang="zh-CN" altLang="en-US" sz="2800" b="1" smtClean="0">
                <a:latin typeface="楷体_GB2312" pitchFamily="49" charset="-122"/>
                <a:ea typeface="楷体_GB2312" pitchFamily="49" charset="-122"/>
              </a:rPr>
              <a:t>时，</a:t>
            </a:r>
            <a:r>
              <a:rPr lang="en-US" altLang="zh-CN" sz="2800" b="1" i="1" smtClean="0">
                <a:ea typeface="楷体_GB2312" pitchFamily="49" charset="-122"/>
              </a:rPr>
              <a:t>R</a:t>
            </a:r>
            <a:r>
              <a:rPr lang="en-US" altLang="zh-CN" sz="2800" b="1" smtClean="0">
                <a:ea typeface="楷体_GB2312" pitchFamily="49" charset="-122"/>
              </a:rPr>
              <a:t>=0</a:t>
            </a:r>
            <a:r>
              <a:rPr lang="zh-CN" altLang="en-US" sz="2800" b="1" smtClean="0">
                <a:latin typeface="楷体_GB2312" pitchFamily="49" charset="-122"/>
                <a:ea typeface="楷体_GB2312" pitchFamily="49" charset="-122"/>
              </a:rPr>
              <a:t>。</a:t>
            </a:r>
          </a:p>
          <a:p>
            <a:pPr marL="0" indent="0">
              <a:spcBef>
                <a:spcPct val="50000"/>
              </a:spcBef>
              <a:buFontTx/>
              <a:buNone/>
            </a:pPr>
            <a:r>
              <a:rPr lang="en-US" altLang="zh-CN" sz="2800" smtClean="0">
                <a:ea typeface="楷体_GB2312" pitchFamily="49" charset="-122"/>
              </a:rPr>
              <a:t>(1)</a:t>
            </a:r>
          </a:p>
          <a:p>
            <a:pPr marL="0" indent="0">
              <a:spcBef>
                <a:spcPct val="50000"/>
              </a:spcBef>
              <a:buFontTx/>
              <a:buNone/>
            </a:pPr>
            <a:endParaRPr lang="en-US" altLang="zh-CN" sz="2800" smtClean="0">
              <a:latin typeface="楷体_GB2312" pitchFamily="49" charset="-122"/>
              <a:ea typeface="楷体_GB2312" pitchFamily="49" charset="-122"/>
            </a:endParaRPr>
          </a:p>
          <a:p>
            <a:pPr marL="0" indent="0">
              <a:buFontTx/>
              <a:buNone/>
            </a:pPr>
            <a:r>
              <a:rPr lang="en-US" altLang="zh-CN" sz="2800" smtClean="0">
                <a:ea typeface="楷体_GB2312" pitchFamily="49" charset="-122"/>
              </a:rPr>
              <a:t>(2)</a:t>
            </a:r>
            <a:r>
              <a:rPr lang="en-US" altLang="zh-CN" sz="2800" smtClean="0">
                <a:latin typeface="楷体_GB2312" pitchFamily="49" charset="-122"/>
                <a:ea typeface="楷体_GB2312" pitchFamily="49" charset="-122"/>
              </a:rPr>
              <a:t>          </a:t>
            </a:r>
          </a:p>
          <a:p>
            <a:pPr marL="0" indent="0">
              <a:buFontTx/>
              <a:buNone/>
            </a:pPr>
            <a:endParaRPr lang="en-US" altLang="zh-CN" sz="2800" smtClean="0">
              <a:latin typeface="楷体_GB2312" pitchFamily="49" charset="-122"/>
              <a:ea typeface="楷体_GB2312" pitchFamily="49" charset="-122"/>
            </a:endParaRPr>
          </a:p>
          <a:p>
            <a:pPr marL="0" indent="0">
              <a:buFontTx/>
              <a:buNone/>
            </a:pPr>
            <a:r>
              <a:rPr lang="en-US" altLang="zh-CN" sz="2800" smtClean="0">
                <a:ea typeface="楷体_GB2312" pitchFamily="49" charset="-122"/>
              </a:rPr>
              <a:t>(3)</a:t>
            </a:r>
          </a:p>
        </p:txBody>
      </p:sp>
      <p:sp>
        <p:nvSpPr>
          <p:cNvPr id="57347" name="灯片编号占位符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5829ECF-B78E-4710-A92F-E6B2C2EDE646}" type="slidenum">
              <a:rPr lang="en-US" altLang="zh-CN" sz="1400">
                <a:solidFill>
                  <a:schemeClr val="tx1"/>
                </a:solidFill>
              </a:rPr>
              <a:pPr/>
              <a:t>16</a:t>
            </a:fld>
            <a:endParaRPr lang="en-US" altLang="zh-CN" sz="1400">
              <a:solidFill>
                <a:schemeClr val="tx1"/>
              </a:solidFill>
            </a:endParaRPr>
          </a:p>
        </p:txBody>
      </p:sp>
      <p:sp>
        <p:nvSpPr>
          <p:cNvPr id="57348" name="Rectangle 1026"/>
          <p:cNvSpPr>
            <a:spLocks noGrp="1" noChangeArrowheads="1"/>
          </p:cNvSpPr>
          <p:nvPr>
            <p:ph type="title"/>
          </p:nvPr>
        </p:nvSpPr>
        <p:spPr/>
        <p:txBody>
          <a:bodyPr/>
          <a:lstStyle/>
          <a:p>
            <a:r>
              <a:rPr lang="en-US" altLang="zh-CN" sz="2800" smtClean="0">
                <a:ea typeface="楷体_GB2312" pitchFamily="49" charset="-122"/>
              </a:rPr>
              <a:t>   </a:t>
            </a:r>
          </a:p>
        </p:txBody>
      </p:sp>
      <p:graphicFrame>
        <p:nvGraphicFramePr>
          <p:cNvPr id="57349" name="Object 1033"/>
          <p:cNvGraphicFramePr>
            <a:graphicFrameLocks noChangeAspect="1"/>
          </p:cNvGraphicFramePr>
          <p:nvPr/>
        </p:nvGraphicFramePr>
        <p:xfrm>
          <a:off x="7667625" y="981075"/>
          <a:ext cx="871538" cy="871538"/>
        </p:xfrm>
        <a:graphic>
          <a:graphicData uri="http://schemas.openxmlformats.org/presentationml/2006/ole">
            <p:oleObj spid="_x0000_s57349" name="Equation" r:id="rId3" imgW="393529" imgH="393529" progId="Equation.DSMT4">
              <p:embed/>
            </p:oleObj>
          </a:graphicData>
        </a:graphic>
      </p:graphicFrame>
      <p:graphicFrame>
        <p:nvGraphicFramePr>
          <p:cNvPr id="57350" name="Object 1038"/>
          <p:cNvGraphicFramePr>
            <a:graphicFrameLocks noChangeAspect="1"/>
          </p:cNvGraphicFramePr>
          <p:nvPr/>
        </p:nvGraphicFramePr>
        <p:xfrm>
          <a:off x="1547813" y="2781300"/>
          <a:ext cx="2114550" cy="901700"/>
        </p:xfrm>
        <a:graphic>
          <a:graphicData uri="http://schemas.openxmlformats.org/presentationml/2006/ole">
            <p:oleObj spid="_x0000_s57350" name="Equation" r:id="rId4" imgW="799753" imgH="482391" progId="Equation.DSMT4">
              <p:embed/>
            </p:oleObj>
          </a:graphicData>
        </a:graphic>
      </p:graphicFrame>
      <p:graphicFrame>
        <p:nvGraphicFramePr>
          <p:cNvPr id="57351" name="Object 1039"/>
          <p:cNvGraphicFramePr>
            <a:graphicFrameLocks noChangeAspect="1"/>
          </p:cNvGraphicFramePr>
          <p:nvPr/>
        </p:nvGraphicFramePr>
        <p:xfrm>
          <a:off x="1547813" y="4005263"/>
          <a:ext cx="2041525" cy="695325"/>
        </p:xfrm>
        <a:graphic>
          <a:graphicData uri="http://schemas.openxmlformats.org/presentationml/2006/ole">
            <p:oleObj spid="_x0000_s57351" name="Equation" r:id="rId5" imgW="850531" imgH="304668" progId="Equation.DSMT4">
              <p:embed/>
            </p:oleObj>
          </a:graphicData>
        </a:graphic>
      </p:graphicFrame>
      <p:graphicFrame>
        <p:nvGraphicFramePr>
          <p:cNvPr id="57352" name="Object 1040"/>
          <p:cNvGraphicFramePr>
            <a:graphicFrameLocks noChangeAspect="1"/>
          </p:cNvGraphicFramePr>
          <p:nvPr/>
        </p:nvGraphicFramePr>
        <p:xfrm>
          <a:off x="1619250" y="5013325"/>
          <a:ext cx="2198688" cy="774700"/>
        </p:xfrm>
        <a:graphic>
          <a:graphicData uri="http://schemas.openxmlformats.org/presentationml/2006/ole">
            <p:oleObj spid="_x0000_s57352" name="Equation" r:id="rId6" imgW="850531" imgH="380835" progId="Equation.DSMT4">
              <p:embed/>
            </p:oleObj>
          </a:graphicData>
        </a:graphic>
      </p:graphicFrame>
      <p:graphicFrame>
        <p:nvGraphicFramePr>
          <p:cNvPr id="57353" name="Object 1041"/>
          <p:cNvGraphicFramePr>
            <a:graphicFrameLocks noChangeAspect="1"/>
          </p:cNvGraphicFramePr>
          <p:nvPr/>
        </p:nvGraphicFramePr>
        <p:xfrm>
          <a:off x="4067175" y="1057275"/>
          <a:ext cx="1876425" cy="931863"/>
        </p:xfrm>
        <a:graphic>
          <a:graphicData uri="http://schemas.openxmlformats.org/presentationml/2006/ole">
            <p:oleObj spid="_x0000_s57353" name="Equation" r:id="rId7" imgW="888614" imgH="431613" progId="Equation.DSMT4">
              <p:embed/>
            </p:oleObj>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80E70450-D367-427A-839A-D197418C0AF8}" type="slidenum">
              <a:rPr lang="en-US" altLang="zh-CN" sz="1400">
                <a:solidFill>
                  <a:schemeClr val="tx1"/>
                </a:solidFill>
              </a:rPr>
              <a:pPr/>
              <a:t>17</a:t>
            </a:fld>
            <a:endParaRPr lang="en-US" altLang="zh-CN" sz="1400">
              <a:solidFill>
                <a:schemeClr val="tx1"/>
              </a:solidFill>
            </a:endParaRPr>
          </a:p>
        </p:txBody>
      </p:sp>
      <p:graphicFrame>
        <p:nvGraphicFramePr>
          <p:cNvPr id="294914" name="Object 1026"/>
          <p:cNvGraphicFramePr>
            <a:graphicFrameLocks noChangeAspect="1"/>
          </p:cNvGraphicFramePr>
          <p:nvPr/>
        </p:nvGraphicFramePr>
        <p:xfrm>
          <a:off x="2252663" y="2133600"/>
          <a:ext cx="3771900" cy="430213"/>
        </p:xfrm>
        <a:graphic>
          <a:graphicData uri="http://schemas.openxmlformats.org/presentationml/2006/ole">
            <p:oleObj spid="_x0000_s58371" name="Equation" r:id="rId3" imgW="3771900" imgH="431800" progId="Equation.DSMT4">
              <p:embed/>
            </p:oleObj>
          </a:graphicData>
        </a:graphic>
      </p:graphicFrame>
      <p:grpSp>
        <p:nvGrpSpPr>
          <p:cNvPr id="58372" name="Group 1034"/>
          <p:cNvGrpSpPr>
            <a:grpSpLocks/>
          </p:cNvGrpSpPr>
          <p:nvPr/>
        </p:nvGrpSpPr>
        <p:grpSpPr bwMode="auto">
          <a:xfrm>
            <a:off x="762000" y="836613"/>
            <a:ext cx="6432550" cy="952500"/>
            <a:chOff x="480" y="527"/>
            <a:chExt cx="4052" cy="600"/>
          </a:xfrm>
        </p:grpSpPr>
        <p:sp>
          <p:nvSpPr>
            <p:cNvPr id="58375" name="Text Box 1028"/>
            <p:cNvSpPr txBox="1">
              <a:spLocks noChangeArrowheads="1"/>
            </p:cNvSpPr>
            <p:nvPr/>
          </p:nvSpPr>
          <p:spPr bwMode="auto">
            <a:xfrm>
              <a:off x="1050" y="648"/>
              <a:ext cx="1649" cy="327"/>
            </a:xfrm>
            <a:prstGeom prst="rect">
              <a:avLst/>
            </a:prstGeom>
            <a:noFill/>
            <a:ln w="9525">
              <a:noFill/>
              <a:miter lim="800000"/>
              <a:headEnd/>
              <a:tailEnd/>
            </a:ln>
          </p:spPr>
          <p:txBody>
            <a:bodyPr>
              <a:spAutoFit/>
            </a:bodyPr>
            <a:lstStyle/>
            <a:p>
              <a:r>
                <a:rPr lang="en-US" altLang="zh-CN" sz="2800" b="1"/>
                <a:t> </a:t>
              </a:r>
              <a:r>
                <a:rPr lang="zh-CN" altLang="en-US" sz="2800" b="1"/>
                <a:t>幂级数</a:t>
              </a:r>
            </a:p>
          </p:txBody>
        </p:sp>
        <p:graphicFrame>
          <p:nvGraphicFramePr>
            <p:cNvPr id="58376" name="Object 1029"/>
            <p:cNvGraphicFramePr>
              <a:graphicFrameLocks noChangeAspect="1"/>
            </p:cNvGraphicFramePr>
            <p:nvPr/>
          </p:nvGraphicFramePr>
          <p:xfrm>
            <a:off x="1882" y="527"/>
            <a:ext cx="1184" cy="600"/>
          </p:xfrm>
          <a:graphic>
            <a:graphicData uri="http://schemas.openxmlformats.org/presentationml/2006/ole">
              <p:oleObj spid="_x0000_s58376" name="公式" r:id="rId4" imgW="1879600" imgH="952500" progId="Equation.3">
                <p:embed/>
              </p:oleObj>
            </a:graphicData>
          </a:graphic>
        </p:graphicFrame>
        <p:sp>
          <p:nvSpPr>
            <p:cNvPr id="58377" name="Text Box 1030"/>
            <p:cNvSpPr txBox="1">
              <a:spLocks noChangeArrowheads="1"/>
            </p:cNvSpPr>
            <p:nvPr/>
          </p:nvSpPr>
          <p:spPr bwMode="auto">
            <a:xfrm>
              <a:off x="3066" y="643"/>
              <a:ext cx="1466" cy="327"/>
            </a:xfrm>
            <a:prstGeom prst="rect">
              <a:avLst/>
            </a:prstGeom>
            <a:noFill/>
            <a:ln w="9525">
              <a:noFill/>
              <a:miter lim="800000"/>
              <a:headEnd/>
              <a:tailEnd/>
            </a:ln>
          </p:spPr>
          <p:txBody>
            <a:bodyPr wrap="none">
              <a:spAutoFit/>
            </a:bodyPr>
            <a:lstStyle/>
            <a:p>
              <a:r>
                <a:rPr lang="zh-CN" altLang="en-US" sz="2800" b="1"/>
                <a:t>的收敛范围是</a:t>
              </a:r>
            </a:p>
          </p:txBody>
        </p:sp>
        <p:sp>
          <p:nvSpPr>
            <p:cNvPr id="58378" name="Text Box 1031"/>
            <p:cNvSpPr txBox="1">
              <a:spLocks noChangeArrowheads="1"/>
            </p:cNvSpPr>
            <p:nvPr/>
          </p:nvSpPr>
          <p:spPr bwMode="auto">
            <a:xfrm>
              <a:off x="480" y="624"/>
              <a:ext cx="791" cy="327"/>
            </a:xfrm>
            <a:prstGeom prst="rect">
              <a:avLst/>
            </a:prstGeom>
            <a:noFill/>
            <a:ln w="9525">
              <a:noFill/>
              <a:miter lim="800000"/>
              <a:headEnd/>
              <a:tailEnd/>
            </a:ln>
          </p:spPr>
          <p:txBody>
            <a:bodyPr>
              <a:spAutoFit/>
            </a:bodyPr>
            <a:lstStyle/>
            <a:p>
              <a:r>
                <a:rPr lang="zh-CN" altLang="en-US" sz="2800" b="1"/>
                <a:t>因此，</a:t>
              </a:r>
            </a:p>
          </p:txBody>
        </p:sp>
      </p:grpSp>
      <p:sp>
        <p:nvSpPr>
          <p:cNvPr id="294920" name="Text Box 1032"/>
          <p:cNvSpPr txBox="1">
            <a:spLocks noChangeArrowheads="1"/>
          </p:cNvSpPr>
          <p:nvPr/>
        </p:nvSpPr>
        <p:spPr bwMode="auto">
          <a:xfrm>
            <a:off x="762000" y="3962400"/>
            <a:ext cx="7848600" cy="1244600"/>
          </a:xfrm>
          <a:prstGeom prst="rect">
            <a:avLst/>
          </a:prstGeom>
          <a:noFill/>
          <a:ln w="9525">
            <a:noFill/>
            <a:miter lim="800000"/>
            <a:headEnd/>
            <a:tailEnd/>
          </a:ln>
        </p:spPr>
        <p:txBody>
          <a:bodyPr>
            <a:spAutoFit/>
          </a:bodyPr>
          <a:lstStyle/>
          <a:p>
            <a:pPr>
              <a:lnSpc>
                <a:spcPct val="135000"/>
              </a:lnSpc>
            </a:pPr>
            <a:r>
              <a:rPr lang="zh-CN" altLang="en-US" sz="2800" b="1">
                <a:solidFill>
                  <a:srgbClr val="CC0099"/>
                </a:solidFill>
              </a:rPr>
              <a:t>事实上，</a:t>
            </a:r>
            <a:r>
              <a:rPr lang="zh-CN" altLang="en-US" sz="2800" b="1"/>
              <a:t>在收敛圆周上是收敛还是发散</a:t>
            </a:r>
            <a:r>
              <a:rPr lang="en-US" altLang="zh-CN" sz="2800" b="1"/>
              <a:t>, </a:t>
            </a:r>
            <a:r>
              <a:rPr lang="zh-CN" altLang="en-US" sz="2800" b="1"/>
              <a:t>不能作出一般的结论</a:t>
            </a:r>
            <a:r>
              <a:rPr lang="en-US" altLang="zh-CN" sz="2800" b="1"/>
              <a:t>, </a:t>
            </a:r>
            <a:r>
              <a:rPr lang="zh-CN" altLang="en-US" sz="2800" b="1"/>
              <a:t>要对具体级数进行具体分析</a:t>
            </a:r>
            <a:r>
              <a:rPr lang="en-US" altLang="zh-CN" sz="2800" b="1"/>
              <a:t>.</a:t>
            </a:r>
          </a:p>
        </p:txBody>
      </p:sp>
      <p:sp>
        <p:nvSpPr>
          <p:cNvPr id="294921" name="Text Box 1033"/>
          <p:cNvSpPr txBox="1">
            <a:spLocks noChangeArrowheads="1"/>
          </p:cNvSpPr>
          <p:nvPr/>
        </p:nvSpPr>
        <p:spPr bwMode="auto">
          <a:xfrm>
            <a:off x="685800" y="3062288"/>
            <a:ext cx="7467600" cy="519112"/>
          </a:xfrm>
          <a:prstGeom prst="rect">
            <a:avLst/>
          </a:prstGeom>
          <a:noFill/>
          <a:ln w="9525">
            <a:noFill/>
            <a:miter lim="800000"/>
            <a:headEnd/>
            <a:tailEnd/>
          </a:ln>
          <a:effectLst/>
        </p:spPr>
        <p:txBody>
          <a:bodyPr>
            <a:spAutoFit/>
          </a:bodyPr>
          <a:lstStyle/>
          <a:p>
            <a:r>
              <a:rPr lang="zh-CN" altLang="en-US" sz="2800" b="1">
                <a:solidFill>
                  <a:srgbClr val="CC0099"/>
                </a:solidFill>
              </a:rPr>
              <a:t>问题：</a:t>
            </a:r>
            <a:r>
              <a:rPr lang="zh-CN" altLang="en-US" sz="2800" b="1"/>
              <a:t>幂级数在收敛圆周上的敛散性如何</a:t>
            </a:r>
            <a:r>
              <a:rPr lang="en-US" altLang="zh-CN" sz="2800" b="1"/>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4914"/>
                                        </p:tgtEl>
                                        <p:attrNameLst>
                                          <p:attrName>style.visibility</p:attrName>
                                        </p:attrNameLst>
                                      </p:cBhvr>
                                      <p:to>
                                        <p:strVal val="visible"/>
                                      </p:to>
                                    </p:set>
                                    <p:animEffect transition="in" filter="wipe(left)">
                                      <p:cBhvr>
                                        <p:cTn id="7" dur="500"/>
                                        <p:tgtEl>
                                          <p:spTgt spid="294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4921"/>
                                        </p:tgtEl>
                                        <p:attrNameLst>
                                          <p:attrName>style.visibility</p:attrName>
                                        </p:attrNameLst>
                                      </p:cBhvr>
                                      <p:to>
                                        <p:strVal val="visible"/>
                                      </p:to>
                                    </p:set>
                                    <p:animEffect transition="in" filter="wipe(left)">
                                      <p:cBhvr>
                                        <p:cTn id="12" dur="500"/>
                                        <p:tgtEl>
                                          <p:spTgt spid="2949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4920"/>
                                        </p:tgtEl>
                                        <p:attrNameLst>
                                          <p:attrName>style.visibility</p:attrName>
                                        </p:attrNameLst>
                                      </p:cBhvr>
                                      <p:to>
                                        <p:strVal val="visible"/>
                                      </p:to>
                                    </p:set>
                                    <p:animEffect transition="in" filter="wipe(left)">
                                      <p:cBhvr>
                                        <p:cTn id="17" dur="500"/>
                                        <p:tgtEl>
                                          <p:spTgt spid="294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20" grpId="0" autoUpdateAnimBg="0"/>
      <p:bldP spid="29492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051"/>
          <p:cNvSpPr>
            <a:spLocks noGrp="1" noChangeArrowheads="1"/>
          </p:cNvSpPr>
          <p:nvPr>
            <p:ph idx="1"/>
          </p:nvPr>
        </p:nvSpPr>
        <p:spPr>
          <a:xfrm>
            <a:off x="685800" y="1447800"/>
            <a:ext cx="7772400" cy="4648200"/>
          </a:xfrm>
        </p:spPr>
        <p:txBody>
          <a:bodyPr/>
          <a:lstStyle/>
          <a:p>
            <a:pPr>
              <a:buFontTx/>
              <a:buNone/>
            </a:pPr>
            <a:r>
              <a:rPr lang="zh-CN" altLang="en-US" sz="2800" smtClean="0">
                <a:ea typeface="楷体_GB2312" pitchFamily="49" charset="-122"/>
              </a:rPr>
              <a:t>求收敛域常应用到的方法</a:t>
            </a:r>
            <a:r>
              <a:rPr lang="en-US" altLang="zh-CN" sz="2800" smtClean="0">
                <a:ea typeface="楷体_GB2312" pitchFamily="49" charset="-122"/>
              </a:rPr>
              <a:t>——</a:t>
            </a:r>
            <a:r>
              <a:rPr lang="zh-CN" altLang="en-US" sz="2800" smtClean="0">
                <a:solidFill>
                  <a:srgbClr val="FF0000"/>
                </a:solidFill>
                <a:ea typeface="楷体_GB2312" pitchFamily="49" charset="-122"/>
              </a:rPr>
              <a:t>变量替换法</a:t>
            </a:r>
            <a:r>
              <a:rPr lang="zh-CN" altLang="en-US" sz="2800" smtClean="0">
                <a:ea typeface="楷体_GB2312" pitchFamily="49" charset="-122"/>
              </a:rPr>
              <a:t>。</a:t>
            </a:r>
          </a:p>
          <a:p>
            <a:pPr>
              <a:buFontTx/>
              <a:buNone/>
            </a:pPr>
            <a:r>
              <a:rPr lang="zh-CN" altLang="en-US" sz="2800" smtClean="0">
                <a:solidFill>
                  <a:srgbClr val="FF0000"/>
                </a:solidFill>
                <a:ea typeface="楷体_GB2312" pitchFamily="49" charset="-122"/>
              </a:rPr>
              <a:t>例</a:t>
            </a:r>
            <a:r>
              <a:rPr lang="en-US" altLang="zh-CN" sz="2800" smtClean="0">
                <a:solidFill>
                  <a:srgbClr val="FF0000"/>
                </a:solidFill>
                <a:ea typeface="楷体_GB2312" pitchFamily="49" charset="-122"/>
              </a:rPr>
              <a:t>1</a:t>
            </a:r>
            <a:r>
              <a:rPr lang="en-US" altLang="zh-CN" sz="2800" smtClean="0">
                <a:ea typeface="楷体_GB2312" pitchFamily="49" charset="-122"/>
              </a:rPr>
              <a:t> </a:t>
            </a:r>
            <a:r>
              <a:rPr lang="zh-CN" altLang="en-US" sz="2800" smtClean="0">
                <a:ea typeface="楷体_GB2312" pitchFamily="49" charset="-122"/>
              </a:rPr>
              <a:t>求下列幂级数的收敛圆及其收敛区域。</a:t>
            </a:r>
          </a:p>
          <a:p>
            <a:pPr>
              <a:buFontTx/>
              <a:buNone/>
            </a:pPr>
            <a:r>
              <a:rPr lang="zh-CN" altLang="en-US" sz="2800" smtClean="0">
                <a:ea typeface="楷体_GB2312" pitchFamily="49" charset="-122"/>
              </a:rPr>
              <a:t>（</a:t>
            </a:r>
            <a:r>
              <a:rPr lang="en-US" altLang="zh-CN" sz="2800" smtClean="0">
                <a:ea typeface="楷体_GB2312" pitchFamily="49" charset="-122"/>
              </a:rPr>
              <a:t>1</a:t>
            </a:r>
            <a:r>
              <a:rPr lang="zh-CN" altLang="en-US" sz="2800" smtClean="0">
                <a:ea typeface="楷体_GB2312" pitchFamily="49" charset="-122"/>
              </a:rPr>
              <a:t>）                          （</a:t>
            </a:r>
            <a:r>
              <a:rPr lang="en-US" altLang="zh-CN" sz="2800" smtClean="0">
                <a:ea typeface="楷体_GB2312" pitchFamily="49" charset="-122"/>
              </a:rPr>
              <a:t>2</a:t>
            </a:r>
            <a:r>
              <a:rPr lang="zh-CN" altLang="en-US" sz="2800" smtClean="0">
                <a:ea typeface="楷体_GB2312" pitchFamily="49" charset="-122"/>
              </a:rPr>
              <a:t>）</a:t>
            </a:r>
          </a:p>
          <a:p>
            <a:pPr>
              <a:buFontTx/>
              <a:buNone/>
            </a:pPr>
            <a:endParaRPr lang="zh-CN" altLang="en-US" sz="2800" smtClean="0">
              <a:ea typeface="楷体_GB2312" pitchFamily="49" charset="-122"/>
            </a:endParaRPr>
          </a:p>
          <a:p>
            <a:pPr>
              <a:buFontTx/>
              <a:buNone/>
            </a:pPr>
            <a:endParaRPr lang="zh-CN" altLang="en-US" sz="2800" smtClean="0">
              <a:ea typeface="楷体_GB2312" pitchFamily="49" charset="-122"/>
            </a:endParaRPr>
          </a:p>
          <a:p>
            <a:pPr>
              <a:buFontTx/>
              <a:buNone/>
            </a:pPr>
            <a:endParaRPr lang="zh-CN" altLang="en-US" sz="2800" smtClean="0">
              <a:ea typeface="楷体_GB2312" pitchFamily="49" charset="-122"/>
            </a:endParaRPr>
          </a:p>
          <a:p>
            <a:pPr>
              <a:buFontTx/>
              <a:buNone/>
            </a:pPr>
            <a:endParaRPr lang="en-US" altLang="zh-CN" sz="2800" smtClean="0">
              <a:ea typeface="楷体_GB2312" pitchFamily="49" charset="-122"/>
            </a:endParaRPr>
          </a:p>
        </p:txBody>
      </p:sp>
      <p:sp>
        <p:nvSpPr>
          <p:cNvPr id="59395" name="灯片编号占位符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3F87210C-66D9-4EC1-8A30-52B0994C5792}" type="slidenum">
              <a:rPr lang="en-US" altLang="zh-CN" sz="1400">
                <a:solidFill>
                  <a:schemeClr val="tx1"/>
                </a:solidFill>
              </a:rPr>
              <a:pPr/>
              <a:t>18</a:t>
            </a:fld>
            <a:endParaRPr lang="en-US" altLang="zh-CN" sz="1400">
              <a:solidFill>
                <a:schemeClr val="tx1"/>
              </a:solidFill>
            </a:endParaRPr>
          </a:p>
        </p:txBody>
      </p:sp>
      <p:sp>
        <p:nvSpPr>
          <p:cNvPr id="59396" name="Rectangle 2050"/>
          <p:cNvSpPr>
            <a:spLocks noGrp="1" noChangeArrowheads="1"/>
          </p:cNvSpPr>
          <p:nvPr>
            <p:ph type="title"/>
          </p:nvPr>
        </p:nvSpPr>
        <p:spPr>
          <a:xfrm>
            <a:off x="914400" y="381000"/>
            <a:ext cx="7543800" cy="1143000"/>
          </a:xfrm>
        </p:spPr>
        <p:txBody>
          <a:bodyPr/>
          <a:lstStyle/>
          <a:p>
            <a:r>
              <a:rPr lang="zh-CN" altLang="en-US" sz="3200" smtClean="0">
                <a:solidFill>
                  <a:srgbClr val="FF0000"/>
                </a:solidFill>
                <a:ea typeface="楷体_GB2312" pitchFamily="49" charset="-122"/>
              </a:rPr>
              <a:t>例题</a:t>
            </a:r>
          </a:p>
        </p:txBody>
      </p:sp>
      <p:graphicFrame>
        <p:nvGraphicFramePr>
          <p:cNvPr id="59397" name="Object 2052"/>
          <p:cNvGraphicFramePr>
            <a:graphicFrameLocks noChangeAspect="1"/>
          </p:cNvGraphicFramePr>
          <p:nvPr/>
        </p:nvGraphicFramePr>
        <p:xfrm>
          <a:off x="1587500" y="2286000"/>
          <a:ext cx="1779588" cy="1062038"/>
        </p:xfrm>
        <a:graphic>
          <a:graphicData uri="http://schemas.openxmlformats.org/presentationml/2006/ole">
            <p:oleObj spid="_x0000_s59397" name="Equation" r:id="rId3" imgW="863225" imgH="431613" progId="Equation.DSMT4">
              <p:embed/>
            </p:oleObj>
          </a:graphicData>
        </a:graphic>
      </p:graphicFrame>
      <p:graphicFrame>
        <p:nvGraphicFramePr>
          <p:cNvPr id="59398" name="Object 2053"/>
          <p:cNvGraphicFramePr>
            <a:graphicFrameLocks noChangeAspect="1"/>
          </p:cNvGraphicFramePr>
          <p:nvPr/>
        </p:nvGraphicFramePr>
        <p:xfrm>
          <a:off x="4514850" y="3321050"/>
          <a:ext cx="114300" cy="215900"/>
        </p:xfrm>
        <a:graphic>
          <a:graphicData uri="http://schemas.openxmlformats.org/presentationml/2006/ole">
            <p:oleObj spid="_x0000_s59398" name="Equation" r:id="rId4" imgW="114151" imgH="215619" progId="Equation.3">
              <p:embed/>
            </p:oleObj>
          </a:graphicData>
        </a:graphic>
      </p:graphicFrame>
      <p:graphicFrame>
        <p:nvGraphicFramePr>
          <p:cNvPr id="59399" name="Object 2054"/>
          <p:cNvGraphicFramePr>
            <a:graphicFrameLocks noChangeAspect="1"/>
          </p:cNvGraphicFramePr>
          <p:nvPr/>
        </p:nvGraphicFramePr>
        <p:xfrm>
          <a:off x="4778375" y="2438400"/>
          <a:ext cx="1874838" cy="965200"/>
        </p:xfrm>
        <a:graphic>
          <a:graphicData uri="http://schemas.openxmlformats.org/presentationml/2006/ole">
            <p:oleObj spid="_x0000_s59399" name="Equation" r:id="rId5" imgW="1002865" imgH="431613" progId="Equation.DSMT4">
              <p:embed/>
            </p:oleObj>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idx="1"/>
          </p:nvPr>
        </p:nvSpPr>
        <p:spPr>
          <a:xfrm>
            <a:off x="609600" y="762000"/>
            <a:ext cx="7772400" cy="4648200"/>
          </a:xfrm>
        </p:spPr>
        <p:txBody>
          <a:bodyPr/>
          <a:lstStyle/>
          <a:p>
            <a:pPr>
              <a:buFontTx/>
              <a:buNone/>
            </a:pPr>
            <a:r>
              <a:rPr lang="zh-CN" altLang="en-US" sz="2800" b="1" smtClean="0">
                <a:ea typeface="楷体_GB2312" pitchFamily="49" charset="-122"/>
              </a:rPr>
              <a:t>求收敛域常应用到的方法</a:t>
            </a:r>
            <a:r>
              <a:rPr lang="en-US" altLang="zh-CN" sz="2800" b="1" smtClean="0">
                <a:ea typeface="楷体_GB2312" pitchFamily="49" charset="-122"/>
              </a:rPr>
              <a:t>——</a:t>
            </a:r>
            <a:r>
              <a:rPr lang="zh-CN" altLang="en-US" sz="2800" b="1" smtClean="0">
                <a:solidFill>
                  <a:srgbClr val="FF0000"/>
                </a:solidFill>
                <a:ea typeface="楷体_GB2312" pitchFamily="49" charset="-122"/>
              </a:rPr>
              <a:t>变量替换法</a:t>
            </a:r>
            <a:r>
              <a:rPr lang="zh-CN" altLang="en-US" sz="2800" b="1" smtClean="0">
                <a:ea typeface="楷体_GB2312" pitchFamily="49" charset="-122"/>
              </a:rPr>
              <a:t>。</a:t>
            </a:r>
          </a:p>
          <a:p>
            <a:pPr>
              <a:buFontTx/>
              <a:buNone/>
            </a:pPr>
            <a:r>
              <a:rPr lang="zh-CN" altLang="en-US" sz="2800" b="1" smtClean="0">
                <a:solidFill>
                  <a:srgbClr val="FF0000"/>
                </a:solidFill>
                <a:ea typeface="楷体_GB2312" pitchFamily="49" charset="-122"/>
              </a:rPr>
              <a:t>例</a:t>
            </a:r>
            <a:r>
              <a:rPr lang="en-US" altLang="zh-CN" sz="2800" b="1" smtClean="0">
                <a:solidFill>
                  <a:srgbClr val="FF0000"/>
                </a:solidFill>
                <a:ea typeface="楷体_GB2312" pitchFamily="49" charset="-122"/>
              </a:rPr>
              <a:t>1</a:t>
            </a:r>
            <a:r>
              <a:rPr lang="en-US" altLang="zh-CN" sz="2800" b="1" smtClean="0">
                <a:ea typeface="楷体_GB2312" pitchFamily="49" charset="-122"/>
              </a:rPr>
              <a:t> </a:t>
            </a:r>
            <a:r>
              <a:rPr lang="zh-CN" altLang="en-US" sz="2800" b="1" smtClean="0">
                <a:ea typeface="楷体_GB2312" pitchFamily="49" charset="-122"/>
              </a:rPr>
              <a:t>求下列幂级数的收敛圆及其收敛区域。</a:t>
            </a:r>
          </a:p>
          <a:p>
            <a:pPr>
              <a:buFontTx/>
              <a:buNone/>
            </a:pPr>
            <a:r>
              <a:rPr lang="zh-CN" altLang="en-US" sz="2800" b="1" smtClean="0">
                <a:ea typeface="楷体_GB2312" pitchFamily="49" charset="-122"/>
              </a:rPr>
              <a:t>（</a:t>
            </a:r>
            <a:r>
              <a:rPr lang="en-US" altLang="zh-CN" sz="2800" b="1" smtClean="0">
                <a:ea typeface="楷体_GB2312" pitchFamily="49" charset="-122"/>
              </a:rPr>
              <a:t>1</a:t>
            </a:r>
            <a:r>
              <a:rPr lang="zh-CN" altLang="en-US" sz="2800" b="1" smtClean="0">
                <a:ea typeface="楷体_GB2312" pitchFamily="49" charset="-122"/>
              </a:rPr>
              <a:t>）                          （</a:t>
            </a:r>
            <a:r>
              <a:rPr lang="en-US" altLang="zh-CN" sz="2800" b="1" smtClean="0">
                <a:ea typeface="楷体_GB2312" pitchFamily="49" charset="-122"/>
              </a:rPr>
              <a:t>2</a:t>
            </a:r>
            <a:r>
              <a:rPr lang="zh-CN" altLang="en-US" sz="2800" b="1" smtClean="0">
                <a:ea typeface="楷体_GB2312" pitchFamily="49" charset="-122"/>
              </a:rPr>
              <a:t>）</a:t>
            </a:r>
          </a:p>
          <a:p>
            <a:pPr>
              <a:buFontTx/>
              <a:buNone/>
            </a:pPr>
            <a:endParaRPr lang="zh-CN" altLang="en-US" sz="2800" b="1" smtClean="0">
              <a:ea typeface="楷体_GB2312" pitchFamily="49" charset="-122"/>
            </a:endParaRPr>
          </a:p>
          <a:p>
            <a:pPr>
              <a:buFontTx/>
              <a:buNone/>
            </a:pPr>
            <a:r>
              <a:rPr lang="zh-CN" altLang="en-US" sz="2800" b="1" smtClean="0">
                <a:ea typeface="楷体_GB2312" pitchFamily="49" charset="-122"/>
              </a:rPr>
              <a:t>解</a:t>
            </a:r>
            <a:r>
              <a:rPr lang="zh-CN" altLang="en-US" sz="2800" b="1" smtClean="0">
                <a:ea typeface="楷体_GB2312" pitchFamily="49" charset="-122"/>
                <a:sym typeface="Wingdings" pitchFamily="2" charset="2"/>
              </a:rPr>
              <a:t>  （</a:t>
            </a:r>
            <a:r>
              <a:rPr lang="en-US" altLang="zh-CN" sz="2800" b="1" smtClean="0">
                <a:ea typeface="楷体_GB2312" pitchFamily="49" charset="-122"/>
                <a:sym typeface="Wingdings" pitchFamily="2" charset="2"/>
              </a:rPr>
              <a:t>1</a:t>
            </a:r>
            <a:r>
              <a:rPr lang="zh-CN" altLang="en-US" sz="2800" b="1" smtClean="0">
                <a:ea typeface="楷体_GB2312" pitchFamily="49" charset="-122"/>
                <a:sym typeface="Wingdings" pitchFamily="2" charset="2"/>
              </a:rPr>
              <a:t>）</a:t>
            </a:r>
            <a:r>
              <a:rPr lang="zh-CN" altLang="en-US" sz="2800" b="1" smtClean="0">
                <a:ea typeface="楷体_GB2312" pitchFamily="49" charset="-122"/>
              </a:rPr>
              <a:t>令                   ，则由于</a:t>
            </a:r>
          </a:p>
          <a:p>
            <a:pPr>
              <a:buFontTx/>
              <a:buNone/>
            </a:pPr>
            <a:endParaRPr lang="zh-CN" altLang="en-US" sz="2800" smtClean="0">
              <a:ea typeface="楷体_GB2312" pitchFamily="49" charset="-122"/>
            </a:endParaRPr>
          </a:p>
          <a:p>
            <a:pPr>
              <a:buFontTx/>
              <a:buNone/>
            </a:pPr>
            <a:endParaRPr lang="en-US" altLang="zh-CN" sz="2800" smtClean="0">
              <a:ea typeface="楷体_GB2312" pitchFamily="49" charset="-122"/>
            </a:endParaRPr>
          </a:p>
        </p:txBody>
      </p:sp>
      <p:sp>
        <p:nvSpPr>
          <p:cNvPr id="60419" name="灯片编号占位符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61E2ED3-9018-4D18-806B-1DAD3C66C7CC}" type="slidenum">
              <a:rPr lang="en-US" altLang="zh-CN" sz="1400">
                <a:solidFill>
                  <a:schemeClr val="tx1"/>
                </a:solidFill>
              </a:rPr>
              <a:pPr/>
              <a:t>19</a:t>
            </a:fld>
            <a:endParaRPr lang="en-US" altLang="zh-CN" sz="1400">
              <a:solidFill>
                <a:schemeClr val="tx1"/>
              </a:solidFill>
            </a:endParaRPr>
          </a:p>
        </p:txBody>
      </p:sp>
      <p:sp>
        <p:nvSpPr>
          <p:cNvPr id="60420" name="Rectangle 2"/>
          <p:cNvSpPr>
            <a:spLocks noGrp="1" noChangeArrowheads="1"/>
          </p:cNvSpPr>
          <p:nvPr>
            <p:ph type="title"/>
          </p:nvPr>
        </p:nvSpPr>
        <p:spPr>
          <a:xfrm>
            <a:off x="323850" y="-17463"/>
            <a:ext cx="7543800" cy="1143001"/>
          </a:xfrm>
        </p:spPr>
        <p:txBody>
          <a:bodyPr/>
          <a:lstStyle/>
          <a:p>
            <a:r>
              <a:rPr lang="zh-CN" altLang="en-US" sz="3200" b="1" smtClean="0">
                <a:solidFill>
                  <a:srgbClr val="FF0000"/>
                </a:solidFill>
                <a:ea typeface="楷体_GB2312" pitchFamily="49" charset="-122"/>
              </a:rPr>
              <a:t>例题</a:t>
            </a:r>
          </a:p>
        </p:txBody>
      </p:sp>
      <p:graphicFrame>
        <p:nvGraphicFramePr>
          <p:cNvPr id="60421" name="Object 4"/>
          <p:cNvGraphicFramePr>
            <a:graphicFrameLocks noChangeAspect="1"/>
          </p:cNvGraphicFramePr>
          <p:nvPr/>
        </p:nvGraphicFramePr>
        <p:xfrm>
          <a:off x="1511300" y="1600200"/>
          <a:ext cx="1779588" cy="1062038"/>
        </p:xfrm>
        <a:graphic>
          <a:graphicData uri="http://schemas.openxmlformats.org/presentationml/2006/ole">
            <p:oleObj spid="_x0000_s60421" name="Equation" r:id="rId3" imgW="863225" imgH="431613" progId="Equation.DSMT4">
              <p:embed/>
            </p:oleObj>
          </a:graphicData>
        </a:graphic>
      </p:graphicFrame>
      <p:graphicFrame>
        <p:nvGraphicFramePr>
          <p:cNvPr id="60422" name="Object 5"/>
          <p:cNvGraphicFramePr>
            <a:graphicFrameLocks noChangeAspect="1"/>
          </p:cNvGraphicFramePr>
          <p:nvPr/>
        </p:nvGraphicFramePr>
        <p:xfrm>
          <a:off x="4514850" y="3321050"/>
          <a:ext cx="114300" cy="215900"/>
        </p:xfrm>
        <a:graphic>
          <a:graphicData uri="http://schemas.openxmlformats.org/presentationml/2006/ole">
            <p:oleObj spid="_x0000_s60422" name="Equation" r:id="rId4" imgW="114151" imgH="215619" progId="Equation.3">
              <p:embed/>
            </p:oleObj>
          </a:graphicData>
        </a:graphic>
      </p:graphicFrame>
      <p:graphicFrame>
        <p:nvGraphicFramePr>
          <p:cNvPr id="60423" name="Object 6"/>
          <p:cNvGraphicFramePr>
            <a:graphicFrameLocks noChangeAspect="1"/>
          </p:cNvGraphicFramePr>
          <p:nvPr/>
        </p:nvGraphicFramePr>
        <p:xfrm>
          <a:off x="4702175" y="1700213"/>
          <a:ext cx="1874838" cy="965200"/>
        </p:xfrm>
        <a:graphic>
          <a:graphicData uri="http://schemas.openxmlformats.org/presentationml/2006/ole">
            <p:oleObj spid="_x0000_s60423" name="Equation" r:id="rId5" imgW="1002865" imgH="431613" progId="Equation.DSMT4">
              <p:embed/>
            </p:oleObj>
          </a:graphicData>
        </a:graphic>
      </p:graphicFrame>
      <p:graphicFrame>
        <p:nvGraphicFramePr>
          <p:cNvPr id="60424" name="Object 7"/>
          <p:cNvGraphicFramePr>
            <a:graphicFrameLocks noChangeAspect="1"/>
          </p:cNvGraphicFramePr>
          <p:nvPr/>
        </p:nvGraphicFramePr>
        <p:xfrm>
          <a:off x="2514600" y="2819400"/>
          <a:ext cx="1625600" cy="533400"/>
        </p:xfrm>
        <a:graphic>
          <a:graphicData uri="http://schemas.openxmlformats.org/presentationml/2006/ole">
            <p:oleObj spid="_x0000_s60424" name="Equation" r:id="rId6" imgW="787400" imgH="228600" progId="Equation.DSMT4">
              <p:embed/>
            </p:oleObj>
          </a:graphicData>
        </a:graphic>
      </p:graphicFrame>
      <p:graphicFrame>
        <p:nvGraphicFramePr>
          <p:cNvPr id="60425" name="Object 8"/>
          <p:cNvGraphicFramePr>
            <a:graphicFrameLocks noChangeAspect="1"/>
          </p:cNvGraphicFramePr>
          <p:nvPr/>
        </p:nvGraphicFramePr>
        <p:xfrm>
          <a:off x="1447800" y="3276600"/>
          <a:ext cx="5816600" cy="1217613"/>
        </p:xfrm>
        <a:graphic>
          <a:graphicData uri="http://schemas.openxmlformats.org/presentationml/2006/ole">
            <p:oleObj spid="_x0000_s60425" name="Equation" r:id="rId7" imgW="2692400" imgH="584200" progId="Equation.DSMT4">
              <p:embed/>
            </p:oleObj>
          </a:graphicData>
        </a:graphic>
      </p:graphicFrame>
      <p:grpSp>
        <p:nvGrpSpPr>
          <p:cNvPr id="60426" name="Group 16"/>
          <p:cNvGrpSpPr>
            <a:grpSpLocks/>
          </p:cNvGrpSpPr>
          <p:nvPr/>
        </p:nvGrpSpPr>
        <p:grpSpPr bwMode="auto">
          <a:xfrm>
            <a:off x="533400" y="3962400"/>
            <a:ext cx="7772400" cy="1981200"/>
            <a:chOff x="336" y="2496"/>
            <a:chExt cx="4896" cy="1248"/>
          </a:xfrm>
        </p:grpSpPr>
        <p:sp>
          <p:nvSpPr>
            <p:cNvPr id="60430" name="Rectangle 13"/>
            <p:cNvSpPr>
              <a:spLocks noChangeArrowheads="1"/>
            </p:cNvSpPr>
            <p:nvPr/>
          </p:nvSpPr>
          <p:spPr bwMode="auto">
            <a:xfrm>
              <a:off x="336" y="2496"/>
              <a:ext cx="4896" cy="1248"/>
            </a:xfrm>
            <a:prstGeom prst="rect">
              <a:avLst/>
            </a:prstGeom>
            <a:noFill/>
            <a:ln w="9525">
              <a:noFill/>
              <a:miter lim="800000"/>
              <a:headEnd/>
              <a:tailEnd/>
            </a:ln>
            <a:effectLst/>
          </p:spPr>
          <p:txBody>
            <a:bodyPr/>
            <a:lstStyle/>
            <a:p>
              <a:pPr marL="342900" indent="-342900">
                <a:spcBef>
                  <a:spcPct val="20000"/>
                </a:spcBef>
              </a:pPr>
              <a:endParaRPr lang="en-US" altLang="zh-CN" sz="2800">
                <a:ea typeface="楷体_GB2312" pitchFamily="49" charset="-122"/>
              </a:endParaRPr>
            </a:p>
            <a:p>
              <a:pPr marL="342900" indent="-342900">
                <a:spcBef>
                  <a:spcPct val="20000"/>
                </a:spcBef>
              </a:pPr>
              <a:r>
                <a:rPr lang="zh-CN" altLang="en-US" sz="2800" b="1">
                  <a:ea typeface="楷体_GB2312" pitchFamily="49" charset="-122"/>
                </a:rPr>
                <a:t>得其收敛域为                           </a:t>
              </a:r>
              <a:r>
                <a:rPr lang="en-US" altLang="zh-CN" sz="2800" b="1">
                  <a:ea typeface="楷体_GB2312" pitchFamily="49" charset="-122"/>
                </a:rPr>
                <a:t>&lt;1, </a:t>
              </a:r>
              <a:r>
                <a:rPr lang="zh-CN" altLang="en-US" sz="2800" b="1">
                  <a:ea typeface="楷体_GB2312" pitchFamily="49" charset="-122"/>
                </a:rPr>
                <a:t>即它的收敛圆</a:t>
              </a:r>
            </a:p>
            <a:p>
              <a:pPr marL="342900" indent="-342900">
                <a:spcBef>
                  <a:spcPct val="20000"/>
                </a:spcBef>
              </a:pPr>
              <a:r>
                <a:rPr lang="zh-CN" altLang="en-US" sz="2800" b="1">
                  <a:ea typeface="楷体_GB2312" pitchFamily="49" charset="-122"/>
                </a:rPr>
                <a:t>域是                 而且在收敛的圆周上处处发散的。</a:t>
              </a:r>
            </a:p>
            <a:p>
              <a:pPr marL="342900" indent="-342900">
                <a:spcBef>
                  <a:spcPct val="20000"/>
                </a:spcBef>
              </a:pPr>
              <a:endParaRPr lang="zh-CN" altLang="en-US" sz="2800" b="1">
                <a:solidFill>
                  <a:schemeClr val="tx2"/>
                </a:solidFill>
                <a:ea typeface="楷体_GB2312" pitchFamily="49" charset="-122"/>
              </a:endParaRPr>
            </a:p>
            <a:p>
              <a:pPr marL="342900" indent="-342900">
                <a:spcBef>
                  <a:spcPct val="20000"/>
                </a:spcBef>
              </a:pPr>
              <a:endParaRPr lang="zh-CN" altLang="en-US" sz="2800" b="1">
                <a:solidFill>
                  <a:schemeClr val="tx2"/>
                </a:solidFill>
                <a:ea typeface="楷体_GB2312" pitchFamily="49" charset="-122"/>
              </a:endParaRPr>
            </a:p>
            <a:p>
              <a:pPr marL="342900" indent="-342900">
                <a:spcBef>
                  <a:spcPct val="20000"/>
                </a:spcBef>
              </a:pPr>
              <a:endParaRPr lang="en-US" altLang="zh-CN" sz="2800" b="1">
                <a:ea typeface="楷体_GB2312" pitchFamily="49" charset="-122"/>
              </a:endParaRPr>
            </a:p>
          </p:txBody>
        </p:sp>
        <p:graphicFrame>
          <p:nvGraphicFramePr>
            <p:cNvPr id="60431" name="Object 14"/>
            <p:cNvGraphicFramePr>
              <a:graphicFrameLocks noChangeAspect="1"/>
            </p:cNvGraphicFramePr>
            <p:nvPr/>
          </p:nvGraphicFramePr>
          <p:xfrm>
            <a:off x="1804" y="2835"/>
            <a:ext cx="1480" cy="317"/>
          </p:xfrm>
          <a:graphic>
            <a:graphicData uri="http://schemas.openxmlformats.org/presentationml/2006/ole">
              <p:oleObj spid="_x0000_s60431" name="Equation" r:id="rId8" imgW="939800" imgH="228600" progId="Equation.DSMT4">
                <p:embed/>
              </p:oleObj>
            </a:graphicData>
          </a:graphic>
        </p:graphicFrame>
        <p:graphicFrame>
          <p:nvGraphicFramePr>
            <p:cNvPr id="60432" name="Object 15"/>
            <p:cNvGraphicFramePr>
              <a:graphicFrameLocks noChangeAspect="1"/>
            </p:cNvGraphicFramePr>
            <p:nvPr/>
          </p:nvGraphicFramePr>
          <p:xfrm>
            <a:off x="1001" y="3072"/>
            <a:ext cx="687" cy="543"/>
          </p:xfrm>
          <a:graphic>
            <a:graphicData uri="http://schemas.openxmlformats.org/presentationml/2006/ole">
              <p:oleObj spid="_x0000_s60432" name="Equation" r:id="rId9" imgW="558800" imgH="419100" progId="Equation.DSMT4">
                <p:embed/>
              </p:oleObj>
            </a:graphicData>
          </a:graphic>
        </p:graphicFrame>
      </p:grpSp>
      <p:grpSp>
        <p:nvGrpSpPr>
          <p:cNvPr id="194577" name="Group 17"/>
          <p:cNvGrpSpPr>
            <a:grpSpLocks/>
          </p:cNvGrpSpPr>
          <p:nvPr/>
        </p:nvGrpSpPr>
        <p:grpSpPr bwMode="auto">
          <a:xfrm>
            <a:off x="609600" y="5410200"/>
            <a:ext cx="7239000" cy="984250"/>
            <a:chOff x="432" y="1893"/>
            <a:chExt cx="4560" cy="620"/>
          </a:xfrm>
        </p:grpSpPr>
        <p:graphicFrame>
          <p:nvGraphicFramePr>
            <p:cNvPr id="60428" name="Object 18"/>
            <p:cNvGraphicFramePr>
              <a:graphicFrameLocks noChangeAspect="1"/>
            </p:cNvGraphicFramePr>
            <p:nvPr/>
          </p:nvGraphicFramePr>
          <p:xfrm>
            <a:off x="4176" y="1893"/>
            <a:ext cx="672" cy="620"/>
          </p:xfrm>
          <a:graphic>
            <a:graphicData uri="http://schemas.openxmlformats.org/presentationml/2006/ole">
              <p:oleObj spid="_x0000_s60428" name="Equation" r:id="rId10" imgW="520700" imgH="419100" progId="Equation.DSMT4">
                <p:embed/>
              </p:oleObj>
            </a:graphicData>
          </a:graphic>
        </p:graphicFrame>
        <p:sp>
          <p:nvSpPr>
            <p:cNvPr id="60429" name="Text Box 19"/>
            <p:cNvSpPr txBox="1">
              <a:spLocks noChangeArrowheads="1"/>
            </p:cNvSpPr>
            <p:nvPr/>
          </p:nvSpPr>
          <p:spPr bwMode="auto">
            <a:xfrm>
              <a:off x="432" y="2016"/>
              <a:ext cx="4560" cy="327"/>
            </a:xfrm>
            <a:prstGeom prst="rect">
              <a:avLst/>
            </a:prstGeom>
            <a:noFill/>
            <a:ln w="9525">
              <a:noFill/>
              <a:miter lim="800000"/>
              <a:headEnd/>
              <a:tailEnd/>
            </a:ln>
            <a:effectLst/>
          </p:spPr>
          <p:txBody>
            <a:bodyPr>
              <a:spAutoFit/>
            </a:bodyPr>
            <a:lstStyle/>
            <a:p>
              <a:pPr>
                <a:spcBef>
                  <a:spcPct val="50000"/>
                </a:spcBef>
              </a:pPr>
              <a:r>
                <a:rPr lang="zh-CN" altLang="en-US" sz="2800" b="1">
                  <a:solidFill>
                    <a:srgbClr val="FF0000"/>
                  </a:solidFill>
                  <a:ea typeface="楷体_GB2312" pitchFamily="49" charset="-122"/>
                </a:rPr>
                <a:t>容易发生的错误</a:t>
              </a:r>
              <a:r>
                <a:rPr lang="zh-CN" altLang="en-US" sz="2800" b="1">
                  <a:ea typeface="楷体_GB2312" pitchFamily="49" charset="-122"/>
                </a:rPr>
                <a:t>：令 </a:t>
              </a:r>
              <a:r>
                <a:rPr lang="en-US" altLang="zh-CN" sz="2800" b="1" i="1">
                  <a:ea typeface="楷体_GB2312" pitchFamily="49" charset="-122"/>
                </a:rPr>
                <a:t>c</a:t>
              </a:r>
              <a:r>
                <a:rPr lang="en-US" altLang="zh-CN" sz="2800" b="1" i="1" baseline="-25000">
                  <a:ea typeface="楷体_GB2312" pitchFamily="49" charset="-122"/>
                </a:rPr>
                <a:t>n</a:t>
              </a:r>
              <a:r>
                <a:rPr lang="en-US" altLang="zh-CN" sz="2800" b="1">
                  <a:ea typeface="楷体_GB2312" pitchFamily="49" charset="-122"/>
                </a:rPr>
                <a:t>= (2</a:t>
              </a:r>
              <a:r>
                <a:rPr lang="en-US" altLang="zh-CN" sz="2800" b="1" i="1">
                  <a:ea typeface="楷体_GB2312" pitchFamily="49" charset="-122"/>
                </a:rPr>
                <a:t>+i</a:t>
              </a:r>
              <a:r>
                <a:rPr lang="en-US" altLang="zh-CN" sz="2800" b="1">
                  <a:ea typeface="楷体_GB2312" pitchFamily="49" charset="-122"/>
                </a:rPr>
                <a:t>)</a:t>
              </a:r>
              <a:r>
                <a:rPr lang="en-US" altLang="zh-CN" sz="2800" b="1" baseline="30000">
                  <a:ea typeface="楷体_GB2312" pitchFamily="49" charset="-122"/>
                </a:rPr>
                <a:t>n</a:t>
              </a:r>
              <a:r>
                <a:rPr lang="zh-CN" altLang="en-US" sz="2800" b="1">
                  <a:ea typeface="楷体_GB2312" pitchFamily="49" charset="-122"/>
                </a:rPr>
                <a:t>，而得</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4577"/>
                                        </p:tgtEl>
                                        <p:attrNameLst>
                                          <p:attrName>style.visibility</p:attrName>
                                        </p:attrNameLst>
                                      </p:cBhvr>
                                      <p:to>
                                        <p:strVal val="visible"/>
                                      </p:to>
                                    </p:set>
                                    <p:animEffect transition="in" filter="wipe(left)">
                                      <p:cBhvr>
                                        <p:cTn id="7" dur="500"/>
                                        <p:tgtEl>
                                          <p:spTgt spid="194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93725" y="857232"/>
            <a:ext cx="7772400" cy="685800"/>
          </a:xfrm>
        </p:spPr>
        <p:txBody>
          <a:bodyPr/>
          <a:lstStyle/>
          <a:p>
            <a:pPr marL="838200" indent="-838200" algn="l"/>
            <a:r>
              <a:rPr lang="zh-CN" altLang="en-US" sz="3200" b="1" dirty="0" smtClean="0">
                <a:solidFill>
                  <a:srgbClr val="CC0099"/>
                </a:solidFill>
                <a:latin typeface="楷体_GB2312" pitchFamily="49" charset="-122"/>
                <a:ea typeface="楷体_GB2312" pitchFamily="49" charset="-122"/>
              </a:rPr>
              <a:t>二</a:t>
            </a:r>
            <a:r>
              <a:rPr lang="en-US" altLang="zh-CN" sz="3200" b="1" dirty="0" smtClean="0">
                <a:solidFill>
                  <a:srgbClr val="CC0099"/>
                </a:solidFill>
                <a:latin typeface="楷体_GB2312" pitchFamily="49" charset="-122"/>
                <a:ea typeface="楷体_GB2312" pitchFamily="49" charset="-122"/>
              </a:rPr>
              <a:t>.</a:t>
            </a:r>
            <a:r>
              <a:rPr lang="zh-CN" altLang="en-US" sz="3200" b="1" dirty="0" smtClean="0">
                <a:solidFill>
                  <a:srgbClr val="CC0099"/>
                </a:solidFill>
                <a:latin typeface="楷体_GB2312" pitchFamily="49" charset="-122"/>
                <a:ea typeface="楷体_GB2312" pitchFamily="49" charset="-122"/>
              </a:rPr>
              <a:t>函数项级数及其一致收敛性</a:t>
            </a:r>
          </a:p>
        </p:txBody>
      </p:sp>
      <p:sp>
        <p:nvSpPr>
          <p:cNvPr id="43011" name="灯片编号占位符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609B1CC-9CA2-4C09-B521-9D05CCC6EDDA}" type="slidenum">
              <a:rPr lang="en-US" altLang="zh-CN" sz="1400">
                <a:solidFill>
                  <a:schemeClr val="tx1"/>
                </a:solidFill>
              </a:rPr>
              <a:pPr/>
              <a:t>2</a:t>
            </a:fld>
            <a:endParaRPr lang="en-US" altLang="zh-CN" sz="1400">
              <a:solidFill>
                <a:schemeClr val="tx1"/>
              </a:solidFill>
            </a:endParaRPr>
          </a:p>
        </p:txBody>
      </p:sp>
      <p:graphicFrame>
        <p:nvGraphicFramePr>
          <p:cNvPr id="283651" name="Object 3"/>
          <p:cNvGraphicFramePr>
            <a:graphicFrameLocks noChangeAspect="1"/>
          </p:cNvGraphicFramePr>
          <p:nvPr/>
        </p:nvGraphicFramePr>
        <p:xfrm>
          <a:off x="1050925" y="1565275"/>
          <a:ext cx="6165850" cy="552450"/>
        </p:xfrm>
        <a:graphic>
          <a:graphicData uri="http://schemas.openxmlformats.org/presentationml/2006/ole">
            <p:oleObj spid="_x0000_s43012" name="Equation" r:id="rId3" imgW="2540000" imgH="228600" progId="Equation.DSMT4">
              <p:embed/>
            </p:oleObj>
          </a:graphicData>
        </a:graphic>
      </p:graphicFrame>
      <p:graphicFrame>
        <p:nvGraphicFramePr>
          <p:cNvPr id="283652" name="Object 4"/>
          <p:cNvGraphicFramePr>
            <a:graphicFrameLocks noChangeAspect="1"/>
          </p:cNvGraphicFramePr>
          <p:nvPr/>
        </p:nvGraphicFramePr>
        <p:xfrm>
          <a:off x="2895600" y="2282825"/>
          <a:ext cx="4589463" cy="569913"/>
        </p:xfrm>
        <a:graphic>
          <a:graphicData uri="http://schemas.openxmlformats.org/presentationml/2006/ole">
            <p:oleObj spid="_x0000_s43013" name="Equation" r:id="rId4" imgW="1841500" imgH="228600" progId="Equation.DSMT4">
              <p:embed/>
            </p:oleObj>
          </a:graphicData>
        </a:graphic>
      </p:graphicFrame>
      <p:sp>
        <p:nvSpPr>
          <p:cNvPr id="283653" name="Text Box 5"/>
          <p:cNvSpPr txBox="1">
            <a:spLocks noChangeArrowheads="1"/>
          </p:cNvSpPr>
          <p:nvPr/>
        </p:nvSpPr>
        <p:spPr bwMode="auto">
          <a:xfrm>
            <a:off x="974725" y="3013075"/>
            <a:ext cx="3844925" cy="519113"/>
          </a:xfrm>
          <a:prstGeom prst="rect">
            <a:avLst/>
          </a:prstGeom>
          <a:noFill/>
          <a:ln w="9525">
            <a:noFill/>
            <a:miter lim="800000"/>
            <a:headEnd/>
            <a:tailEnd/>
          </a:ln>
          <a:effectLst/>
        </p:spPr>
        <p:txBody>
          <a:bodyPr wrap="none">
            <a:spAutoFit/>
          </a:bodyPr>
          <a:lstStyle/>
          <a:p>
            <a:pPr eaLnBrk="0" hangingPunct="0"/>
            <a:r>
              <a:rPr lang="zh-CN" altLang="en-US" sz="2800" b="1">
                <a:latin typeface="楷体_GB2312" pitchFamily="49" charset="-122"/>
                <a:ea typeface="楷体_GB2312" pitchFamily="49" charset="-122"/>
              </a:rPr>
              <a:t>称为</a:t>
            </a:r>
            <a:r>
              <a:rPr lang="zh-CN" altLang="en-US" sz="2800" b="1">
                <a:solidFill>
                  <a:srgbClr val="FF0000"/>
                </a:solidFill>
                <a:latin typeface="楷体_GB2312" pitchFamily="49" charset="-122"/>
                <a:ea typeface="楷体_GB2312" pitchFamily="49" charset="-122"/>
              </a:rPr>
              <a:t>复变函数项级数</a:t>
            </a:r>
            <a:r>
              <a:rPr lang="zh-CN" altLang="en-US" sz="2800" b="1">
                <a:latin typeface="楷体_GB2312" pitchFamily="49" charset="-122"/>
                <a:ea typeface="楷体_GB2312" pitchFamily="49" charset="-122"/>
              </a:rPr>
              <a:t>。</a:t>
            </a:r>
            <a:r>
              <a:rPr lang="zh-CN" altLang="en-US" sz="2800" b="1"/>
              <a:t> </a:t>
            </a:r>
          </a:p>
        </p:txBody>
      </p:sp>
      <p:graphicFrame>
        <p:nvGraphicFramePr>
          <p:cNvPr id="283654" name="Object 6"/>
          <p:cNvGraphicFramePr>
            <a:graphicFrameLocks noChangeAspect="1"/>
          </p:cNvGraphicFramePr>
          <p:nvPr/>
        </p:nvGraphicFramePr>
        <p:xfrm>
          <a:off x="1443038" y="2174875"/>
          <a:ext cx="1503362" cy="893763"/>
        </p:xfrm>
        <a:graphic>
          <a:graphicData uri="http://schemas.openxmlformats.org/presentationml/2006/ole">
            <p:oleObj spid="_x0000_s43015" name="Equation" r:id="rId5" imgW="723586" imgH="431613" progId="Equation.DSMT4">
              <p:embed/>
            </p:oleObj>
          </a:graphicData>
        </a:graphic>
      </p:graphicFrame>
      <p:graphicFrame>
        <p:nvGraphicFramePr>
          <p:cNvPr id="283655" name="Object 7"/>
          <p:cNvGraphicFramePr>
            <a:graphicFrameLocks noChangeAspect="1"/>
          </p:cNvGraphicFramePr>
          <p:nvPr/>
        </p:nvGraphicFramePr>
        <p:xfrm>
          <a:off x="2117725" y="4156075"/>
          <a:ext cx="4359275" cy="477838"/>
        </p:xfrm>
        <a:graphic>
          <a:graphicData uri="http://schemas.openxmlformats.org/presentationml/2006/ole">
            <p:oleObj spid="_x0000_s43016" name="Equation" r:id="rId6" imgW="2070100" imgH="228600" progId="Equation.DSMT4">
              <p:embed/>
            </p:oleObj>
          </a:graphicData>
        </a:graphic>
      </p:graphicFrame>
      <p:sp>
        <p:nvSpPr>
          <p:cNvPr id="283656" name="Text Box 8"/>
          <p:cNvSpPr txBox="1">
            <a:spLocks noChangeArrowheads="1"/>
          </p:cNvSpPr>
          <p:nvPr/>
        </p:nvSpPr>
        <p:spPr bwMode="auto">
          <a:xfrm>
            <a:off x="1050925" y="4689475"/>
            <a:ext cx="4471988" cy="519113"/>
          </a:xfrm>
          <a:prstGeom prst="rect">
            <a:avLst/>
          </a:prstGeom>
          <a:noFill/>
          <a:ln w="9525">
            <a:noFill/>
            <a:miter lim="800000"/>
            <a:headEnd/>
            <a:tailEnd/>
          </a:ln>
          <a:effectLst/>
        </p:spPr>
        <p:txBody>
          <a:bodyPr wrap="none">
            <a:spAutoFit/>
          </a:bodyPr>
          <a:lstStyle/>
          <a:p>
            <a:pPr eaLnBrk="0" hangingPunct="0"/>
            <a:r>
              <a:rPr lang="zh-CN" altLang="en-US" sz="2800" b="1">
                <a:latin typeface="楷体_GB2312" pitchFamily="49" charset="-122"/>
                <a:ea typeface="楷体_GB2312" pitchFamily="49" charset="-122"/>
              </a:rPr>
              <a:t>称为该级数前</a:t>
            </a:r>
            <a:r>
              <a:rPr lang="en-US" altLang="zh-CN" sz="2800" b="1">
                <a:latin typeface="楷体_GB2312" pitchFamily="49" charset="-122"/>
                <a:ea typeface="楷体_GB2312" pitchFamily="49" charset="-122"/>
              </a:rPr>
              <a:t>n</a:t>
            </a:r>
            <a:r>
              <a:rPr lang="zh-CN" altLang="en-US" sz="2800" b="1">
                <a:latin typeface="楷体_GB2312" pitchFamily="49" charset="-122"/>
                <a:ea typeface="楷体_GB2312" pitchFamily="49" charset="-122"/>
              </a:rPr>
              <a:t>项的</a:t>
            </a:r>
            <a:r>
              <a:rPr lang="zh-CN" altLang="en-US" sz="2800" b="1">
                <a:solidFill>
                  <a:srgbClr val="FF0000"/>
                </a:solidFill>
                <a:latin typeface="楷体_GB2312" pitchFamily="49" charset="-122"/>
                <a:ea typeface="楷体_GB2312" pitchFamily="49" charset="-122"/>
              </a:rPr>
              <a:t>部分和</a:t>
            </a:r>
            <a:r>
              <a:rPr lang="en-US" altLang="zh-CN" sz="2800" b="1">
                <a:latin typeface="宋体" pitchFamily="2" charset="-122"/>
              </a:rPr>
              <a:t>.</a:t>
            </a:r>
          </a:p>
        </p:txBody>
      </p:sp>
      <p:sp>
        <p:nvSpPr>
          <p:cNvPr id="283657" name="Text Box 9"/>
          <p:cNvSpPr txBox="1">
            <a:spLocks noChangeArrowheads="1"/>
          </p:cNvSpPr>
          <p:nvPr/>
        </p:nvSpPr>
        <p:spPr bwMode="auto">
          <a:xfrm>
            <a:off x="974725" y="3622675"/>
            <a:ext cx="5410200" cy="519113"/>
          </a:xfrm>
          <a:prstGeom prst="rect">
            <a:avLst/>
          </a:prstGeom>
          <a:noFill/>
          <a:ln w="9525">
            <a:noFill/>
            <a:miter lim="800000"/>
            <a:headEnd/>
            <a:tailEnd/>
          </a:ln>
          <a:effectLst/>
        </p:spPr>
        <p:txBody>
          <a:bodyPr>
            <a:spAutoFit/>
          </a:bodyPr>
          <a:lstStyle/>
          <a:p>
            <a:pPr eaLnBrk="0" hangingPunct="0"/>
            <a:r>
              <a:rPr lang="zh-CN" altLang="en-US" sz="2800" b="1">
                <a:latin typeface="楷体_GB2312" pitchFamily="49" charset="-122"/>
                <a:ea typeface="楷体_GB2312" pitchFamily="49" charset="-122"/>
              </a:rPr>
              <a:t>级数前</a:t>
            </a:r>
            <a:r>
              <a:rPr lang="en-US" altLang="zh-CN" sz="2800" b="1">
                <a:latin typeface="楷体_GB2312" pitchFamily="49" charset="-122"/>
                <a:ea typeface="楷体_GB2312" pitchFamily="49" charset="-122"/>
              </a:rPr>
              <a:t>n</a:t>
            </a:r>
            <a:r>
              <a:rPr lang="zh-CN" altLang="en-US" sz="2800" b="1">
                <a:latin typeface="楷体_GB2312" pitchFamily="49" charset="-122"/>
                <a:ea typeface="楷体_GB2312" pitchFamily="49" charset="-122"/>
              </a:rPr>
              <a:t>项的和</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3651"/>
                                        </p:tgtEl>
                                        <p:attrNameLst>
                                          <p:attrName>style.visibility</p:attrName>
                                        </p:attrNameLst>
                                      </p:cBhvr>
                                      <p:to>
                                        <p:strVal val="visible"/>
                                      </p:to>
                                    </p:set>
                                    <p:animEffect transition="in" filter="wipe(left)">
                                      <p:cBhvr>
                                        <p:cTn id="7" dur="500"/>
                                        <p:tgtEl>
                                          <p:spTgt spid="2836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83654"/>
                                        </p:tgtEl>
                                        <p:attrNameLst>
                                          <p:attrName>style.visibility</p:attrName>
                                        </p:attrNameLst>
                                      </p:cBhvr>
                                      <p:to>
                                        <p:strVal val="visible"/>
                                      </p:to>
                                    </p:set>
                                    <p:animEffect transition="in" filter="wipe(left)">
                                      <p:cBhvr>
                                        <p:cTn id="12" dur="500"/>
                                        <p:tgtEl>
                                          <p:spTgt spid="283654"/>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83652"/>
                                        </p:tgtEl>
                                        <p:attrNameLst>
                                          <p:attrName>style.visibility</p:attrName>
                                        </p:attrNameLst>
                                      </p:cBhvr>
                                      <p:to>
                                        <p:strVal val="visible"/>
                                      </p:to>
                                    </p:set>
                                    <p:animEffect transition="in" filter="wipe(left)">
                                      <p:cBhvr>
                                        <p:cTn id="16" dur="500"/>
                                        <p:tgtEl>
                                          <p:spTgt spid="283652"/>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83653"/>
                                        </p:tgtEl>
                                        <p:attrNameLst>
                                          <p:attrName>style.visibility</p:attrName>
                                        </p:attrNameLst>
                                      </p:cBhvr>
                                      <p:to>
                                        <p:strVal val="visible"/>
                                      </p:to>
                                    </p:set>
                                    <p:animEffect transition="in" filter="wipe(left)">
                                      <p:cBhvr>
                                        <p:cTn id="20" dur="500"/>
                                        <p:tgtEl>
                                          <p:spTgt spid="28365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83657"/>
                                        </p:tgtEl>
                                        <p:attrNameLst>
                                          <p:attrName>style.visibility</p:attrName>
                                        </p:attrNameLst>
                                      </p:cBhvr>
                                      <p:to>
                                        <p:strVal val="visible"/>
                                      </p:to>
                                    </p:set>
                                    <p:animEffect transition="in" filter="wipe(left)">
                                      <p:cBhvr>
                                        <p:cTn id="25" dur="500"/>
                                        <p:tgtEl>
                                          <p:spTgt spid="28365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83655"/>
                                        </p:tgtEl>
                                        <p:attrNameLst>
                                          <p:attrName>style.visibility</p:attrName>
                                        </p:attrNameLst>
                                      </p:cBhvr>
                                      <p:to>
                                        <p:strVal val="visible"/>
                                      </p:to>
                                    </p:set>
                                    <p:animEffect transition="in" filter="wipe(left)">
                                      <p:cBhvr>
                                        <p:cTn id="30" dur="500"/>
                                        <p:tgtEl>
                                          <p:spTgt spid="28365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83656"/>
                                        </p:tgtEl>
                                        <p:attrNameLst>
                                          <p:attrName>style.visibility</p:attrName>
                                        </p:attrNameLst>
                                      </p:cBhvr>
                                      <p:to>
                                        <p:strVal val="visible"/>
                                      </p:to>
                                    </p:set>
                                    <p:animEffect transition="in" filter="wipe(left)">
                                      <p:cBhvr>
                                        <p:cTn id="35" dur="500"/>
                                        <p:tgtEl>
                                          <p:spTgt spid="283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3" grpId="0" autoUpdateAnimBg="0"/>
      <p:bldP spid="283656" grpId="0" autoUpdateAnimBg="0"/>
      <p:bldP spid="283657"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7"/>
          <p:cNvSpPr>
            <a:spLocks noGrp="1" noChangeArrowheads="1"/>
          </p:cNvSpPr>
          <p:nvPr>
            <p:ph idx="1"/>
          </p:nvPr>
        </p:nvSpPr>
        <p:spPr>
          <a:xfrm>
            <a:off x="685800" y="685800"/>
            <a:ext cx="7772400" cy="1981200"/>
          </a:xfrm>
        </p:spPr>
        <p:txBody>
          <a:bodyPr/>
          <a:lstStyle/>
          <a:p>
            <a:pPr>
              <a:buFontTx/>
              <a:buNone/>
            </a:pPr>
            <a:endParaRPr lang="en-US" altLang="zh-CN" sz="2800" smtClean="0">
              <a:ea typeface="楷体_GB2312" pitchFamily="49" charset="-122"/>
            </a:endParaRPr>
          </a:p>
          <a:p>
            <a:pPr>
              <a:buFontTx/>
              <a:buNone/>
            </a:pPr>
            <a:r>
              <a:rPr lang="zh-CN" altLang="en-US" sz="2800" b="1" smtClean="0">
                <a:ea typeface="楷体_GB2312" pitchFamily="49" charset="-122"/>
              </a:rPr>
              <a:t>得其收敛域为                           </a:t>
            </a:r>
            <a:r>
              <a:rPr lang="en-US" altLang="zh-CN" sz="2800" b="1" smtClean="0">
                <a:ea typeface="楷体_GB2312" pitchFamily="49" charset="-122"/>
              </a:rPr>
              <a:t>&lt;1, </a:t>
            </a:r>
            <a:r>
              <a:rPr lang="zh-CN" altLang="en-US" sz="2800" b="1" smtClean="0">
                <a:ea typeface="楷体_GB2312" pitchFamily="49" charset="-122"/>
              </a:rPr>
              <a:t>即它的收敛圆</a:t>
            </a:r>
          </a:p>
          <a:p>
            <a:pPr>
              <a:buFontTx/>
              <a:buNone/>
            </a:pPr>
            <a:r>
              <a:rPr lang="zh-CN" altLang="en-US" sz="2800" b="1" smtClean="0">
                <a:ea typeface="楷体_GB2312" pitchFamily="49" charset="-122"/>
              </a:rPr>
              <a:t>域是                 而且在收敛的圆周上处处发散的。</a:t>
            </a:r>
          </a:p>
          <a:p>
            <a:pPr>
              <a:buFontTx/>
              <a:buNone/>
            </a:pPr>
            <a:endParaRPr lang="zh-CN" altLang="en-US" sz="2800" b="1" smtClean="0">
              <a:ea typeface="楷体_GB2312" pitchFamily="49" charset="-122"/>
            </a:endParaRPr>
          </a:p>
          <a:p>
            <a:pPr>
              <a:buFontTx/>
              <a:buNone/>
            </a:pPr>
            <a:endParaRPr lang="zh-CN" altLang="en-US" sz="2800" smtClean="0">
              <a:ea typeface="楷体_GB2312" pitchFamily="49" charset="-122"/>
            </a:endParaRPr>
          </a:p>
          <a:p>
            <a:pPr>
              <a:buFontTx/>
              <a:buNone/>
            </a:pPr>
            <a:endParaRPr lang="en-US" altLang="zh-CN" sz="2800" smtClean="0">
              <a:ea typeface="楷体_GB2312" pitchFamily="49" charset="-122"/>
            </a:endParaRPr>
          </a:p>
        </p:txBody>
      </p:sp>
      <p:sp>
        <p:nvSpPr>
          <p:cNvPr id="61443" name="灯片编号占位符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200FFD6-7736-45B5-AFB0-AFE13F4B304F}" type="slidenum">
              <a:rPr lang="en-US" altLang="zh-CN" sz="1400">
                <a:solidFill>
                  <a:schemeClr val="tx1"/>
                </a:solidFill>
              </a:rPr>
              <a:pPr/>
              <a:t>20</a:t>
            </a:fld>
            <a:endParaRPr lang="en-US" altLang="zh-CN" sz="1400">
              <a:solidFill>
                <a:schemeClr val="tx1"/>
              </a:solidFill>
            </a:endParaRPr>
          </a:p>
        </p:txBody>
      </p:sp>
      <p:graphicFrame>
        <p:nvGraphicFramePr>
          <p:cNvPr id="61444" name="Object 1029"/>
          <p:cNvGraphicFramePr>
            <a:graphicFrameLocks noChangeAspect="1"/>
          </p:cNvGraphicFramePr>
          <p:nvPr/>
        </p:nvGraphicFramePr>
        <p:xfrm>
          <a:off x="4514850" y="3321050"/>
          <a:ext cx="114300" cy="215900"/>
        </p:xfrm>
        <a:graphic>
          <a:graphicData uri="http://schemas.openxmlformats.org/presentationml/2006/ole">
            <p:oleObj spid="_x0000_s61444" name="Equation" r:id="rId3" imgW="114151" imgH="215619" progId="Equation.3">
              <p:embed/>
            </p:oleObj>
          </a:graphicData>
        </a:graphic>
      </p:graphicFrame>
      <p:graphicFrame>
        <p:nvGraphicFramePr>
          <p:cNvPr id="61445" name="Object 1033"/>
          <p:cNvGraphicFramePr>
            <a:graphicFrameLocks noChangeAspect="1"/>
          </p:cNvGraphicFramePr>
          <p:nvPr/>
        </p:nvGraphicFramePr>
        <p:xfrm>
          <a:off x="3016250" y="1223963"/>
          <a:ext cx="2349500" cy="503237"/>
        </p:xfrm>
        <a:graphic>
          <a:graphicData uri="http://schemas.openxmlformats.org/presentationml/2006/ole">
            <p:oleObj spid="_x0000_s61445" name="Equation" r:id="rId4" imgW="939800" imgH="228600" progId="Equation.DSMT4">
              <p:embed/>
            </p:oleObj>
          </a:graphicData>
        </a:graphic>
      </p:graphicFrame>
      <p:graphicFrame>
        <p:nvGraphicFramePr>
          <p:cNvPr id="61446" name="Object 1034"/>
          <p:cNvGraphicFramePr>
            <a:graphicFrameLocks noChangeAspect="1"/>
          </p:cNvGraphicFramePr>
          <p:nvPr/>
        </p:nvGraphicFramePr>
        <p:xfrm>
          <a:off x="1741488" y="1600200"/>
          <a:ext cx="1090612" cy="862013"/>
        </p:xfrm>
        <a:graphic>
          <a:graphicData uri="http://schemas.openxmlformats.org/presentationml/2006/ole">
            <p:oleObj spid="_x0000_s61446" name="Equation" r:id="rId5" imgW="558800" imgH="419100" progId="Equation.DSMT4">
              <p:embed/>
            </p:oleObj>
          </a:graphicData>
        </a:graphic>
      </p:graphicFrame>
      <p:grpSp>
        <p:nvGrpSpPr>
          <p:cNvPr id="297999" name="Group 1039"/>
          <p:cNvGrpSpPr>
            <a:grpSpLocks/>
          </p:cNvGrpSpPr>
          <p:nvPr/>
        </p:nvGrpSpPr>
        <p:grpSpPr bwMode="auto">
          <a:xfrm>
            <a:off x="685800" y="3005138"/>
            <a:ext cx="7239000" cy="984250"/>
            <a:chOff x="432" y="1893"/>
            <a:chExt cx="4560" cy="620"/>
          </a:xfrm>
        </p:grpSpPr>
        <p:graphicFrame>
          <p:nvGraphicFramePr>
            <p:cNvPr id="61448" name="Object 1036"/>
            <p:cNvGraphicFramePr>
              <a:graphicFrameLocks noChangeAspect="1"/>
            </p:cNvGraphicFramePr>
            <p:nvPr/>
          </p:nvGraphicFramePr>
          <p:xfrm>
            <a:off x="4176" y="1893"/>
            <a:ext cx="672" cy="620"/>
          </p:xfrm>
          <a:graphic>
            <a:graphicData uri="http://schemas.openxmlformats.org/presentationml/2006/ole">
              <p:oleObj spid="_x0000_s61448" name="Equation" r:id="rId6" imgW="520700" imgH="419100" progId="Equation.DSMT4">
                <p:embed/>
              </p:oleObj>
            </a:graphicData>
          </a:graphic>
        </p:graphicFrame>
        <p:sp>
          <p:nvSpPr>
            <p:cNvPr id="61449" name="Text Box 1038"/>
            <p:cNvSpPr txBox="1">
              <a:spLocks noChangeArrowheads="1"/>
            </p:cNvSpPr>
            <p:nvPr/>
          </p:nvSpPr>
          <p:spPr bwMode="auto">
            <a:xfrm>
              <a:off x="432" y="2016"/>
              <a:ext cx="4560" cy="327"/>
            </a:xfrm>
            <a:prstGeom prst="rect">
              <a:avLst/>
            </a:prstGeom>
            <a:noFill/>
            <a:ln w="9525">
              <a:noFill/>
              <a:miter lim="800000"/>
              <a:headEnd/>
              <a:tailEnd/>
            </a:ln>
            <a:effectLst/>
          </p:spPr>
          <p:txBody>
            <a:bodyPr>
              <a:spAutoFit/>
            </a:bodyPr>
            <a:lstStyle/>
            <a:p>
              <a:pPr>
                <a:spcBef>
                  <a:spcPct val="50000"/>
                </a:spcBef>
              </a:pPr>
              <a:r>
                <a:rPr lang="zh-CN" altLang="en-US" sz="2800" b="1">
                  <a:solidFill>
                    <a:srgbClr val="FF0000"/>
                  </a:solidFill>
                  <a:ea typeface="楷体_GB2312" pitchFamily="49" charset="-122"/>
                </a:rPr>
                <a:t>容易发生的错误</a:t>
              </a:r>
              <a:r>
                <a:rPr lang="zh-CN" altLang="en-US" sz="2800" b="1">
                  <a:ea typeface="楷体_GB2312" pitchFamily="49" charset="-122"/>
                </a:rPr>
                <a:t>：令 </a:t>
              </a:r>
              <a:r>
                <a:rPr lang="en-US" altLang="zh-CN" sz="2800" b="1" i="1">
                  <a:ea typeface="楷体_GB2312" pitchFamily="49" charset="-122"/>
                </a:rPr>
                <a:t>c</a:t>
              </a:r>
              <a:r>
                <a:rPr lang="en-US" altLang="zh-CN" sz="2800" b="1" i="1" baseline="-25000">
                  <a:ea typeface="楷体_GB2312" pitchFamily="49" charset="-122"/>
                </a:rPr>
                <a:t>n</a:t>
              </a:r>
              <a:r>
                <a:rPr lang="en-US" altLang="zh-CN" sz="2800" b="1">
                  <a:ea typeface="楷体_GB2312" pitchFamily="49" charset="-122"/>
                </a:rPr>
                <a:t>= (2</a:t>
              </a:r>
              <a:r>
                <a:rPr lang="en-US" altLang="zh-CN" sz="2800" b="1" i="1">
                  <a:ea typeface="楷体_GB2312" pitchFamily="49" charset="-122"/>
                </a:rPr>
                <a:t>+i</a:t>
              </a:r>
              <a:r>
                <a:rPr lang="en-US" altLang="zh-CN" sz="2800" b="1">
                  <a:ea typeface="楷体_GB2312" pitchFamily="49" charset="-122"/>
                </a:rPr>
                <a:t>)</a:t>
              </a:r>
              <a:r>
                <a:rPr lang="en-US" altLang="zh-CN" sz="2800" b="1" baseline="30000">
                  <a:ea typeface="楷体_GB2312" pitchFamily="49" charset="-122"/>
                </a:rPr>
                <a:t>n</a:t>
              </a:r>
              <a:r>
                <a:rPr lang="zh-CN" altLang="en-US" sz="2800" b="1">
                  <a:ea typeface="楷体_GB2312" pitchFamily="49" charset="-122"/>
                </a:rPr>
                <a:t>，而得</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7999"/>
                                        </p:tgtEl>
                                        <p:attrNameLst>
                                          <p:attrName>style.visibility</p:attrName>
                                        </p:attrNameLst>
                                      </p:cBhvr>
                                      <p:to>
                                        <p:strVal val="visible"/>
                                      </p:to>
                                    </p:set>
                                    <p:animEffect transition="in" filter="wipe(left)">
                                      <p:cBhvr>
                                        <p:cTn id="7" dur="500"/>
                                        <p:tgtEl>
                                          <p:spTgt spid="297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idx="1"/>
          </p:nvPr>
        </p:nvSpPr>
        <p:spPr>
          <a:xfrm>
            <a:off x="685800" y="533400"/>
            <a:ext cx="8134350" cy="5562600"/>
          </a:xfrm>
        </p:spPr>
        <p:txBody>
          <a:bodyPr/>
          <a:lstStyle/>
          <a:p>
            <a:pPr>
              <a:buFontTx/>
              <a:buNone/>
            </a:pPr>
            <a:r>
              <a:rPr lang="zh-CN" altLang="en-US" sz="2800" smtClean="0">
                <a:latin typeface="楷体_GB2312" pitchFamily="49" charset="-122"/>
                <a:ea typeface="楷体_GB2312" pitchFamily="49" charset="-122"/>
              </a:rPr>
              <a:t>（</a:t>
            </a:r>
            <a:r>
              <a:rPr lang="en-US" altLang="zh-CN" sz="2800" b="1" smtClean="0">
                <a:latin typeface="楷体_GB2312" pitchFamily="49" charset="-122"/>
                <a:ea typeface="楷体_GB2312" pitchFamily="49" charset="-122"/>
              </a:rPr>
              <a:t>2</a:t>
            </a:r>
            <a:r>
              <a:rPr lang="zh-CN" altLang="en-US" sz="2800" b="1" smtClean="0">
                <a:latin typeface="楷体_GB2312" pitchFamily="49" charset="-122"/>
                <a:ea typeface="楷体_GB2312" pitchFamily="49" charset="-122"/>
              </a:rPr>
              <a:t>）令        ，则得</a:t>
            </a:r>
          </a:p>
          <a:p>
            <a:pPr>
              <a:buFontTx/>
              <a:buNone/>
            </a:pPr>
            <a:endParaRPr lang="zh-CN" altLang="en-US" sz="2800" b="1" smtClean="0">
              <a:latin typeface="楷体_GB2312" pitchFamily="49" charset="-122"/>
              <a:ea typeface="楷体_GB2312" pitchFamily="49" charset="-122"/>
            </a:endParaRPr>
          </a:p>
          <a:p>
            <a:pPr>
              <a:buFontTx/>
              <a:buNone/>
            </a:pPr>
            <a:endParaRPr lang="zh-CN" altLang="en-US" sz="2800" b="1" smtClean="0">
              <a:latin typeface="楷体_GB2312" pitchFamily="49" charset="-122"/>
              <a:ea typeface="楷体_GB2312" pitchFamily="49" charset="-122"/>
            </a:endParaRPr>
          </a:p>
          <a:p>
            <a:pPr>
              <a:buFontTx/>
              <a:buNone/>
            </a:pPr>
            <a:r>
              <a:rPr lang="zh-CN" altLang="en-US" sz="2800" b="1" smtClean="0">
                <a:latin typeface="楷体_GB2312" pitchFamily="49" charset="-122"/>
                <a:ea typeface="楷体_GB2312" pitchFamily="49" charset="-122"/>
              </a:rPr>
              <a:t>由定理</a:t>
            </a:r>
            <a:r>
              <a:rPr lang="en-US" altLang="zh-CN" sz="2800" b="1" smtClean="0">
                <a:latin typeface="楷体_GB2312" pitchFamily="49" charset="-122"/>
                <a:ea typeface="楷体_GB2312" pitchFamily="49" charset="-122"/>
              </a:rPr>
              <a:t>8</a:t>
            </a:r>
            <a:r>
              <a:rPr lang="zh-CN" altLang="en-US" sz="2800" b="1" smtClean="0">
                <a:latin typeface="楷体_GB2312" pitchFamily="49" charset="-122"/>
                <a:ea typeface="楷体_GB2312" pitchFamily="49" charset="-122"/>
              </a:rPr>
              <a:t>可求出：上式右端级数的收敛半径    ，</a:t>
            </a:r>
          </a:p>
          <a:p>
            <a:pPr>
              <a:buFontTx/>
              <a:buNone/>
            </a:pPr>
            <a:r>
              <a:rPr lang="zh-CN" altLang="en-US" sz="2800" b="1" smtClean="0">
                <a:latin typeface="楷体_GB2312" pitchFamily="49" charset="-122"/>
                <a:ea typeface="楷体_GB2312" pitchFamily="49" charset="-122"/>
              </a:rPr>
              <a:t>并且在       的内部是绝对收敛的，因此原</a:t>
            </a:r>
          </a:p>
          <a:p>
            <a:pPr>
              <a:buFontTx/>
              <a:buNone/>
            </a:pPr>
            <a:r>
              <a:rPr lang="zh-CN" altLang="en-US" sz="2800" b="1" smtClean="0">
                <a:latin typeface="楷体_GB2312" pitchFamily="49" charset="-122"/>
                <a:ea typeface="楷体_GB2312" pitchFamily="49" charset="-122"/>
              </a:rPr>
              <a:t>级数在        时是绝对收敛的，而在                 </a:t>
            </a:r>
          </a:p>
          <a:p>
            <a:pPr>
              <a:buFontTx/>
              <a:buNone/>
            </a:pPr>
            <a:r>
              <a:rPr lang="zh-CN" altLang="en-US" sz="2800" b="1" smtClean="0">
                <a:latin typeface="楷体_GB2312" pitchFamily="49" charset="-122"/>
                <a:ea typeface="楷体_GB2312" pitchFamily="49" charset="-122"/>
              </a:rPr>
              <a:t>时是发散的。</a:t>
            </a:r>
          </a:p>
          <a:p>
            <a:pPr>
              <a:buFontTx/>
              <a:buNone/>
            </a:pPr>
            <a:r>
              <a:rPr lang="zh-CN" altLang="en-US" sz="2800" b="1" smtClean="0">
                <a:latin typeface="楷体_GB2312" pitchFamily="49" charset="-122"/>
                <a:ea typeface="楷体_GB2312" pitchFamily="49" charset="-122"/>
              </a:rPr>
              <a:t>另外，由于     是收敛的，因此当       时，                 </a:t>
            </a:r>
          </a:p>
          <a:p>
            <a:pPr>
              <a:buFontTx/>
              <a:buNone/>
            </a:pPr>
            <a:r>
              <a:rPr lang="zh-CN" altLang="en-US" sz="2800" b="1" smtClean="0">
                <a:latin typeface="楷体_GB2312" pitchFamily="49" charset="-122"/>
                <a:ea typeface="楷体_GB2312" pitchFamily="49" charset="-122"/>
              </a:rPr>
              <a:t>原级数           绝对收敛。</a:t>
            </a:r>
          </a:p>
          <a:p>
            <a:pPr>
              <a:buFontTx/>
              <a:buNone/>
            </a:pPr>
            <a:endParaRPr lang="en-US" altLang="zh-CN" b="1" smtClean="0">
              <a:ea typeface="楷体_GB2312" pitchFamily="49" charset="-122"/>
            </a:endParaRPr>
          </a:p>
        </p:txBody>
      </p:sp>
      <p:sp>
        <p:nvSpPr>
          <p:cNvPr id="62467" name="灯片编号占位符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EB88EE5B-DE03-40F0-A09C-B810119D7823}" type="slidenum">
              <a:rPr lang="en-US" altLang="zh-CN" sz="1400">
                <a:solidFill>
                  <a:schemeClr val="tx1"/>
                </a:solidFill>
              </a:rPr>
              <a:pPr/>
              <a:t>21</a:t>
            </a:fld>
            <a:endParaRPr lang="en-US" altLang="zh-CN" sz="1400">
              <a:solidFill>
                <a:schemeClr val="tx1"/>
              </a:solidFill>
            </a:endParaRPr>
          </a:p>
        </p:txBody>
      </p:sp>
      <p:graphicFrame>
        <p:nvGraphicFramePr>
          <p:cNvPr id="62468" name="Object 4"/>
          <p:cNvGraphicFramePr>
            <a:graphicFrameLocks noChangeAspect="1"/>
          </p:cNvGraphicFramePr>
          <p:nvPr/>
        </p:nvGraphicFramePr>
        <p:xfrm>
          <a:off x="2286000" y="533400"/>
          <a:ext cx="1066800" cy="533400"/>
        </p:xfrm>
        <a:graphic>
          <a:graphicData uri="http://schemas.openxmlformats.org/presentationml/2006/ole">
            <p:oleObj spid="_x0000_s62468" name="Equation" r:id="rId3" imgW="698500" imgH="228600" progId="Equation.DSMT4">
              <p:embed/>
            </p:oleObj>
          </a:graphicData>
        </a:graphic>
      </p:graphicFrame>
      <p:graphicFrame>
        <p:nvGraphicFramePr>
          <p:cNvPr id="62469" name="Object 6"/>
          <p:cNvGraphicFramePr>
            <a:graphicFrameLocks noChangeAspect="1"/>
          </p:cNvGraphicFramePr>
          <p:nvPr/>
        </p:nvGraphicFramePr>
        <p:xfrm>
          <a:off x="3022600" y="1066800"/>
          <a:ext cx="3328988" cy="995363"/>
        </p:xfrm>
        <a:graphic>
          <a:graphicData uri="http://schemas.openxmlformats.org/presentationml/2006/ole">
            <p:oleObj spid="_x0000_s62469" name="Equation" r:id="rId4" imgW="1600200" imgH="431800" progId="Equation.DSMT4">
              <p:embed/>
            </p:oleObj>
          </a:graphicData>
        </a:graphic>
      </p:graphicFrame>
      <p:graphicFrame>
        <p:nvGraphicFramePr>
          <p:cNvPr id="62470" name="Object 7"/>
          <p:cNvGraphicFramePr>
            <a:graphicFrameLocks noChangeAspect="1"/>
          </p:cNvGraphicFramePr>
          <p:nvPr/>
        </p:nvGraphicFramePr>
        <p:xfrm>
          <a:off x="7445375" y="2133600"/>
          <a:ext cx="681038" cy="371475"/>
        </p:xfrm>
        <a:graphic>
          <a:graphicData uri="http://schemas.openxmlformats.org/presentationml/2006/ole">
            <p:oleObj spid="_x0000_s62470" name="Equation" r:id="rId5" imgW="380835" imgH="165028" progId="Equation.DSMT4">
              <p:embed/>
            </p:oleObj>
          </a:graphicData>
        </a:graphic>
      </p:graphicFrame>
      <p:graphicFrame>
        <p:nvGraphicFramePr>
          <p:cNvPr id="62471" name="Object 8"/>
          <p:cNvGraphicFramePr>
            <a:graphicFrameLocks noChangeAspect="1"/>
          </p:cNvGraphicFramePr>
          <p:nvPr/>
        </p:nvGraphicFramePr>
        <p:xfrm>
          <a:off x="1908175" y="2636838"/>
          <a:ext cx="1100138" cy="533400"/>
        </p:xfrm>
        <a:graphic>
          <a:graphicData uri="http://schemas.openxmlformats.org/presentationml/2006/ole">
            <p:oleObj spid="_x0000_s62471" name="Equation" r:id="rId6" imgW="418918" imgH="203112" progId="Equation.DSMT4">
              <p:embed/>
            </p:oleObj>
          </a:graphicData>
        </a:graphic>
      </p:graphicFrame>
      <p:graphicFrame>
        <p:nvGraphicFramePr>
          <p:cNvPr id="62472" name="Object 9"/>
          <p:cNvGraphicFramePr>
            <a:graphicFrameLocks noChangeAspect="1"/>
          </p:cNvGraphicFramePr>
          <p:nvPr/>
        </p:nvGraphicFramePr>
        <p:xfrm>
          <a:off x="1936750" y="3173413"/>
          <a:ext cx="1384300" cy="469900"/>
        </p:xfrm>
        <a:graphic>
          <a:graphicData uri="http://schemas.openxmlformats.org/presentationml/2006/ole">
            <p:oleObj spid="_x0000_s62472" name="Equation" r:id="rId7" imgW="596641" imgH="203112" progId="Equation.DSMT4">
              <p:embed/>
            </p:oleObj>
          </a:graphicData>
        </a:graphic>
      </p:graphicFrame>
      <p:graphicFrame>
        <p:nvGraphicFramePr>
          <p:cNvPr id="62473" name="Object 11"/>
          <p:cNvGraphicFramePr>
            <a:graphicFrameLocks noChangeAspect="1"/>
          </p:cNvGraphicFramePr>
          <p:nvPr/>
        </p:nvGraphicFramePr>
        <p:xfrm>
          <a:off x="6829425" y="3200400"/>
          <a:ext cx="1352550" cy="460375"/>
        </p:xfrm>
        <a:graphic>
          <a:graphicData uri="http://schemas.openxmlformats.org/presentationml/2006/ole">
            <p:oleObj spid="_x0000_s62473" name="Equation" r:id="rId8" imgW="596641" imgH="203112" progId="Equation.DSMT4">
              <p:embed/>
            </p:oleObj>
          </a:graphicData>
        </a:graphic>
      </p:graphicFrame>
      <p:graphicFrame>
        <p:nvGraphicFramePr>
          <p:cNvPr id="62474" name="Object 14"/>
          <p:cNvGraphicFramePr>
            <a:graphicFrameLocks noChangeAspect="1"/>
          </p:cNvGraphicFramePr>
          <p:nvPr/>
        </p:nvGraphicFramePr>
        <p:xfrm>
          <a:off x="6373813" y="4191000"/>
          <a:ext cx="1273175" cy="487363"/>
        </p:xfrm>
        <a:graphic>
          <a:graphicData uri="http://schemas.openxmlformats.org/presentationml/2006/ole">
            <p:oleObj spid="_x0000_s62474" name="Equation" r:id="rId9" imgW="596641" imgH="203112" progId="Equation.DSMT4">
              <p:embed/>
            </p:oleObj>
          </a:graphicData>
        </a:graphic>
      </p:graphicFrame>
      <p:graphicFrame>
        <p:nvGraphicFramePr>
          <p:cNvPr id="62475" name="Object 15"/>
          <p:cNvGraphicFramePr>
            <a:graphicFrameLocks noChangeAspect="1"/>
          </p:cNvGraphicFramePr>
          <p:nvPr/>
        </p:nvGraphicFramePr>
        <p:xfrm>
          <a:off x="2590800" y="3886200"/>
          <a:ext cx="830263" cy="889000"/>
        </p:xfrm>
        <a:graphic>
          <a:graphicData uri="http://schemas.openxmlformats.org/presentationml/2006/ole">
            <p:oleObj spid="_x0000_s62475" name="Equation" r:id="rId10" imgW="406224" imgH="431613" progId="Equation.DSMT4">
              <p:embed/>
            </p:oleObj>
          </a:graphicData>
        </a:graphic>
      </p:graphicFrame>
      <p:graphicFrame>
        <p:nvGraphicFramePr>
          <p:cNvPr id="62476" name="Object 16"/>
          <p:cNvGraphicFramePr>
            <a:graphicFrameLocks noChangeAspect="1"/>
          </p:cNvGraphicFramePr>
          <p:nvPr/>
        </p:nvGraphicFramePr>
        <p:xfrm>
          <a:off x="1957388" y="4572000"/>
          <a:ext cx="1876425" cy="965200"/>
        </p:xfrm>
        <a:graphic>
          <a:graphicData uri="http://schemas.openxmlformats.org/presentationml/2006/ole">
            <p:oleObj spid="_x0000_s62476" name="Equation" r:id="rId11" imgW="1002865" imgH="431613" progId="Equation.DSMT4">
              <p:embed/>
            </p:oleObj>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F605313-9FB9-45DD-9BF3-5716B5CE890D}" type="slidenum">
              <a:rPr lang="en-US" altLang="zh-CN" sz="1400">
                <a:solidFill>
                  <a:schemeClr val="tx1"/>
                </a:solidFill>
              </a:rPr>
              <a:pPr/>
              <a:t>22</a:t>
            </a:fld>
            <a:endParaRPr lang="en-US" altLang="zh-CN" sz="1400">
              <a:solidFill>
                <a:schemeClr val="tx1"/>
              </a:solidFill>
            </a:endParaRPr>
          </a:p>
        </p:txBody>
      </p:sp>
      <p:graphicFrame>
        <p:nvGraphicFramePr>
          <p:cNvPr id="295938" name="Object 1026"/>
          <p:cNvGraphicFramePr>
            <a:graphicFrameLocks noChangeAspect="1"/>
          </p:cNvGraphicFramePr>
          <p:nvPr/>
        </p:nvGraphicFramePr>
        <p:xfrm>
          <a:off x="1238250" y="3276600"/>
          <a:ext cx="3760788" cy="990600"/>
        </p:xfrm>
        <a:graphic>
          <a:graphicData uri="http://schemas.openxmlformats.org/presentationml/2006/ole">
            <p:oleObj spid="_x0000_s63491" name="Equation" r:id="rId3" imgW="3759200" imgH="990600" progId="Equation.3">
              <p:embed/>
            </p:oleObj>
          </a:graphicData>
        </a:graphic>
      </p:graphicFrame>
      <p:graphicFrame>
        <p:nvGraphicFramePr>
          <p:cNvPr id="295939" name="Object 1027"/>
          <p:cNvGraphicFramePr>
            <a:graphicFrameLocks noChangeAspect="1"/>
          </p:cNvGraphicFramePr>
          <p:nvPr/>
        </p:nvGraphicFramePr>
        <p:xfrm>
          <a:off x="1219200" y="4530725"/>
          <a:ext cx="2349500" cy="838200"/>
        </p:xfrm>
        <a:graphic>
          <a:graphicData uri="http://schemas.openxmlformats.org/presentationml/2006/ole">
            <p:oleObj spid="_x0000_s63492" name="Equation" r:id="rId4" imgW="2349500" imgH="838200" progId="Equation.3">
              <p:embed/>
            </p:oleObj>
          </a:graphicData>
        </a:graphic>
      </p:graphicFrame>
      <p:sp>
        <p:nvSpPr>
          <p:cNvPr id="295940" name="Text Box 1028"/>
          <p:cNvSpPr txBox="1">
            <a:spLocks noChangeArrowheads="1"/>
          </p:cNvSpPr>
          <p:nvPr/>
        </p:nvSpPr>
        <p:spPr bwMode="auto">
          <a:xfrm>
            <a:off x="990600" y="2590800"/>
            <a:ext cx="898525" cy="519113"/>
          </a:xfrm>
          <a:prstGeom prst="rect">
            <a:avLst/>
          </a:prstGeom>
          <a:noFill/>
          <a:ln w="9525">
            <a:noFill/>
            <a:miter lim="800000"/>
            <a:headEnd/>
            <a:tailEnd/>
          </a:ln>
        </p:spPr>
        <p:txBody>
          <a:bodyPr wrap="none">
            <a:spAutoFit/>
          </a:bodyPr>
          <a:lstStyle/>
          <a:p>
            <a:r>
              <a:rPr lang="zh-CN" altLang="en-US" sz="2800" b="1">
                <a:solidFill>
                  <a:srgbClr val="FF0000"/>
                </a:solidFill>
                <a:ea typeface="黑体" pitchFamily="49" charset="-122"/>
              </a:rPr>
              <a:t>解答</a:t>
            </a:r>
          </a:p>
        </p:txBody>
      </p:sp>
      <p:graphicFrame>
        <p:nvGraphicFramePr>
          <p:cNvPr id="295941" name="Object 1029"/>
          <p:cNvGraphicFramePr>
            <a:graphicFrameLocks noChangeAspect="1"/>
          </p:cNvGraphicFramePr>
          <p:nvPr/>
        </p:nvGraphicFramePr>
        <p:xfrm>
          <a:off x="2209800" y="2438400"/>
          <a:ext cx="2006600" cy="838200"/>
        </p:xfrm>
        <a:graphic>
          <a:graphicData uri="http://schemas.openxmlformats.org/presentationml/2006/ole">
            <p:oleObj spid="_x0000_s63494" name="Equation" r:id="rId5" imgW="2006600" imgH="838200" progId="Equation.3">
              <p:embed/>
            </p:oleObj>
          </a:graphicData>
        </a:graphic>
      </p:graphicFrame>
      <p:grpSp>
        <p:nvGrpSpPr>
          <p:cNvPr id="63495" name="Group 1030"/>
          <p:cNvGrpSpPr>
            <a:grpSpLocks/>
          </p:cNvGrpSpPr>
          <p:nvPr/>
        </p:nvGrpSpPr>
        <p:grpSpPr bwMode="auto">
          <a:xfrm>
            <a:off x="822325" y="752475"/>
            <a:ext cx="6121400" cy="1762125"/>
            <a:chOff x="518" y="474"/>
            <a:chExt cx="3856" cy="1110"/>
          </a:xfrm>
        </p:grpSpPr>
        <p:sp>
          <p:nvSpPr>
            <p:cNvPr id="63498" name="Text Box 1031"/>
            <p:cNvSpPr txBox="1">
              <a:spLocks noChangeArrowheads="1"/>
            </p:cNvSpPr>
            <p:nvPr/>
          </p:nvSpPr>
          <p:spPr bwMode="auto">
            <a:xfrm>
              <a:off x="518" y="474"/>
              <a:ext cx="1803" cy="327"/>
            </a:xfrm>
            <a:prstGeom prst="rect">
              <a:avLst/>
            </a:prstGeom>
            <a:noFill/>
            <a:ln w="9525">
              <a:noFill/>
              <a:miter lim="800000"/>
              <a:headEnd/>
              <a:tailEnd/>
            </a:ln>
          </p:spPr>
          <p:txBody>
            <a:bodyPr wrap="none">
              <a:spAutoFit/>
            </a:bodyPr>
            <a:lstStyle/>
            <a:p>
              <a:r>
                <a:rPr lang="zh-CN" altLang="en-US" sz="2800" b="1">
                  <a:solidFill>
                    <a:srgbClr val="FF0000"/>
                  </a:solidFill>
                  <a:ea typeface="黑体" pitchFamily="49" charset="-122"/>
                </a:rPr>
                <a:t>练习</a:t>
              </a:r>
              <a:r>
                <a:rPr lang="zh-CN" altLang="en-US" sz="2800" b="1"/>
                <a:t>  试求幂级数</a:t>
              </a:r>
            </a:p>
          </p:txBody>
        </p:sp>
        <p:grpSp>
          <p:nvGrpSpPr>
            <p:cNvPr id="63499" name="Group 1032"/>
            <p:cNvGrpSpPr>
              <a:grpSpLocks/>
            </p:cNvGrpSpPr>
            <p:nvPr/>
          </p:nvGrpSpPr>
          <p:grpSpPr bwMode="auto">
            <a:xfrm>
              <a:off x="1152" y="960"/>
              <a:ext cx="1936" cy="624"/>
              <a:chOff x="2208" y="384"/>
              <a:chExt cx="1840" cy="608"/>
            </a:xfrm>
          </p:grpSpPr>
          <p:graphicFrame>
            <p:nvGraphicFramePr>
              <p:cNvPr id="63501" name="Object 1033"/>
              <p:cNvGraphicFramePr>
                <a:graphicFrameLocks noChangeAspect="1"/>
              </p:cNvGraphicFramePr>
              <p:nvPr/>
            </p:nvGraphicFramePr>
            <p:xfrm>
              <a:off x="2208" y="384"/>
              <a:ext cx="543" cy="608"/>
            </p:xfrm>
            <a:graphic>
              <a:graphicData uri="http://schemas.openxmlformats.org/presentationml/2006/ole">
                <p:oleObj spid="_x0000_s63501" name="公式" r:id="rId6" imgW="863600" imgH="965200" progId="Equation.3">
                  <p:embed/>
                </p:oleObj>
              </a:graphicData>
            </a:graphic>
          </p:graphicFrame>
          <p:graphicFrame>
            <p:nvGraphicFramePr>
              <p:cNvPr id="63502" name="Object 1034"/>
              <p:cNvGraphicFramePr>
                <a:graphicFrameLocks noChangeAspect="1"/>
              </p:cNvGraphicFramePr>
              <p:nvPr/>
            </p:nvGraphicFramePr>
            <p:xfrm>
              <a:off x="2816" y="553"/>
              <a:ext cx="1232" cy="271"/>
            </p:xfrm>
            <a:graphic>
              <a:graphicData uri="http://schemas.openxmlformats.org/presentationml/2006/ole">
                <p:oleObj spid="_x0000_s63502" name="公式" r:id="rId7" imgW="1955800" imgH="431800" progId="Equation.3">
                  <p:embed/>
                </p:oleObj>
              </a:graphicData>
            </a:graphic>
          </p:graphicFrame>
        </p:grpSp>
        <p:sp>
          <p:nvSpPr>
            <p:cNvPr id="63500" name="Rectangle 1035"/>
            <p:cNvSpPr>
              <a:spLocks noChangeArrowheads="1"/>
            </p:cNvSpPr>
            <p:nvPr/>
          </p:nvSpPr>
          <p:spPr bwMode="auto">
            <a:xfrm>
              <a:off x="3072" y="1094"/>
              <a:ext cx="1302" cy="327"/>
            </a:xfrm>
            <a:prstGeom prst="rect">
              <a:avLst/>
            </a:prstGeom>
            <a:noFill/>
            <a:ln w="9525">
              <a:noFill/>
              <a:miter lim="800000"/>
              <a:headEnd/>
              <a:tailEnd/>
            </a:ln>
            <a:effectLst/>
          </p:spPr>
          <p:txBody>
            <a:bodyPr wrap="none">
              <a:spAutoFit/>
            </a:bodyPr>
            <a:lstStyle/>
            <a:p>
              <a:r>
                <a:rPr lang="zh-CN" altLang="en-US" sz="2800" b="1"/>
                <a:t>的收敛半径</a:t>
              </a:r>
              <a:r>
                <a:rPr lang="en-US" altLang="zh-CN" sz="2800" b="1"/>
                <a:t>.</a:t>
              </a:r>
            </a:p>
          </p:txBody>
        </p:sp>
      </p:grpSp>
      <p:graphicFrame>
        <p:nvGraphicFramePr>
          <p:cNvPr id="295948" name="Object 1036"/>
          <p:cNvGraphicFramePr>
            <a:graphicFrameLocks noChangeAspect="1"/>
          </p:cNvGraphicFramePr>
          <p:nvPr/>
        </p:nvGraphicFramePr>
        <p:xfrm>
          <a:off x="5029200" y="3324225"/>
          <a:ext cx="2044700" cy="1282700"/>
        </p:xfrm>
        <a:graphic>
          <a:graphicData uri="http://schemas.openxmlformats.org/presentationml/2006/ole">
            <p:oleObj spid="_x0000_s63496" name="Equation" r:id="rId8" imgW="2044700" imgH="1282700" progId="Equation.3">
              <p:embed/>
            </p:oleObj>
          </a:graphicData>
        </a:graphic>
      </p:graphicFrame>
      <p:graphicFrame>
        <p:nvGraphicFramePr>
          <p:cNvPr id="295949" name="Object 1037"/>
          <p:cNvGraphicFramePr>
            <a:graphicFrameLocks noChangeAspect="1"/>
          </p:cNvGraphicFramePr>
          <p:nvPr/>
        </p:nvGraphicFramePr>
        <p:xfrm>
          <a:off x="7162800" y="3603625"/>
          <a:ext cx="571500" cy="317500"/>
        </p:xfrm>
        <a:graphic>
          <a:graphicData uri="http://schemas.openxmlformats.org/presentationml/2006/ole">
            <p:oleObj spid="_x0000_s63497" name="Equation" r:id="rId9" imgW="571252" imgH="317362" progId="Equation.3">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5940"/>
                                        </p:tgtEl>
                                        <p:attrNameLst>
                                          <p:attrName>style.visibility</p:attrName>
                                        </p:attrNameLst>
                                      </p:cBhvr>
                                      <p:to>
                                        <p:strVal val="visible"/>
                                      </p:to>
                                    </p:set>
                                    <p:animEffect transition="in" filter="wipe(left)">
                                      <p:cBhvr>
                                        <p:cTn id="7" dur="500"/>
                                        <p:tgtEl>
                                          <p:spTgt spid="2959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95941"/>
                                        </p:tgtEl>
                                        <p:attrNameLst>
                                          <p:attrName>style.visibility</p:attrName>
                                        </p:attrNameLst>
                                      </p:cBhvr>
                                      <p:to>
                                        <p:strVal val="visible"/>
                                      </p:to>
                                    </p:set>
                                    <p:animEffect transition="in" filter="wipe(left)">
                                      <p:cBhvr>
                                        <p:cTn id="12" dur="500"/>
                                        <p:tgtEl>
                                          <p:spTgt spid="2959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95938"/>
                                        </p:tgtEl>
                                        <p:attrNameLst>
                                          <p:attrName>style.visibility</p:attrName>
                                        </p:attrNameLst>
                                      </p:cBhvr>
                                      <p:to>
                                        <p:strVal val="visible"/>
                                      </p:to>
                                    </p:set>
                                    <p:animEffect transition="in" filter="wipe(left)">
                                      <p:cBhvr>
                                        <p:cTn id="17" dur="500"/>
                                        <p:tgtEl>
                                          <p:spTgt spid="2959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95948"/>
                                        </p:tgtEl>
                                        <p:attrNameLst>
                                          <p:attrName>style.visibility</p:attrName>
                                        </p:attrNameLst>
                                      </p:cBhvr>
                                      <p:to>
                                        <p:strVal val="visible"/>
                                      </p:to>
                                    </p:set>
                                    <p:animEffect transition="in" filter="wipe(left)">
                                      <p:cBhvr>
                                        <p:cTn id="22" dur="500"/>
                                        <p:tgtEl>
                                          <p:spTgt spid="2959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95949"/>
                                        </p:tgtEl>
                                        <p:attrNameLst>
                                          <p:attrName>style.visibility</p:attrName>
                                        </p:attrNameLst>
                                      </p:cBhvr>
                                      <p:to>
                                        <p:strVal val="visible"/>
                                      </p:to>
                                    </p:set>
                                    <p:animEffect transition="in" filter="wipe(left)">
                                      <p:cBhvr>
                                        <p:cTn id="27" dur="500"/>
                                        <p:tgtEl>
                                          <p:spTgt spid="2959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95939"/>
                                        </p:tgtEl>
                                        <p:attrNameLst>
                                          <p:attrName>style.visibility</p:attrName>
                                        </p:attrNameLst>
                                      </p:cBhvr>
                                      <p:to>
                                        <p:strVal val="visible"/>
                                      </p:to>
                                    </p:set>
                                    <p:animEffect transition="in" filter="wipe(left)">
                                      <p:cBhvr>
                                        <p:cTn id="32" dur="500"/>
                                        <p:tgtEl>
                                          <p:spTgt spid="295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a:xfrm>
            <a:off x="685800" y="1219200"/>
            <a:ext cx="7772400" cy="4876800"/>
          </a:xfrm>
        </p:spPr>
        <p:txBody>
          <a:bodyPr/>
          <a:lstStyle/>
          <a:p>
            <a:pPr>
              <a:buFontTx/>
              <a:buNone/>
            </a:pPr>
            <a:r>
              <a:rPr lang="en-US" altLang="zh-CN" sz="2800" smtClean="0">
                <a:latin typeface="宋体" pitchFamily="2" charset="-122"/>
              </a:rPr>
              <a:t>  </a:t>
            </a:r>
            <a:r>
              <a:rPr lang="zh-CN" altLang="en-US" sz="2800" b="1" smtClean="0">
                <a:latin typeface="楷体_GB2312" pitchFamily="49" charset="-122"/>
                <a:ea typeface="楷体_GB2312" pitchFamily="49" charset="-122"/>
              </a:rPr>
              <a:t>由以上讨论知道，对于级数          ，总有</a:t>
            </a:r>
          </a:p>
          <a:p>
            <a:pPr>
              <a:buFontTx/>
              <a:buNone/>
            </a:pPr>
            <a:r>
              <a:rPr lang="zh-CN" altLang="en-US" sz="2800" b="1" smtClean="0">
                <a:latin typeface="楷体_GB2312" pitchFamily="49" charset="-122"/>
                <a:ea typeface="楷体_GB2312" pitchFamily="49" charset="-122"/>
              </a:rPr>
              <a:t>一个收敛圆</a:t>
            </a:r>
            <a:r>
              <a:rPr lang="en-US" altLang="zh-CN" sz="2800" b="1" smtClean="0">
                <a:latin typeface="楷体_GB2312" pitchFamily="49" charset="-122"/>
                <a:ea typeface="楷体_GB2312" pitchFamily="49" charset="-122"/>
              </a:rPr>
              <a:t>(</a:t>
            </a:r>
            <a:r>
              <a:rPr lang="zh-CN" altLang="en-US" sz="2800" b="1" smtClean="0">
                <a:latin typeface="楷体_GB2312" pitchFamily="49" charset="-122"/>
                <a:ea typeface="楷体_GB2312" pitchFamily="49" charset="-122"/>
              </a:rPr>
              <a:t>或者仅仅为圆心点</a:t>
            </a:r>
            <a:r>
              <a:rPr lang="en-US" altLang="zh-CN" sz="2800" b="1" smtClean="0">
                <a:latin typeface="楷体_GB2312" pitchFamily="49" charset="-122"/>
                <a:ea typeface="楷体_GB2312" pitchFamily="49" charset="-122"/>
              </a:rPr>
              <a:t>)</a:t>
            </a:r>
            <a:r>
              <a:rPr lang="zh-CN" altLang="en-US" sz="2800" b="1" smtClean="0">
                <a:latin typeface="楷体_GB2312" pitchFamily="49" charset="-122"/>
                <a:ea typeface="楷体_GB2312" pitchFamily="49" charset="-122"/>
              </a:rPr>
              <a:t>存在，使得级数</a:t>
            </a:r>
          </a:p>
          <a:p>
            <a:pPr>
              <a:buFontTx/>
              <a:buNone/>
            </a:pPr>
            <a:r>
              <a:rPr lang="zh-CN" altLang="en-US" sz="2800" b="1" smtClean="0">
                <a:latin typeface="楷体_GB2312" pitchFamily="49" charset="-122"/>
                <a:ea typeface="楷体_GB2312" pitchFamily="49" charset="-122"/>
              </a:rPr>
              <a:t>在此圆内收敛，那么其和函数在收敛圆内是否解</a:t>
            </a:r>
          </a:p>
          <a:p>
            <a:pPr>
              <a:buFontTx/>
              <a:buNone/>
            </a:pPr>
            <a:r>
              <a:rPr lang="zh-CN" altLang="en-US" sz="2800" b="1" smtClean="0">
                <a:latin typeface="楷体_GB2312" pitchFamily="49" charset="-122"/>
                <a:ea typeface="楷体_GB2312" pitchFamily="49" charset="-122"/>
              </a:rPr>
              <a:t>析呢？</a:t>
            </a:r>
          </a:p>
        </p:txBody>
      </p:sp>
      <p:sp>
        <p:nvSpPr>
          <p:cNvPr id="64515" name="灯片编号占位符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A6602A4-C29B-4BEB-A89C-D4326F009FB3}" type="slidenum">
              <a:rPr lang="en-US" altLang="zh-CN" sz="1400">
                <a:solidFill>
                  <a:schemeClr val="tx1"/>
                </a:solidFill>
              </a:rPr>
              <a:pPr/>
              <a:t>23</a:t>
            </a:fld>
            <a:endParaRPr lang="en-US" altLang="zh-CN" sz="1400">
              <a:solidFill>
                <a:schemeClr val="tx1"/>
              </a:solidFill>
            </a:endParaRPr>
          </a:p>
        </p:txBody>
      </p:sp>
      <p:sp>
        <p:nvSpPr>
          <p:cNvPr id="64516" name="Rectangle 2"/>
          <p:cNvSpPr>
            <a:spLocks noGrp="1" noChangeArrowheads="1"/>
          </p:cNvSpPr>
          <p:nvPr>
            <p:ph type="title"/>
          </p:nvPr>
        </p:nvSpPr>
        <p:spPr>
          <a:xfrm>
            <a:off x="685800" y="381000"/>
            <a:ext cx="6096000" cy="609600"/>
          </a:xfrm>
        </p:spPr>
        <p:txBody>
          <a:bodyPr/>
          <a:lstStyle/>
          <a:p>
            <a:pPr algn="l"/>
            <a:r>
              <a:rPr lang="zh-CN" altLang="en-US" sz="2800" b="1" smtClean="0">
                <a:solidFill>
                  <a:srgbClr val="FF0000"/>
                </a:solidFill>
                <a:ea typeface="楷体_GB2312" pitchFamily="49" charset="-122"/>
              </a:rPr>
              <a:t>四</a:t>
            </a:r>
            <a:r>
              <a:rPr lang="en-US" altLang="zh-CN" sz="2800" b="1" smtClean="0">
                <a:solidFill>
                  <a:srgbClr val="FF0000"/>
                </a:solidFill>
                <a:latin typeface="楷体_GB2312" pitchFamily="49" charset="-122"/>
                <a:ea typeface="楷体_GB2312" pitchFamily="49" charset="-122"/>
              </a:rPr>
              <a:t>.</a:t>
            </a:r>
            <a:r>
              <a:rPr lang="zh-CN" altLang="en-US" sz="2800" b="1" smtClean="0">
                <a:solidFill>
                  <a:srgbClr val="FF0000"/>
                </a:solidFill>
                <a:ea typeface="楷体_GB2312" pitchFamily="49" charset="-122"/>
              </a:rPr>
              <a:t>幂和函数在收敛圆盘内解析</a:t>
            </a:r>
          </a:p>
        </p:txBody>
      </p:sp>
      <p:graphicFrame>
        <p:nvGraphicFramePr>
          <p:cNvPr id="64517" name="Object 10"/>
          <p:cNvGraphicFramePr>
            <a:graphicFrameLocks noChangeAspect="1"/>
          </p:cNvGraphicFramePr>
          <p:nvPr/>
        </p:nvGraphicFramePr>
        <p:xfrm>
          <a:off x="5562600" y="981075"/>
          <a:ext cx="1676400" cy="971550"/>
        </p:xfrm>
        <a:graphic>
          <a:graphicData uri="http://schemas.openxmlformats.org/presentationml/2006/ole">
            <p:oleObj spid="_x0000_s64517" name="Equation" r:id="rId3" imgW="876300" imgH="431800" progId="Equation.DSMT4">
              <p:embed/>
            </p:oleObj>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idx="1"/>
          </p:nvPr>
        </p:nvSpPr>
        <p:spPr>
          <a:xfrm>
            <a:off x="684213" y="765175"/>
            <a:ext cx="8280400" cy="4876800"/>
          </a:xfrm>
        </p:spPr>
        <p:txBody>
          <a:bodyPr/>
          <a:lstStyle/>
          <a:p>
            <a:pPr marL="0" indent="0">
              <a:buFontTx/>
              <a:buNone/>
            </a:pPr>
            <a:r>
              <a:rPr lang="zh-CN" altLang="en-US" b="1" smtClean="0">
                <a:solidFill>
                  <a:srgbClr val="FF0000"/>
                </a:solidFill>
                <a:latin typeface="楷体_GB2312" pitchFamily="49" charset="-122"/>
                <a:ea typeface="楷体_GB2312" pitchFamily="49" charset="-122"/>
              </a:rPr>
              <a:t>定理</a:t>
            </a:r>
            <a:r>
              <a:rPr lang="en-US" altLang="zh-CN" b="1" smtClean="0">
                <a:solidFill>
                  <a:srgbClr val="FF0000"/>
                </a:solidFill>
                <a:latin typeface="楷体_GB2312" pitchFamily="49" charset="-122"/>
                <a:ea typeface="楷体_GB2312" pitchFamily="49" charset="-122"/>
              </a:rPr>
              <a:t>8</a:t>
            </a:r>
            <a:r>
              <a:rPr lang="en-US" altLang="zh-CN" b="1" smtClean="0">
                <a:latin typeface="楷体_GB2312" pitchFamily="49" charset="-122"/>
                <a:ea typeface="楷体_GB2312" pitchFamily="49" charset="-122"/>
              </a:rPr>
              <a:t>  </a:t>
            </a:r>
            <a:r>
              <a:rPr lang="zh-CN" altLang="en-US" b="1" smtClean="0">
                <a:latin typeface="楷体_GB2312" pitchFamily="49" charset="-122"/>
                <a:ea typeface="楷体_GB2312" pitchFamily="49" charset="-122"/>
              </a:rPr>
              <a:t>设幂级数            有收敛圆盘</a:t>
            </a:r>
            <a:r>
              <a:rPr lang="en-US" altLang="zh-CN" b="1" smtClean="0">
                <a:latin typeface="楷体_GB2312" pitchFamily="49" charset="-122"/>
                <a:ea typeface="楷体_GB2312" pitchFamily="49" charset="-122"/>
              </a:rPr>
              <a:t>,</a:t>
            </a:r>
          </a:p>
          <a:p>
            <a:pPr marL="0" indent="0">
              <a:buFontTx/>
              <a:buNone/>
            </a:pPr>
            <a:r>
              <a:rPr lang="zh-CN" altLang="en-US" b="1" smtClean="0">
                <a:latin typeface="楷体_GB2312" pitchFamily="49" charset="-122"/>
                <a:ea typeface="楷体_GB2312" pitchFamily="49" charset="-122"/>
              </a:rPr>
              <a:t>那么幂级数的和函数在           内解析，并且可以微分任意多次，即</a:t>
            </a:r>
          </a:p>
          <a:p>
            <a:pPr marL="0" indent="0">
              <a:spcBef>
                <a:spcPct val="50000"/>
              </a:spcBef>
              <a:spcAft>
                <a:spcPct val="20000"/>
              </a:spcAft>
              <a:buFontTx/>
              <a:buNone/>
            </a:pPr>
            <a:endParaRPr lang="zh-CN" altLang="en-US" b="1" smtClean="0">
              <a:latin typeface="楷体_GB2312" pitchFamily="49" charset="-122"/>
              <a:ea typeface="楷体_GB2312" pitchFamily="49" charset="-122"/>
            </a:endParaRPr>
          </a:p>
          <a:p>
            <a:pPr marL="0" indent="0">
              <a:buFontTx/>
              <a:buNone/>
            </a:pPr>
            <a:endParaRPr lang="en-US" altLang="zh-CN" b="1" smtClean="0">
              <a:latin typeface="楷体_GB2312" pitchFamily="49" charset="-122"/>
              <a:ea typeface="楷体_GB2312" pitchFamily="49" charset="-122"/>
            </a:endParaRPr>
          </a:p>
          <a:p>
            <a:pPr marL="0" indent="0">
              <a:buFontTx/>
              <a:buNone/>
            </a:pPr>
            <a:r>
              <a:rPr lang="zh-CN" altLang="en-US" b="1" smtClean="0">
                <a:latin typeface="楷体_GB2312" pitchFamily="49" charset="-122"/>
                <a:ea typeface="楷体_GB2312" pitchFamily="49" charset="-122"/>
              </a:rPr>
              <a:t>上面右端级数的收敛半径仍为</a:t>
            </a:r>
            <a:r>
              <a:rPr lang="en-US" altLang="zh-CN" b="1" i="1" smtClean="0">
                <a:ea typeface="楷体_GB2312" pitchFamily="49" charset="-122"/>
              </a:rPr>
              <a:t>R</a:t>
            </a:r>
            <a:r>
              <a:rPr lang="zh-CN" altLang="en-US" b="1" smtClean="0">
                <a:latin typeface="楷体_GB2312" pitchFamily="49" charset="-122"/>
                <a:ea typeface="楷体_GB2312" pitchFamily="49" charset="-122"/>
              </a:rPr>
              <a:t>。</a:t>
            </a:r>
          </a:p>
          <a:p>
            <a:pPr marL="0" indent="0">
              <a:buFontTx/>
              <a:buNone/>
            </a:pPr>
            <a:r>
              <a:rPr lang="zh-CN" altLang="en-US" b="1" smtClean="0">
                <a:solidFill>
                  <a:srgbClr val="000000"/>
                </a:solidFill>
                <a:latin typeface="楷体_GB2312" pitchFamily="49" charset="-122"/>
                <a:ea typeface="楷体_GB2312" pitchFamily="49" charset="-122"/>
              </a:rPr>
              <a:t>证明</a:t>
            </a:r>
            <a:r>
              <a:rPr lang="zh-CN" altLang="en-US" b="1" smtClean="0">
                <a:latin typeface="楷体_GB2312" pitchFamily="49" charset="-122"/>
                <a:ea typeface="楷体_GB2312" pitchFamily="49" charset="-122"/>
              </a:rPr>
              <a:t>：略。</a:t>
            </a:r>
          </a:p>
        </p:txBody>
      </p:sp>
      <p:sp>
        <p:nvSpPr>
          <p:cNvPr id="65539" name="灯片编号占位符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C0067C31-D1E7-42FD-8933-4DEE1A893902}" type="slidenum">
              <a:rPr lang="en-US" altLang="zh-CN" sz="1400">
                <a:solidFill>
                  <a:schemeClr val="tx1"/>
                </a:solidFill>
              </a:rPr>
              <a:pPr/>
              <a:t>24</a:t>
            </a:fld>
            <a:endParaRPr lang="en-US" altLang="zh-CN" sz="1400">
              <a:solidFill>
                <a:schemeClr val="tx1"/>
              </a:solidFill>
            </a:endParaRPr>
          </a:p>
        </p:txBody>
      </p:sp>
      <p:graphicFrame>
        <p:nvGraphicFramePr>
          <p:cNvPr id="65540" name="Object 4"/>
          <p:cNvGraphicFramePr>
            <a:graphicFrameLocks noChangeAspect="1"/>
          </p:cNvGraphicFramePr>
          <p:nvPr/>
        </p:nvGraphicFramePr>
        <p:xfrm>
          <a:off x="3924300" y="1268413"/>
          <a:ext cx="1439863" cy="455612"/>
        </p:xfrm>
        <a:graphic>
          <a:graphicData uri="http://schemas.openxmlformats.org/presentationml/2006/ole">
            <p:oleObj spid="_x0000_s65540" name="Equation" r:id="rId3" imgW="723586" imgH="228501" progId="Equation.DSMT4">
              <p:embed/>
            </p:oleObj>
          </a:graphicData>
        </a:graphic>
      </p:graphicFrame>
      <p:graphicFrame>
        <p:nvGraphicFramePr>
          <p:cNvPr id="65541" name="Object 5"/>
          <p:cNvGraphicFramePr>
            <a:graphicFrameLocks noChangeAspect="1"/>
          </p:cNvGraphicFramePr>
          <p:nvPr/>
        </p:nvGraphicFramePr>
        <p:xfrm>
          <a:off x="6588125" y="765175"/>
          <a:ext cx="1728788" cy="544513"/>
        </p:xfrm>
        <a:graphic>
          <a:graphicData uri="http://schemas.openxmlformats.org/presentationml/2006/ole">
            <p:oleObj spid="_x0000_s65541" name="Equation" r:id="rId4" imgW="723586" imgH="228501" progId="Equation.DSMT4">
              <p:embed/>
            </p:oleObj>
          </a:graphicData>
        </a:graphic>
      </p:graphicFrame>
      <p:graphicFrame>
        <p:nvGraphicFramePr>
          <p:cNvPr id="65542" name="Object 6"/>
          <p:cNvGraphicFramePr>
            <a:graphicFrameLocks noChangeAspect="1"/>
          </p:cNvGraphicFramePr>
          <p:nvPr/>
        </p:nvGraphicFramePr>
        <p:xfrm>
          <a:off x="755650" y="4076700"/>
          <a:ext cx="5184775" cy="920750"/>
        </p:xfrm>
        <a:graphic>
          <a:graphicData uri="http://schemas.openxmlformats.org/presentationml/2006/ole">
            <p:oleObj spid="_x0000_s65542" name="Equation" r:id="rId5" imgW="2489200" imgH="393700" progId="Equation.DSMT4">
              <p:embed/>
            </p:oleObj>
          </a:graphicData>
        </a:graphic>
      </p:graphicFrame>
      <p:graphicFrame>
        <p:nvGraphicFramePr>
          <p:cNvPr id="65543" name="Object 7"/>
          <p:cNvGraphicFramePr>
            <a:graphicFrameLocks noChangeAspect="1"/>
          </p:cNvGraphicFramePr>
          <p:nvPr/>
        </p:nvGraphicFramePr>
        <p:xfrm>
          <a:off x="6156325" y="4292600"/>
          <a:ext cx="1768475" cy="449263"/>
        </p:xfrm>
        <a:graphic>
          <a:graphicData uri="http://schemas.openxmlformats.org/presentationml/2006/ole">
            <p:oleObj spid="_x0000_s65543" name="Equation" r:id="rId6" imgW="799753" imgH="203112" progId="Equation.DSMT4">
              <p:embed/>
            </p:oleObj>
          </a:graphicData>
        </a:graphic>
      </p:graphicFrame>
      <p:graphicFrame>
        <p:nvGraphicFramePr>
          <p:cNvPr id="65544" name="Object 9"/>
          <p:cNvGraphicFramePr>
            <a:graphicFrameLocks noChangeAspect="1"/>
          </p:cNvGraphicFramePr>
          <p:nvPr/>
        </p:nvGraphicFramePr>
        <p:xfrm>
          <a:off x="3419475" y="500063"/>
          <a:ext cx="1512888" cy="876300"/>
        </p:xfrm>
        <a:graphic>
          <a:graphicData uri="http://schemas.openxmlformats.org/presentationml/2006/ole">
            <p:oleObj spid="_x0000_s65544" name="Equation" r:id="rId7" imgW="876300" imgH="431800" progId="Equation.DSMT4">
              <p:embed/>
            </p:oleObj>
          </a:graphicData>
        </a:graphic>
      </p:graphicFrame>
      <p:graphicFrame>
        <p:nvGraphicFramePr>
          <p:cNvPr id="65545" name="Object 10"/>
          <p:cNvGraphicFramePr>
            <a:graphicFrameLocks noChangeAspect="1"/>
          </p:cNvGraphicFramePr>
          <p:nvPr/>
        </p:nvGraphicFramePr>
        <p:xfrm>
          <a:off x="3132138" y="1628775"/>
          <a:ext cx="2447925" cy="931863"/>
        </p:xfrm>
        <a:graphic>
          <a:graphicData uri="http://schemas.openxmlformats.org/presentationml/2006/ole">
            <p:oleObj spid="_x0000_s65545" name="Equation" r:id="rId8" imgW="1333500" imgH="431800" progId="Equation.DSMT4">
              <p:embed/>
            </p:oleObj>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idx="1"/>
          </p:nvPr>
        </p:nvSpPr>
        <p:spPr>
          <a:xfrm>
            <a:off x="685800" y="381000"/>
            <a:ext cx="7772400" cy="5715000"/>
          </a:xfrm>
        </p:spPr>
        <p:txBody>
          <a:bodyPr/>
          <a:lstStyle/>
          <a:p>
            <a:pPr>
              <a:buFontTx/>
              <a:buNone/>
            </a:pPr>
            <a:r>
              <a:rPr lang="en-US" altLang="zh-CN" smtClean="0">
                <a:latin typeface="宋体" pitchFamily="2" charset="-122"/>
              </a:rPr>
              <a:t>  </a:t>
            </a:r>
            <a:endParaRPr lang="en-US" altLang="zh-CN" smtClean="0">
              <a:latin typeface="楷体_GB2312" pitchFamily="49" charset="-122"/>
              <a:ea typeface="楷体_GB2312" pitchFamily="49" charset="-122"/>
            </a:endParaRPr>
          </a:p>
          <a:p>
            <a:pPr>
              <a:buFontTx/>
              <a:buNone/>
            </a:pPr>
            <a:r>
              <a:rPr lang="zh-CN" altLang="en-US" b="1" smtClean="0">
                <a:solidFill>
                  <a:srgbClr val="FF0000"/>
                </a:solidFill>
                <a:latin typeface="楷体_GB2312" pitchFamily="49" charset="-122"/>
                <a:ea typeface="楷体_GB2312" pitchFamily="49" charset="-122"/>
              </a:rPr>
              <a:t>定理</a:t>
            </a:r>
            <a:r>
              <a:rPr lang="en-US" altLang="zh-CN" b="1" smtClean="0">
                <a:solidFill>
                  <a:srgbClr val="FF0000"/>
                </a:solidFill>
                <a:latin typeface="楷体_GB2312" pitchFamily="49" charset="-122"/>
                <a:ea typeface="楷体_GB2312" pitchFamily="49" charset="-122"/>
              </a:rPr>
              <a:t>9</a:t>
            </a:r>
            <a:r>
              <a:rPr lang="en-US" altLang="zh-CN" b="1" smtClean="0">
                <a:latin typeface="楷体_GB2312" pitchFamily="49" charset="-122"/>
                <a:ea typeface="楷体_GB2312" pitchFamily="49" charset="-122"/>
              </a:rPr>
              <a:t>  </a:t>
            </a:r>
            <a:r>
              <a:rPr lang="zh-CN" altLang="en-US" b="1" smtClean="0">
                <a:latin typeface="楷体_GB2312" pitchFamily="49" charset="-122"/>
                <a:ea typeface="楷体_GB2312" pitchFamily="49" charset="-122"/>
              </a:rPr>
              <a:t>设幂级数          有收敛圆盘</a:t>
            </a:r>
          </a:p>
          <a:p>
            <a:pPr>
              <a:buFontTx/>
              <a:buNone/>
            </a:pPr>
            <a:r>
              <a:rPr lang="en-US" altLang="zh-CN" b="1" smtClean="0">
                <a:latin typeface="楷体_GB2312" pitchFamily="49" charset="-122"/>
                <a:ea typeface="楷体_GB2312" pitchFamily="49" charset="-122"/>
              </a:rPr>
              <a:t>,</a:t>
            </a:r>
            <a:r>
              <a:rPr lang="zh-CN" altLang="en-US" b="1" smtClean="0">
                <a:latin typeface="楷体_GB2312" pitchFamily="49" charset="-122"/>
                <a:ea typeface="楷体_GB2312" pitchFamily="49" charset="-122"/>
              </a:rPr>
              <a:t>那么在           内幂级数的和函数             可以逐项积分任意多次，并且每次积分所得到的新级数的收敛半径为   即</a:t>
            </a:r>
          </a:p>
          <a:p>
            <a:pPr>
              <a:buFontTx/>
              <a:buNone/>
            </a:pPr>
            <a:r>
              <a:rPr lang="zh-CN" altLang="en-US" b="1" smtClean="0">
                <a:solidFill>
                  <a:srgbClr val="000000"/>
                </a:solidFill>
                <a:latin typeface="楷体_GB2312" pitchFamily="49" charset="-122"/>
                <a:ea typeface="楷体_GB2312" pitchFamily="49" charset="-122"/>
              </a:rPr>
              <a:t>证明</a:t>
            </a:r>
            <a:r>
              <a:rPr lang="zh-CN" altLang="en-US" b="1" smtClean="0">
                <a:latin typeface="楷体_GB2312" pitchFamily="49" charset="-122"/>
                <a:ea typeface="楷体_GB2312" pitchFamily="49" charset="-122"/>
              </a:rPr>
              <a:t>：略。</a:t>
            </a:r>
            <a:endParaRPr lang="zh-CN" altLang="en-US" sz="2800" b="1" smtClean="0">
              <a:latin typeface="楷体_GB2312" pitchFamily="49" charset="-122"/>
              <a:ea typeface="楷体_GB2312" pitchFamily="49" charset="-122"/>
            </a:endParaRPr>
          </a:p>
        </p:txBody>
      </p:sp>
      <p:sp>
        <p:nvSpPr>
          <p:cNvPr id="66563" name="灯片编号占位符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E6D884E4-7EF7-4719-A8B7-FA8C29AD97CD}" type="slidenum">
              <a:rPr lang="en-US" altLang="zh-CN" sz="1400">
                <a:solidFill>
                  <a:schemeClr val="tx1"/>
                </a:solidFill>
              </a:rPr>
              <a:pPr/>
              <a:t>25</a:t>
            </a:fld>
            <a:endParaRPr lang="en-US" altLang="zh-CN" sz="1400">
              <a:solidFill>
                <a:schemeClr val="tx1"/>
              </a:solidFill>
            </a:endParaRPr>
          </a:p>
        </p:txBody>
      </p:sp>
      <p:graphicFrame>
        <p:nvGraphicFramePr>
          <p:cNvPr id="66564" name="Object 4"/>
          <p:cNvGraphicFramePr>
            <a:graphicFrameLocks noChangeAspect="1"/>
          </p:cNvGraphicFramePr>
          <p:nvPr/>
        </p:nvGraphicFramePr>
        <p:xfrm>
          <a:off x="6300788" y="836613"/>
          <a:ext cx="1473200" cy="465137"/>
        </p:xfrm>
        <a:graphic>
          <a:graphicData uri="http://schemas.openxmlformats.org/presentationml/2006/ole">
            <p:oleObj spid="_x0000_s66564" name="Equation" r:id="rId3" imgW="723586" imgH="228501" progId="Equation.DSMT4">
              <p:embed/>
            </p:oleObj>
          </a:graphicData>
        </a:graphic>
      </p:graphicFrame>
      <p:graphicFrame>
        <p:nvGraphicFramePr>
          <p:cNvPr id="66565" name="Object 5"/>
          <p:cNvGraphicFramePr>
            <a:graphicFrameLocks noChangeAspect="1"/>
          </p:cNvGraphicFramePr>
          <p:nvPr/>
        </p:nvGraphicFramePr>
        <p:xfrm>
          <a:off x="1908175" y="1268413"/>
          <a:ext cx="1550988" cy="488950"/>
        </p:xfrm>
        <a:graphic>
          <a:graphicData uri="http://schemas.openxmlformats.org/presentationml/2006/ole">
            <p:oleObj spid="_x0000_s66565" name="Equation" r:id="rId4" imgW="723586" imgH="228501" progId="Equation.DSMT4">
              <p:embed/>
            </p:oleObj>
          </a:graphicData>
        </a:graphic>
      </p:graphicFrame>
      <p:graphicFrame>
        <p:nvGraphicFramePr>
          <p:cNvPr id="66566" name="Object 8"/>
          <p:cNvGraphicFramePr>
            <a:graphicFrameLocks noChangeAspect="1"/>
          </p:cNvGraphicFramePr>
          <p:nvPr/>
        </p:nvGraphicFramePr>
        <p:xfrm>
          <a:off x="3132138" y="638175"/>
          <a:ext cx="1460500" cy="846138"/>
        </p:xfrm>
        <a:graphic>
          <a:graphicData uri="http://schemas.openxmlformats.org/presentationml/2006/ole">
            <p:oleObj spid="_x0000_s66566" name="Equation" r:id="rId5" imgW="876300" imgH="431800" progId="Equation.DSMT4">
              <p:embed/>
            </p:oleObj>
          </a:graphicData>
        </a:graphic>
      </p:graphicFrame>
      <p:graphicFrame>
        <p:nvGraphicFramePr>
          <p:cNvPr id="66567" name="Object 10"/>
          <p:cNvGraphicFramePr>
            <a:graphicFrameLocks noChangeAspect="1"/>
          </p:cNvGraphicFramePr>
          <p:nvPr/>
        </p:nvGraphicFramePr>
        <p:xfrm>
          <a:off x="6011863" y="1125538"/>
          <a:ext cx="1952625" cy="741362"/>
        </p:xfrm>
        <a:graphic>
          <a:graphicData uri="http://schemas.openxmlformats.org/presentationml/2006/ole">
            <p:oleObj spid="_x0000_s66567" name="Equation" r:id="rId6" imgW="1333500" imgH="431800" progId="Equation.DSMT4">
              <p:embed/>
            </p:oleObj>
          </a:graphicData>
        </a:graphic>
      </p:graphicFrame>
      <p:graphicFrame>
        <p:nvGraphicFramePr>
          <p:cNvPr id="66568" name="Object 11"/>
          <p:cNvGraphicFramePr>
            <a:graphicFrameLocks noChangeAspect="1"/>
          </p:cNvGraphicFramePr>
          <p:nvPr/>
        </p:nvGraphicFramePr>
        <p:xfrm>
          <a:off x="7596188" y="3500438"/>
          <a:ext cx="701675" cy="442912"/>
        </p:xfrm>
        <a:graphic>
          <a:graphicData uri="http://schemas.openxmlformats.org/presentationml/2006/ole">
            <p:oleObj spid="_x0000_s66568" name="Equation" r:id="rId7" imgW="330057" imgH="203112" progId="Equation.DSMT4">
              <p:embed/>
            </p:oleObj>
          </a:graphicData>
        </a:graphic>
      </p:graphicFrame>
      <p:graphicFrame>
        <p:nvGraphicFramePr>
          <p:cNvPr id="66569" name="Object 13"/>
          <p:cNvGraphicFramePr>
            <a:graphicFrameLocks noChangeAspect="1"/>
          </p:cNvGraphicFramePr>
          <p:nvPr/>
        </p:nvGraphicFramePr>
        <p:xfrm>
          <a:off x="2843213" y="1989138"/>
          <a:ext cx="482600" cy="482600"/>
        </p:xfrm>
        <a:graphic>
          <a:graphicData uri="http://schemas.openxmlformats.org/presentationml/2006/ole">
            <p:oleObj spid="_x0000_s66569" name="Equation" r:id="rId8" imgW="203024" imgH="203024" progId="Equation.DSMT4">
              <p:embed/>
            </p:oleObj>
          </a:graphicData>
        </a:graphic>
      </p:graphicFrame>
      <p:graphicFrame>
        <p:nvGraphicFramePr>
          <p:cNvPr id="66570" name="Object 14"/>
          <p:cNvGraphicFramePr>
            <a:graphicFrameLocks noChangeAspect="1"/>
          </p:cNvGraphicFramePr>
          <p:nvPr/>
        </p:nvGraphicFramePr>
        <p:xfrm>
          <a:off x="1476375" y="3141663"/>
          <a:ext cx="3916363" cy="1187450"/>
        </p:xfrm>
        <a:graphic>
          <a:graphicData uri="http://schemas.openxmlformats.org/presentationml/2006/ole">
            <p:oleObj spid="_x0000_s66570" name="Equation" r:id="rId9" imgW="1879600" imgH="495300" progId="Equation.DSMT4">
              <p:embed/>
            </p:oleObj>
          </a:graphicData>
        </a:graphic>
      </p:graphicFrame>
      <p:graphicFrame>
        <p:nvGraphicFramePr>
          <p:cNvPr id="66571" name="Object 15"/>
          <p:cNvGraphicFramePr>
            <a:graphicFrameLocks noChangeAspect="1"/>
          </p:cNvGraphicFramePr>
          <p:nvPr/>
        </p:nvGraphicFramePr>
        <p:xfrm>
          <a:off x="5795963" y="3573463"/>
          <a:ext cx="1316037" cy="412750"/>
        </p:xfrm>
        <a:graphic>
          <a:graphicData uri="http://schemas.openxmlformats.org/presentationml/2006/ole">
            <p:oleObj spid="_x0000_s66571" name="Equation" r:id="rId10" imgW="825500" imgH="228600" progId="Equation.DSMT4">
              <p:embed/>
            </p:oleObj>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idx="1"/>
          </p:nvPr>
        </p:nvSpPr>
        <p:spPr>
          <a:xfrm>
            <a:off x="685800" y="1295400"/>
            <a:ext cx="8077200" cy="5334000"/>
          </a:xfrm>
        </p:spPr>
        <p:txBody>
          <a:bodyPr/>
          <a:lstStyle/>
          <a:p>
            <a:pPr>
              <a:buFontTx/>
              <a:buNone/>
            </a:pPr>
            <a:r>
              <a:rPr lang="en-US" altLang="zh-CN" sz="2800" smtClean="0">
                <a:latin typeface="楷体_GB2312" pitchFamily="49" charset="-122"/>
                <a:ea typeface="楷体_GB2312" pitchFamily="49" charset="-122"/>
              </a:rPr>
              <a:t> </a:t>
            </a:r>
            <a:endParaRPr lang="en-US" altLang="zh-CN" smtClean="0">
              <a:latin typeface="楷体_GB2312" pitchFamily="49" charset="-122"/>
              <a:ea typeface="楷体_GB2312" pitchFamily="49" charset="-122"/>
            </a:endParaRPr>
          </a:p>
          <a:p>
            <a:pPr>
              <a:buFontTx/>
              <a:buNone/>
            </a:pPr>
            <a:r>
              <a:rPr lang="en-US" altLang="zh-CN" smtClean="0">
                <a:latin typeface="楷体_GB2312" pitchFamily="49" charset="-122"/>
                <a:ea typeface="楷体_GB2312" pitchFamily="49" charset="-122"/>
              </a:rPr>
              <a:t>                                      </a:t>
            </a:r>
          </a:p>
        </p:txBody>
      </p:sp>
      <p:sp>
        <p:nvSpPr>
          <p:cNvPr id="67587" name="灯片编号占位符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14F6E3C-8342-4F53-9ED7-F19975606614}" type="slidenum">
              <a:rPr lang="en-US" altLang="zh-CN" sz="1400">
                <a:solidFill>
                  <a:schemeClr val="tx1"/>
                </a:solidFill>
              </a:rPr>
              <a:pPr/>
              <a:t>26</a:t>
            </a:fld>
            <a:endParaRPr lang="en-US" altLang="zh-CN" sz="1400">
              <a:solidFill>
                <a:schemeClr val="tx1"/>
              </a:solidFill>
            </a:endParaRPr>
          </a:p>
        </p:txBody>
      </p:sp>
      <p:sp>
        <p:nvSpPr>
          <p:cNvPr id="67588" name="Rectangle 2"/>
          <p:cNvSpPr>
            <a:spLocks noGrp="1" noChangeArrowheads="1"/>
          </p:cNvSpPr>
          <p:nvPr>
            <p:ph type="title"/>
          </p:nvPr>
        </p:nvSpPr>
        <p:spPr>
          <a:xfrm>
            <a:off x="1371600" y="1905000"/>
            <a:ext cx="5943600" cy="1447800"/>
          </a:xfrm>
        </p:spPr>
        <p:txBody>
          <a:bodyPr/>
          <a:lstStyle/>
          <a:p>
            <a:r>
              <a:rPr lang="en-US" altLang="zh-CN" sz="4000" smtClean="0">
                <a:solidFill>
                  <a:srgbClr val="FF0000"/>
                </a:solidFill>
                <a:latin typeface="楷体_GB2312" pitchFamily="49" charset="-122"/>
                <a:ea typeface="楷体_GB2312" pitchFamily="49" charset="-122"/>
              </a:rPr>
              <a:t>§2  </a:t>
            </a:r>
            <a:r>
              <a:rPr lang="zh-CN" altLang="en-US" sz="4000" smtClean="0">
                <a:solidFill>
                  <a:srgbClr val="FF0000"/>
                </a:solidFill>
                <a:latin typeface="楷体_GB2312" pitchFamily="49" charset="-122"/>
                <a:ea typeface="楷体_GB2312" pitchFamily="49" charset="-122"/>
              </a:rPr>
              <a:t>泰勒</a:t>
            </a:r>
            <a:r>
              <a:rPr lang="en-US" altLang="zh-CN" sz="4000" smtClean="0">
                <a:solidFill>
                  <a:srgbClr val="FF0000"/>
                </a:solidFill>
                <a:ea typeface="楷体_GB2312" pitchFamily="49" charset="-122"/>
              </a:rPr>
              <a:t>(Taylor)</a:t>
            </a:r>
            <a:r>
              <a:rPr lang="zh-CN" altLang="en-US" sz="4000" smtClean="0">
                <a:solidFill>
                  <a:srgbClr val="FF0000"/>
                </a:solidFill>
                <a:latin typeface="楷体_GB2312" pitchFamily="49" charset="-122"/>
                <a:ea typeface="楷体_GB2312" pitchFamily="49" charset="-122"/>
              </a:rPr>
              <a:t>级数</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idx="1"/>
          </p:nvPr>
        </p:nvSpPr>
        <p:spPr>
          <a:xfrm>
            <a:off x="609600" y="1219200"/>
            <a:ext cx="8305800" cy="5211763"/>
          </a:xfrm>
        </p:spPr>
        <p:txBody>
          <a:bodyPr/>
          <a:lstStyle/>
          <a:p>
            <a:pPr marL="0" indent="0">
              <a:buFontTx/>
              <a:buNone/>
            </a:pPr>
            <a:r>
              <a:rPr lang="zh-CN" altLang="en-US" b="1" smtClean="0">
                <a:solidFill>
                  <a:srgbClr val="FF0000"/>
                </a:solidFill>
                <a:latin typeface="楷体_GB2312" pitchFamily="49" charset="-122"/>
                <a:ea typeface="楷体_GB2312" pitchFamily="49" charset="-122"/>
              </a:rPr>
              <a:t>解析函数的</a:t>
            </a:r>
            <a:r>
              <a:rPr lang="en-US" altLang="zh-CN" b="1" smtClean="0">
                <a:solidFill>
                  <a:srgbClr val="FF0000"/>
                </a:solidFill>
                <a:ea typeface="楷体_GB2312" pitchFamily="49" charset="-122"/>
              </a:rPr>
              <a:t>Taylor</a:t>
            </a:r>
            <a:r>
              <a:rPr lang="zh-CN" altLang="en-US" b="1" smtClean="0">
                <a:solidFill>
                  <a:srgbClr val="FF0000"/>
                </a:solidFill>
                <a:latin typeface="楷体_GB2312" pitchFamily="49" charset="-122"/>
                <a:ea typeface="楷体_GB2312" pitchFamily="49" charset="-122"/>
              </a:rPr>
              <a:t>展开定理</a:t>
            </a:r>
          </a:p>
          <a:p>
            <a:pPr marL="0" indent="0">
              <a:buFontTx/>
              <a:buNone/>
            </a:pPr>
            <a:endParaRPr lang="zh-CN" altLang="en-US" b="1" smtClean="0">
              <a:solidFill>
                <a:srgbClr val="FF0000"/>
              </a:solidFill>
              <a:latin typeface="楷体_GB2312" pitchFamily="49" charset="-122"/>
              <a:ea typeface="楷体_GB2312" pitchFamily="49" charset="-122"/>
            </a:endParaRPr>
          </a:p>
          <a:p>
            <a:pPr marL="0" indent="0">
              <a:buFontTx/>
              <a:buNone/>
            </a:pPr>
            <a:r>
              <a:rPr lang="zh-CN" altLang="en-US" b="1" smtClean="0">
                <a:solidFill>
                  <a:srgbClr val="FF0000"/>
                </a:solidFill>
                <a:latin typeface="楷体_GB2312" pitchFamily="49" charset="-122"/>
                <a:ea typeface="楷体_GB2312" pitchFamily="49" charset="-122"/>
              </a:rPr>
              <a:t>定理</a:t>
            </a:r>
            <a:r>
              <a:rPr lang="en-US" altLang="zh-CN" b="1" smtClean="0">
                <a:solidFill>
                  <a:srgbClr val="FF0000"/>
                </a:solidFill>
                <a:latin typeface="楷体_GB2312" pitchFamily="49" charset="-122"/>
                <a:ea typeface="楷体_GB2312" pitchFamily="49" charset="-122"/>
              </a:rPr>
              <a:t>1</a:t>
            </a:r>
            <a:r>
              <a:rPr lang="en-US" altLang="zh-CN" b="1" smtClean="0">
                <a:latin typeface="楷体_GB2312" pitchFamily="49" charset="-122"/>
                <a:ea typeface="楷体_GB2312" pitchFamily="49" charset="-122"/>
              </a:rPr>
              <a:t> </a:t>
            </a:r>
            <a:r>
              <a:rPr lang="zh-CN" altLang="en-US" b="1" smtClean="0">
                <a:latin typeface="楷体_GB2312" pitchFamily="49" charset="-122"/>
                <a:ea typeface="楷体_GB2312" pitchFamily="49" charset="-122"/>
              </a:rPr>
              <a:t>设函数</a:t>
            </a:r>
            <a:r>
              <a:rPr lang="en-US" altLang="zh-CN" b="1" i="1" smtClean="0">
                <a:ea typeface="楷体_GB2312" pitchFamily="49" charset="-122"/>
              </a:rPr>
              <a:t>f</a:t>
            </a:r>
            <a:r>
              <a:rPr lang="en-US" altLang="zh-CN" b="1" smtClean="0">
                <a:ea typeface="楷体_GB2312" pitchFamily="49" charset="-122"/>
              </a:rPr>
              <a:t>(</a:t>
            </a:r>
            <a:r>
              <a:rPr lang="en-US" altLang="zh-CN" b="1" i="1" smtClean="0">
                <a:ea typeface="楷体_GB2312" pitchFamily="49" charset="-122"/>
              </a:rPr>
              <a:t>z</a:t>
            </a:r>
            <a:r>
              <a:rPr lang="en-US" altLang="zh-CN" b="1" smtClean="0">
                <a:ea typeface="楷体_GB2312" pitchFamily="49" charset="-122"/>
              </a:rPr>
              <a:t>)</a:t>
            </a:r>
            <a:r>
              <a:rPr lang="zh-CN" altLang="en-US" b="1" smtClean="0">
                <a:latin typeface="楷体_GB2312" pitchFamily="49" charset="-122"/>
                <a:ea typeface="楷体_GB2312" pitchFamily="49" charset="-122"/>
              </a:rPr>
              <a:t>在圆盘             内解析，那么在</a:t>
            </a:r>
            <a:r>
              <a:rPr lang="en-US" altLang="zh-CN" b="1" i="1" smtClean="0">
                <a:ea typeface="楷体_GB2312" pitchFamily="49" charset="-122"/>
              </a:rPr>
              <a:t>U</a:t>
            </a:r>
            <a:r>
              <a:rPr lang="zh-CN" altLang="en-US" b="1" smtClean="0">
                <a:latin typeface="楷体_GB2312" pitchFamily="49" charset="-122"/>
                <a:ea typeface="楷体_GB2312" pitchFamily="49" charset="-122"/>
              </a:rPr>
              <a:t>内有 </a:t>
            </a:r>
          </a:p>
          <a:p>
            <a:pPr marL="0" indent="0">
              <a:buFontTx/>
              <a:buNone/>
            </a:pPr>
            <a:endParaRPr lang="zh-CN" altLang="en-US" smtClean="0">
              <a:latin typeface="楷体_GB2312" pitchFamily="49" charset="-122"/>
              <a:ea typeface="楷体_GB2312" pitchFamily="49" charset="-122"/>
            </a:endParaRPr>
          </a:p>
          <a:p>
            <a:pPr marL="0" indent="0">
              <a:buFontTx/>
              <a:buNone/>
            </a:pPr>
            <a:endParaRPr lang="zh-CN" altLang="en-US" smtClean="0">
              <a:latin typeface="楷体_GB2312" pitchFamily="49" charset="-122"/>
              <a:ea typeface="楷体_GB2312" pitchFamily="49" charset="-122"/>
            </a:endParaRPr>
          </a:p>
          <a:p>
            <a:pPr marL="0" indent="0">
              <a:buFontTx/>
              <a:buNone/>
            </a:pPr>
            <a:r>
              <a:rPr lang="zh-CN" altLang="en-US" smtClean="0">
                <a:latin typeface="楷体_GB2312" pitchFamily="49" charset="-122"/>
                <a:ea typeface="楷体_GB2312" pitchFamily="49" charset="-122"/>
              </a:rPr>
              <a:t>                                       </a:t>
            </a:r>
          </a:p>
        </p:txBody>
      </p:sp>
      <p:sp>
        <p:nvSpPr>
          <p:cNvPr id="68611" name="灯片编号占位符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4293BE8-45B6-4E8E-92A2-F471DC6F9FDF}" type="slidenum">
              <a:rPr lang="en-US" altLang="zh-CN" sz="1400">
                <a:solidFill>
                  <a:schemeClr val="tx1"/>
                </a:solidFill>
              </a:rPr>
              <a:pPr/>
              <a:t>27</a:t>
            </a:fld>
            <a:endParaRPr lang="en-US" altLang="zh-CN" sz="1400">
              <a:solidFill>
                <a:schemeClr val="tx1"/>
              </a:solidFill>
            </a:endParaRPr>
          </a:p>
        </p:txBody>
      </p:sp>
      <p:graphicFrame>
        <p:nvGraphicFramePr>
          <p:cNvPr id="68612" name="Object 3"/>
          <p:cNvGraphicFramePr>
            <a:graphicFrameLocks noChangeAspect="1"/>
          </p:cNvGraphicFramePr>
          <p:nvPr/>
        </p:nvGraphicFramePr>
        <p:xfrm>
          <a:off x="3902075" y="2060575"/>
          <a:ext cx="2038350" cy="500063"/>
        </p:xfrm>
        <a:graphic>
          <a:graphicData uri="http://schemas.openxmlformats.org/presentationml/2006/ole">
            <p:oleObj spid="_x0000_s68612" name="Equation" r:id="rId3" imgW="927100" imgH="228600" progId="Equation.DSMT4">
              <p:embed/>
            </p:oleObj>
          </a:graphicData>
        </a:graphic>
      </p:graphicFrame>
      <p:graphicFrame>
        <p:nvGraphicFramePr>
          <p:cNvPr id="68613" name="Object 4"/>
          <p:cNvGraphicFramePr>
            <a:graphicFrameLocks noChangeAspect="1"/>
          </p:cNvGraphicFramePr>
          <p:nvPr/>
        </p:nvGraphicFramePr>
        <p:xfrm>
          <a:off x="755650" y="3068638"/>
          <a:ext cx="7977188" cy="871537"/>
        </p:xfrm>
        <a:graphic>
          <a:graphicData uri="http://schemas.openxmlformats.org/presentationml/2006/ole">
            <p:oleObj spid="_x0000_s68613" name="Equation" r:id="rId4" imgW="4724400" imgH="419100" progId="Equation.DSMT4">
              <p:embed/>
            </p:oleObj>
          </a:graphicData>
        </a:graphic>
      </p:graphicFrame>
      <p:graphicFrame>
        <p:nvGraphicFramePr>
          <p:cNvPr id="68614" name="Object 5"/>
          <p:cNvGraphicFramePr>
            <a:graphicFrameLocks noChangeAspect="1"/>
          </p:cNvGraphicFramePr>
          <p:nvPr/>
        </p:nvGraphicFramePr>
        <p:xfrm>
          <a:off x="7848600" y="4419600"/>
          <a:ext cx="609600" cy="512763"/>
        </p:xfrm>
        <a:graphic>
          <a:graphicData uri="http://schemas.openxmlformats.org/presentationml/2006/ole">
            <p:oleObj spid="_x0000_s68614" name="Equation" r:id="rId5" imgW="330057" imgH="203112" progId="Equation.3">
              <p:embed/>
            </p:oleObj>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idx="1"/>
          </p:nvPr>
        </p:nvSpPr>
        <p:spPr>
          <a:xfrm>
            <a:off x="609600" y="304800"/>
            <a:ext cx="8305800" cy="5211763"/>
          </a:xfrm>
        </p:spPr>
        <p:txBody>
          <a:bodyPr/>
          <a:lstStyle/>
          <a:p>
            <a:pPr marL="0" indent="0">
              <a:buFontTx/>
              <a:buNone/>
            </a:pPr>
            <a:endParaRPr lang="en-US" altLang="zh-CN" sz="2800" smtClean="0">
              <a:solidFill>
                <a:srgbClr val="FF0000"/>
              </a:solidFill>
              <a:latin typeface="楷体_GB2312" pitchFamily="49" charset="-122"/>
              <a:ea typeface="楷体_GB2312" pitchFamily="49" charset="-122"/>
            </a:endParaRPr>
          </a:p>
          <a:p>
            <a:pPr marL="0" indent="0">
              <a:buFontTx/>
              <a:buNone/>
            </a:pPr>
            <a:r>
              <a:rPr lang="zh-CN" altLang="en-US" sz="2800" b="1" smtClean="0">
                <a:solidFill>
                  <a:srgbClr val="FF0000"/>
                </a:solidFill>
                <a:latin typeface="楷体_GB2312" pitchFamily="49" charset="-122"/>
                <a:ea typeface="楷体_GB2312" pitchFamily="49" charset="-122"/>
              </a:rPr>
              <a:t>定理</a:t>
            </a:r>
            <a:r>
              <a:rPr lang="en-US" altLang="zh-CN" sz="2800" b="1" smtClean="0">
                <a:solidFill>
                  <a:srgbClr val="FF0000"/>
                </a:solidFill>
                <a:latin typeface="楷体_GB2312" pitchFamily="49" charset="-122"/>
                <a:ea typeface="楷体_GB2312" pitchFamily="49" charset="-122"/>
              </a:rPr>
              <a:t>1</a:t>
            </a:r>
            <a:r>
              <a:rPr lang="en-US" altLang="zh-CN" sz="2800" b="1" smtClean="0">
                <a:latin typeface="楷体_GB2312" pitchFamily="49" charset="-122"/>
                <a:ea typeface="楷体_GB2312" pitchFamily="49" charset="-122"/>
              </a:rPr>
              <a:t> </a:t>
            </a:r>
            <a:r>
              <a:rPr lang="zh-CN" altLang="en-US" sz="2800" b="1" smtClean="0">
                <a:latin typeface="楷体_GB2312" pitchFamily="49" charset="-122"/>
                <a:ea typeface="楷体_GB2312" pitchFamily="49" charset="-122"/>
              </a:rPr>
              <a:t>设函数</a:t>
            </a:r>
            <a:r>
              <a:rPr lang="en-US" altLang="zh-CN" sz="2800" b="1" i="1" smtClean="0">
                <a:ea typeface="楷体_GB2312" pitchFamily="49" charset="-122"/>
              </a:rPr>
              <a:t>f</a:t>
            </a:r>
            <a:r>
              <a:rPr lang="en-US" altLang="zh-CN" sz="2800" b="1" smtClean="0">
                <a:ea typeface="楷体_GB2312" pitchFamily="49" charset="-122"/>
              </a:rPr>
              <a:t>(</a:t>
            </a:r>
            <a:r>
              <a:rPr lang="en-US" altLang="zh-CN" sz="2800" b="1" i="1" smtClean="0">
                <a:ea typeface="楷体_GB2312" pitchFamily="49" charset="-122"/>
              </a:rPr>
              <a:t>z</a:t>
            </a:r>
            <a:r>
              <a:rPr lang="en-US" altLang="zh-CN" sz="2800" b="1" smtClean="0">
                <a:ea typeface="楷体_GB2312" pitchFamily="49" charset="-122"/>
              </a:rPr>
              <a:t>)</a:t>
            </a:r>
            <a:r>
              <a:rPr lang="zh-CN" altLang="en-US" sz="2800" b="1" smtClean="0">
                <a:latin typeface="楷体_GB2312" pitchFamily="49" charset="-122"/>
                <a:ea typeface="楷体_GB2312" pitchFamily="49" charset="-122"/>
              </a:rPr>
              <a:t>在圆盘           内解析，那么</a:t>
            </a:r>
          </a:p>
          <a:p>
            <a:pPr marL="0" indent="0">
              <a:buFontTx/>
              <a:buNone/>
            </a:pPr>
            <a:r>
              <a:rPr lang="zh-CN" altLang="en-US" sz="2800" b="1" smtClean="0">
                <a:latin typeface="楷体_GB2312" pitchFamily="49" charset="-122"/>
                <a:ea typeface="楷体_GB2312" pitchFamily="49" charset="-122"/>
              </a:rPr>
              <a:t>在</a:t>
            </a:r>
            <a:r>
              <a:rPr lang="en-US" altLang="zh-CN" sz="2800" b="1" i="1" smtClean="0">
                <a:ea typeface="楷体_GB2312" pitchFamily="49" charset="-122"/>
              </a:rPr>
              <a:t>U</a:t>
            </a:r>
            <a:r>
              <a:rPr lang="zh-CN" altLang="en-US" sz="2800" b="1" smtClean="0">
                <a:latin typeface="楷体_GB2312" pitchFamily="49" charset="-122"/>
                <a:ea typeface="楷体_GB2312" pitchFamily="49" charset="-122"/>
              </a:rPr>
              <a:t>内有 </a:t>
            </a:r>
          </a:p>
          <a:p>
            <a:pPr marL="0" indent="0">
              <a:buFontTx/>
              <a:buNone/>
            </a:pPr>
            <a:endParaRPr lang="zh-CN" altLang="en-US" sz="2800" b="1" smtClean="0">
              <a:latin typeface="楷体_GB2312" pitchFamily="49" charset="-122"/>
              <a:ea typeface="楷体_GB2312" pitchFamily="49" charset="-122"/>
            </a:endParaRPr>
          </a:p>
          <a:p>
            <a:pPr marL="0" indent="0">
              <a:buFontTx/>
              <a:buNone/>
            </a:pPr>
            <a:endParaRPr lang="zh-CN" altLang="en-US" sz="2800" b="1" smtClean="0">
              <a:latin typeface="楷体_GB2312" pitchFamily="49" charset="-122"/>
              <a:ea typeface="楷体_GB2312" pitchFamily="49" charset="-122"/>
            </a:endParaRPr>
          </a:p>
          <a:p>
            <a:pPr marL="0" indent="0">
              <a:buFontTx/>
              <a:buNone/>
            </a:pPr>
            <a:r>
              <a:rPr lang="zh-CN" altLang="en-US" sz="2800" b="1" smtClean="0">
                <a:latin typeface="楷体_GB2312" pitchFamily="49" charset="-122"/>
                <a:ea typeface="楷体_GB2312" pitchFamily="49" charset="-122"/>
              </a:rPr>
              <a:t>证明：设     。以  为中心在  内作一圆  ，使得   </a:t>
            </a:r>
          </a:p>
          <a:p>
            <a:pPr marL="0" indent="0">
              <a:buFontTx/>
              <a:buNone/>
            </a:pPr>
            <a:r>
              <a:rPr lang="zh-CN" altLang="en-US" sz="2800" b="1" i="1" smtClean="0">
                <a:ea typeface="楷体_GB2312" pitchFamily="49" charset="-122"/>
              </a:rPr>
              <a:t> </a:t>
            </a:r>
            <a:r>
              <a:rPr lang="en-US" altLang="zh-CN" sz="2800" b="1" i="1" smtClean="0">
                <a:ea typeface="楷体_GB2312" pitchFamily="49" charset="-122"/>
              </a:rPr>
              <a:t>z </a:t>
            </a:r>
            <a:r>
              <a:rPr lang="zh-CN" altLang="en-US" sz="2800" b="1" smtClean="0">
                <a:latin typeface="楷体_GB2312" pitchFamily="49" charset="-122"/>
                <a:ea typeface="楷体_GB2312" pitchFamily="49" charset="-122"/>
              </a:rPr>
              <a:t>属于其内部，此时由柯西积分公式有</a:t>
            </a:r>
          </a:p>
          <a:p>
            <a:pPr marL="0" indent="0">
              <a:buFontTx/>
              <a:buNone/>
            </a:pPr>
            <a:endParaRPr lang="zh-CN" altLang="en-US" sz="2800" b="1" smtClean="0">
              <a:latin typeface="楷体_GB2312" pitchFamily="49" charset="-122"/>
              <a:ea typeface="楷体_GB2312" pitchFamily="49" charset="-122"/>
            </a:endParaRPr>
          </a:p>
          <a:p>
            <a:pPr marL="0" indent="0">
              <a:buFontTx/>
              <a:buNone/>
            </a:pPr>
            <a:endParaRPr lang="zh-CN" altLang="en-US" sz="2800" b="1" smtClean="0">
              <a:latin typeface="楷体_GB2312" pitchFamily="49" charset="-122"/>
              <a:ea typeface="楷体_GB2312" pitchFamily="49" charset="-122"/>
            </a:endParaRPr>
          </a:p>
          <a:p>
            <a:pPr marL="0" indent="0">
              <a:buFontTx/>
              <a:buNone/>
            </a:pPr>
            <a:r>
              <a:rPr lang="zh-CN" altLang="en-US" sz="2800" b="1" smtClean="0">
                <a:latin typeface="楷体_GB2312" pitchFamily="49" charset="-122"/>
                <a:ea typeface="楷体_GB2312" pitchFamily="49" charset="-122"/>
              </a:rPr>
              <a:t>又因     在</a:t>
            </a:r>
            <a:r>
              <a:rPr lang="en-US" altLang="zh-CN" sz="2800" b="1" i="1" smtClean="0">
                <a:ea typeface="楷体_GB2312" pitchFamily="49" charset="-122"/>
              </a:rPr>
              <a:t>C</a:t>
            </a:r>
            <a:r>
              <a:rPr lang="zh-CN" altLang="en-US" sz="2800" b="1" smtClean="0">
                <a:latin typeface="楷体_GB2312" pitchFamily="49" charset="-122"/>
                <a:ea typeface="楷体_GB2312" pitchFamily="49" charset="-122"/>
              </a:rPr>
              <a:t>上解析，也一定连续，                                       </a:t>
            </a:r>
          </a:p>
        </p:txBody>
      </p:sp>
      <p:sp>
        <p:nvSpPr>
          <p:cNvPr id="69635" name="灯片编号占位符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872C008A-DA8B-46A7-8A8A-42CBA12523F8}" type="slidenum">
              <a:rPr lang="en-US" altLang="zh-CN" sz="1400">
                <a:solidFill>
                  <a:schemeClr val="tx1"/>
                </a:solidFill>
              </a:rPr>
              <a:pPr/>
              <a:t>28</a:t>
            </a:fld>
            <a:endParaRPr lang="en-US" altLang="zh-CN" sz="1400">
              <a:solidFill>
                <a:schemeClr val="tx1"/>
              </a:solidFill>
            </a:endParaRPr>
          </a:p>
        </p:txBody>
      </p:sp>
      <p:graphicFrame>
        <p:nvGraphicFramePr>
          <p:cNvPr id="69636" name="Object 4"/>
          <p:cNvGraphicFramePr>
            <a:graphicFrameLocks noChangeAspect="1"/>
          </p:cNvGraphicFramePr>
          <p:nvPr/>
        </p:nvGraphicFramePr>
        <p:xfrm>
          <a:off x="4427538" y="912813"/>
          <a:ext cx="2038350" cy="500062"/>
        </p:xfrm>
        <a:graphic>
          <a:graphicData uri="http://schemas.openxmlformats.org/presentationml/2006/ole">
            <p:oleObj spid="_x0000_s69636" name="Equation" r:id="rId3" imgW="927100" imgH="228600" progId="Equation.DSMT4">
              <p:embed/>
            </p:oleObj>
          </a:graphicData>
        </a:graphic>
      </p:graphicFrame>
      <p:graphicFrame>
        <p:nvGraphicFramePr>
          <p:cNvPr id="69637" name="Object 5"/>
          <p:cNvGraphicFramePr>
            <a:graphicFrameLocks noChangeAspect="1"/>
          </p:cNvGraphicFramePr>
          <p:nvPr/>
        </p:nvGraphicFramePr>
        <p:xfrm>
          <a:off x="622300" y="1752600"/>
          <a:ext cx="7977188" cy="871538"/>
        </p:xfrm>
        <a:graphic>
          <a:graphicData uri="http://schemas.openxmlformats.org/presentationml/2006/ole">
            <p:oleObj spid="_x0000_s69637" name="Equation" r:id="rId4" imgW="4724400" imgH="419100" progId="Equation.DSMT4">
              <p:embed/>
            </p:oleObj>
          </a:graphicData>
        </a:graphic>
      </p:graphicFrame>
      <p:graphicFrame>
        <p:nvGraphicFramePr>
          <p:cNvPr id="69638" name="Object 6"/>
          <p:cNvGraphicFramePr>
            <a:graphicFrameLocks noChangeAspect="1"/>
          </p:cNvGraphicFramePr>
          <p:nvPr/>
        </p:nvGraphicFramePr>
        <p:xfrm>
          <a:off x="7848600" y="3962400"/>
          <a:ext cx="609600" cy="512763"/>
        </p:xfrm>
        <a:graphic>
          <a:graphicData uri="http://schemas.openxmlformats.org/presentationml/2006/ole">
            <p:oleObj spid="_x0000_s69638" name="Equation" r:id="rId5" imgW="330057" imgH="203112" progId="Equation.3">
              <p:embed/>
            </p:oleObj>
          </a:graphicData>
        </a:graphic>
      </p:graphicFrame>
      <p:graphicFrame>
        <p:nvGraphicFramePr>
          <p:cNvPr id="69639" name="Object 7"/>
          <p:cNvGraphicFramePr>
            <a:graphicFrameLocks noChangeAspect="1"/>
          </p:cNvGraphicFramePr>
          <p:nvPr/>
        </p:nvGraphicFramePr>
        <p:xfrm>
          <a:off x="2133600" y="2971800"/>
          <a:ext cx="914400" cy="427038"/>
        </p:xfrm>
        <a:graphic>
          <a:graphicData uri="http://schemas.openxmlformats.org/presentationml/2006/ole">
            <p:oleObj spid="_x0000_s69639" name="Equation" r:id="rId6" imgW="380670" imgH="177646" progId="Equation.DSMT4">
              <p:embed/>
            </p:oleObj>
          </a:graphicData>
        </a:graphic>
      </p:graphicFrame>
      <p:graphicFrame>
        <p:nvGraphicFramePr>
          <p:cNvPr id="69640" name="Object 8"/>
          <p:cNvGraphicFramePr>
            <a:graphicFrameLocks noChangeAspect="1"/>
          </p:cNvGraphicFramePr>
          <p:nvPr/>
        </p:nvGraphicFramePr>
        <p:xfrm>
          <a:off x="3733800" y="2819400"/>
          <a:ext cx="385763" cy="533400"/>
        </p:xfrm>
        <a:graphic>
          <a:graphicData uri="http://schemas.openxmlformats.org/presentationml/2006/ole">
            <p:oleObj spid="_x0000_s69640" name="Equation" r:id="rId7" imgW="165028" imgH="228501" progId="Equation.DSMT4">
              <p:embed/>
            </p:oleObj>
          </a:graphicData>
        </a:graphic>
      </p:graphicFrame>
      <p:graphicFrame>
        <p:nvGraphicFramePr>
          <p:cNvPr id="69641" name="Object 9"/>
          <p:cNvGraphicFramePr>
            <a:graphicFrameLocks noChangeAspect="1"/>
          </p:cNvGraphicFramePr>
          <p:nvPr/>
        </p:nvGraphicFramePr>
        <p:xfrm>
          <a:off x="5486400" y="2895600"/>
          <a:ext cx="450850" cy="482600"/>
        </p:xfrm>
        <a:graphic>
          <a:graphicData uri="http://schemas.openxmlformats.org/presentationml/2006/ole">
            <p:oleObj spid="_x0000_s69641" name="Equation" r:id="rId8" imgW="164814" imgH="177492" progId="Equation.DSMT4">
              <p:embed/>
            </p:oleObj>
          </a:graphicData>
        </a:graphic>
      </p:graphicFrame>
      <p:graphicFrame>
        <p:nvGraphicFramePr>
          <p:cNvPr id="69642" name="Object 10"/>
          <p:cNvGraphicFramePr>
            <a:graphicFrameLocks noChangeAspect="1"/>
          </p:cNvGraphicFramePr>
          <p:nvPr/>
        </p:nvGraphicFramePr>
        <p:xfrm>
          <a:off x="7315200" y="2946400"/>
          <a:ext cx="376238" cy="406400"/>
        </p:xfrm>
        <a:graphic>
          <a:graphicData uri="http://schemas.openxmlformats.org/presentationml/2006/ole">
            <p:oleObj spid="_x0000_s69642" name="Equation" r:id="rId9" imgW="164814" imgH="177492" progId="Equation.DSMT4">
              <p:embed/>
            </p:oleObj>
          </a:graphicData>
        </a:graphic>
      </p:graphicFrame>
      <p:graphicFrame>
        <p:nvGraphicFramePr>
          <p:cNvPr id="69643" name="Object 12"/>
          <p:cNvGraphicFramePr>
            <a:graphicFrameLocks noChangeAspect="1"/>
          </p:cNvGraphicFramePr>
          <p:nvPr/>
        </p:nvGraphicFramePr>
        <p:xfrm>
          <a:off x="2819400" y="3886200"/>
          <a:ext cx="3309938" cy="938213"/>
        </p:xfrm>
        <a:graphic>
          <a:graphicData uri="http://schemas.openxmlformats.org/presentationml/2006/ole">
            <p:oleObj spid="_x0000_s69643" name="Equation" r:id="rId10" imgW="1358310" imgH="444307" progId="Equation.DSMT4">
              <p:embed/>
            </p:oleObj>
          </a:graphicData>
        </a:graphic>
      </p:graphicFrame>
      <p:graphicFrame>
        <p:nvGraphicFramePr>
          <p:cNvPr id="69644" name="Object 14"/>
          <p:cNvGraphicFramePr>
            <a:graphicFrameLocks noChangeAspect="1"/>
          </p:cNvGraphicFramePr>
          <p:nvPr/>
        </p:nvGraphicFramePr>
        <p:xfrm>
          <a:off x="1524000" y="4953000"/>
          <a:ext cx="735013" cy="420688"/>
        </p:xfrm>
        <a:graphic>
          <a:graphicData uri="http://schemas.openxmlformats.org/presentationml/2006/ole">
            <p:oleObj spid="_x0000_s69644" name="Equation" r:id="rId11" imgW="355292" imgH="203024" progId="Equation.DSMT4">
              <p:embed/>
            </p:oleObj>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EC0286A7-5F14-4F2F-8339-6BAE7764BD2E}" type="slidenum">
              <a:rPr lang="en-US" altLang="zh-CN" sz="1400">
                <a:solidFill>
                  <a:schemeClr val="tx1"/>
                </a:solidFill>
              </a:rPr>
              <a:pPr/>
              <a:t>29</a:t>
            </a:fld>
            <a:endParaRPr lang="en-US" altLang="zh-CN" sz="1400">
              <a:solidFill>
                <a:schemeClr val="tx1"/>
              </a:solidFill>
            </a:endParaRPr>
          </a:p>
        </p:txBody>
      </p:sp>
      <p:sp>
        <p:nvSpPr>
          <p:cNvPr id="70659" name="Rectangle 3"/>
          <p:cNvSpPr>
            <a:spLocks noGrp="1" noChangeArrowheads="1"/>
          </p:cNvSpPr>
          <p:nvPr>
            <p:ph type="body" sz="half" idx="4294967295"/>
          </p:nvPr>
        </p:nvSpPr>
        <p:spPr>
          <a:xfrm>
            <a:off x="0" y="2781300"/>
            <a:ext cx="5976938" cy="584200"/>
          </a:xfrm>
        </p:spPr>
        <p:txBody>
          <a:bodyPr/>
          <a:lstStyle/>
          <a:p>
            <a:pPr>
              <a:buFontTx/>
              <a:buNone/>
            </a:pPr>
            <a:r>
              <a:rPr lang="zh-CN" altLang="en-US" sz="2800" smtClean="0">
                <a:latin typeface="楷体_GB2312" pitchFamily="49" charset="-122"/>
                <a:ea typeface="楷体_GB2312" pitchFamily="49" charset="-122"/>
              </a:rPr>
              <a:t>由于</a:t>
            </a:r>
            <a:r>
              <a:rPr lang="en-US" altLang="zh-CN" sz="2800" i="1" smtClean="0">
                <a:ea typeface="楷体_GB2312" pitchFamily="49" charset="-122"/>
              </a:rPr>
              <a:t>z</a:t>
            </a:r>
            <a:r>
              <a:rPr lang="zh-CN" altLang="en-US" sz="2800" smtClean="0">
                <a:latin typeface="楷体_GB2312" pitchFamily="49" charset="-122"/>
                <a:ea typeface="楷体_GB2312" pitchFamily="49" charset="-122"/>
              </a:rPr>
              <a:t>是</a:t>
            </a:r>
            <a:r>
              <a:rPr lang="en-US" altLang="zh-CN" sz="2800" i="1" smtClean="0">
                <a:ea typeface="楷体_GB2312" pitchFamily="49" charset="-122"/>
              </a:rPr>
              <a:t>U</a:t>
            </a:r>
            <a:r>
              <a:rPr lang="zh-CN" altLang="en-US" sz="2800" smtClean="0">
                <a:latin typeface="楷体_GB2312" pitchFamily="49" charset="-122"/>
                <a:ea typeface="楷体_GB2312" pitchFamily="49" charset="-122"/>
              </a:rPr>
              <a:t>内的任意一点，证毕。</a:t>
            </a:r>
          </a:p>
        </p:txBody>
      </p:sp>
      <p:graphicFrame>
        <p:nvGraphicFramePr>
          <p:cNvPr id="70660" name="Object 5"/>
          <p:cNvGraphicFramePr>
            <a:graphicFrameLocks noChangeAspect="1"/>
          </p:cNvGraphicFramePr>
          <p:nvPr/>
        </p:nvGraphicFramePr>
        <p:xfrm>
          <a:off x="1736725" y="838200"/>
          <a:ext cx="1174750" cy="519113"/>
        </p:xfrm>
        <a:graphic>
          <a:graphicData uri="http://schemas.openxmlformats.org/presentationml/2006/ole">
            <p:oleObj spid="_x0000_s70660" name="Equation" r:id="rId3" imgW="469696" imgH="203112" progId="Equation.DSMT4">
              <p:embed/>
            </p:oleObj>
          </a:graphicData>
        </a:graphic>
      </p:graphicFrame>
      <p:graphicFrame>
        <p:nvGraphicFramePr>
          <p:cNvPr id="70661" name="Object 6"/>
          <p:cNvGraphicFramePr>
            <a:graphicFrameLocks noChangeAspect="1"/>
          </p:cNvGraphicFramePr>
          <p:nvPr/>
        </p:nvGraphicFramePr>
        <p:xfrm>
          <a:off x="2854325" y="685800"/>
          <a:ext cx="4316413" cy="1004888"/>
        </p:xfrm>
        <a:graphic>
          <a:graphicData uri="http://schemas.openxmlformats.org/presentationml/2006/ole">
            <p:oleObj spid="_x0000_s70661" name="Equation" r:id="rId4" imgW="2006600" imgH="457200" progId="Equation.DSMT4">
              <p:embed/>
            </p:oleObj>
          </a:graphicData>
        </a:graphic>
      </p:graphicFrame>
      <p:graphicFrame>
        <p:nvGraphicFramePr>
          <p:cNvPr id="70662" name="Object 7"/>
          <p:cNvGraphicFramePr>
            <a:graphicFrameLocks noChangeAspect="1"/>
          </p:cNvGraphicFramePr>
          <p:nvPr/>
        </p:nvGraphicFramePr>
        <p:xfrm>
          <a:off x="2667000" y="1676400"/>
          <a:ext cx="3124200" cy="1009650"/>
        </p:xfrm>
        <a:graphic>
          <a:graphicData uri="http://schemas.openxmlformats.org/presentationml/2006/ole">
            <p:oleObj spid="_x0000_s70662" name="Equation" r:id="rId5" imgW="1396394" imgH="444307" progId="Equation.DSMT4">
              <p:embed/>
            </p:oleObj>
          </a:graphicData>
        </a:graphic>
      </p:graphicFrame>
      <p:grpSp>
        <p:nvGrpSpPr>
          <p:cNvPr id="70663" name="Group 23"/>
          <p:cNvGrpSpPr>
            <a:grpSpLocks/>
          </p:cNvGrpSpPr>
          <p:nvPr/>
        </p:nvGrpSpPr>
        <p:grpSpPr bwMode="auto">
          <a:xfrm>
            <a:off x="6732588" y="1268413"/>
            <a:ext cx="1981200" cy="1981200"/>
            <a:chOff x="3456" y="2544"/>
            <a:chExt cx="1248" cy="1248"/>
          </a:xfrm>
        </p:grpSpPr>
        <p:sp>
          <p:nvSpPr>
            <p:cNvPr id="70668" name="Oval 10"/>
            <p:cNvSpPr>
              <a:spLocks noChangeArrowheads="1"/>
            </p:cNvSpPr>
            <p:nvPr/>
          </p:nvSpPr>
          <p:spPr bwMode="auto">
            <a:xfrm>
              <a:off x="3456" y="2592"/>
              <a:ext cx="1248" cy="1200"/>
            </a:xfrm>
            <a:prstGeom prst="ellipse">
              <a:avLst/>
            </a:prstGeom>
            <a:noFill/>
            <a:ln w="12700">
              <a:solidFill>
                <a:schemeClr val="tx1"/>
              </a:solidFill>
              <a:round/>
              <a:headEnd/>
              <a:tailEnd/>
            </a:ln>
            <a:effectLst/>
          </p:spPr>
          <p:txBody>
            <a:bodyPr wrap="none" anchor="ctr"/>
            <a:lstStyle/>
            <a:p>
              <a:endParaRPr lang="zh-CN" altLang="en-US"/>
            </a:p>
          </p:txBody>
        </p:sp>
        <p:sp>
          <p:nvSpPr>
            <p:cNvPr id="70669" name="Oval 11"/>
            <p:cNvSpPr>
              <a:spLocks noChangeArrowheads="1"/>
            </p:cNvSpPr>
            <p:nvPr/>
          </p:nvSpPr>
          <p:spPr bwMode="auto">
            <a:xfrm>
              <a:off x="3696" y="2832"/>
              <a:ext cx="768" cy="720"/>
            </a:xfrm>
            <a:prstGeom prst="ellipse">
              <a:avLst/>
            </a:prstGeom>
            <a:noFill/>
            <a:ln w="12700">
              <a:solidFill>
                <a:srgbClr val="FF0000"/>
              </a:solidFill>
              <a:round/>
              <a:headEnd/>
              <a:tailEnd/>
            </a:ln>
            <a:effectLst/>
          </p:spPr>
          <p:txBody>
            <a:bodyPr wrap="none" anchor="ctr"/>
            <a:lstStyle/>
            <a:p>
              <a:endParaRPr lang="zh-CN" altLang="en-US"/>
            </a:p>
          </p:txBody>
        </p:sp>
        <p:graphicFrame>
          <p:nvGraphicFramePr>
            <p:cNvPr id="70670" name="Object 12"/>
            <p:cNvGraphicFramePr>
              <a:graphicFrameLocks noChangeAspect="1"/>
            </p:cNvGraphicFramePr>
            <p:nvPr/>
          </p:nvGraphicFramePr>
          <p:xfrm>
            <a:off x="4045" y="3072"/>
            <a:ext cx="239" cy="240"/>
          </p:xfrm>
          <a:graphic>
            <a:graphicData uri="http://schemas.openxmlformats.org/presentationml/2006/ole">
              <p:oleObj spid="_x0000_s70670" name="Equation" r:id="rId6" imgW="228600" imgH="228600" progId="Equation.DSMT4">
                <p:embed/>
              </p:oleObj>
            </a:graphicData>
          </a:graphic>
        </p:graphicFrame>
        <p:graphicFrame>
          <p:nvGraphicFramePr>
            <p:cNvPr id="70671" name="Object 13"/>
            <p:cNvGraphicFramePr>
              <a:graphicFrameLocks noChangeAspect="1"/>
            </p:cNvGraphicFramePr>
            <p:nvPr/>
          </p:nvGraphicFramePr>
          <p:xfrm>
            <a:off x="3936" y="2891"/>
            <a:ext cx="240" cy="165"/>
          </p:xfrm>
          <a:graphic>
            <a:graphicData uri="http://schemas.openxmlformats.org/presentationml/2006/ole">
              <p:oleObj spid="_x0000_s70671" name="Equation" r:id="rId7" imgW="203112" imgH="139639" progId="Equation.DSMT4">
                <p:embed/>
              </p:oleObj>
            </a:graphicData>
          </a:graphic>
        </p:graphicFrame>
        <p:sp>
          <p:nvSpPr>
            <p:cNvPr id="70672" name="Line 14"/>
            <p:cNvSpPr>
              <a:spLocks noChangeShapeType="1"/>
            </p:cNvSpPr>
            <p:nvPr/>
          </p:nvSpPr>
          <p:spPr bwMode="auto">
            <a:xfrm flipH="1">
              <a:off x="4368" y="2880"/>
              <a:ext cx="96" cy="48"/>
            </a:xfrm>
            <a:prstGeom prst="line">
              <a:avLst/>
            </a:prstGeom>
            <a:noFill/>
            <a:ln w="9525">
              <a:solidFill>
                <a:srgbClr val="0000FF"/>
              </a:solidFill>
              <a:round/>
              <a:headEnd/>
              <a:tailEnd/>
            </a:ln>
            <a:effectLst/>
          </p:spPr>
          <p:txBody>
            <a:bodyPr/>
            <a:lstStyle/>
            <a:p>
              <a:endParaRPr lang="zh-CN" altLang="en-US"/>
            </a:p>
          </p:txBody>
        </p:sp>
        <p:sp>
          <p:nvSpPr>
            <p:cNvPr id="70673" name="Line 17"/>
            <p:cNvSpPr>
              <a:spLocks noChangeShapeType="1"/>
            </p:cNvSpPr>
            <p:nvPr/>
          </p:nvSpPr>
          <p:spPr bwMode="auto">
            <a:xfrm>
              <a:off x="4368" y="2928"/>
              <a:ext cx="0" cy="144"/>
            </a:xfrm>
            <a:prstGeom prst="line">
              <a:avLst/>
            </a:prstGeom>
            <a:noFill/>
            <a:ln w="9525">
              <a:solidFill>
                <a:srgbClr val="0000FF"/>
              </a:solidFill>
              <a:round/>
              <a:headEnd/>
              <a:tailEnd/>
            </a:ln>
            <a:effectLst/>
          </p:spPr>
          <p:txBody>
            <a:bodyPr/>
            <a:lstStyle/>
            <a:p>
              <a:endParaRPr lang="zh-CN" altLang="en-US"/>
            </a:p>
          </p:txBody>
        </p:sp>
        <p:graphicFrame>
          <p:nvGraphicFramePr>
            <p:cNvPr id="70674" name="Object 18"/>
            <p:cNvGraphicFramePr>
              <a:graphicFrameLocks noChangeAspect="1"/>
            </p:cNvGraphicFramePr>
            <p:nvPr/>
          </p:nvGraphicFramePr>
          <p:xfrm>
            <a:off x="4224" y="2688"/>
            <a:ext cx="151" cy="184"/>
          </p:xfrm>
          <a:graphic>
            <a:graphicData uri="http://schemas.openxmlformats.org/presentationml/2006/ole">
              <p:oleObj spid="_x0000_s70674" name="Equation" r:id="rId8" imgW="114201" imgH="139579" progId="Equation.DSMT4">
                <p:embed/>
              </p:oleObj>
            </a:graphicData>
          </a:graphic>
        </p:graphicFrame>
        <p:graphicFrame>
          <p:nvGraphicFramePr>
            <p:cNvPr id="70675" name="Object 19"/>
            <p:cNvGraphicFramePr>
              <a:graphicFrameLocks noChangeAspect="1"/>
            </p:cNvGraphicFramePr>
            <p:nvPr/>
          </p:nvGraphicFramePr>
          <p:xfrm>
            <a:off x="4377" y="3203"/>
            <a:ext cx="260" cy="260"/>
          </p:xfrm>
          <a:graphic>
            <a:graphicData uri="http://schemas.openxmlformats.org/presentationml/2006/ole">
              <p:oleObj spid="_x0000_s70675" name="Equation" r:id="rId9" imgW="203024" imgH="203024" progId="Equation.DSMT4">
                <p:embed/>
              </p:oleObj>
            </a:graphicData>
          </a:graphic>
        </p:graphicFrame>
        <p:graphicFrame>
          <p:nvGraphicFramePr>
            <p:cNvPr id="70676" name="Object 20"/>
            <p:cNvGraphicFramePr>
              <a:graphicFrameLocks noChangeAspect="1"/>
            </p:cNvGraphicFramePr>
            <p:nvPr/>
          </p:nvGraphicFramePr>
          <p:xfrm>
            <a:off x="3888" y="2544"/>
            <a:ext cx="193" cy="208"/>
          </p:xfrm>
          <a:graphic>
            <a:graphicData uri="http://schemas.openxmlformats.org/presentationml/2006/ole">
              <p:oleObj spid="_x0000_s70676" name="Equation" r:id="rId10" imgW="164814" imgH="177492" progId="Equation.3">
                <p:embed/>
              </p:oleObj>
            </a:graphicData>
          </a:graphic>
        </p:graphicFrame>
      </p:grpSp>
      <p:grpSp>
        <p:nvGrpSpPr>
          <p:cNvPr id="187422" name="Group 30"/>
          <p:cNvGrpSpPr>
            <a:grpSpLocks/>
          </p:cNvGrpSpPr>
          <p:nvPr/>
        </p:nvGrpSpPr>
        <p:grpSpPr bwMode="auto">
          <a:xfrm>
            <a:off x="684213" y="3429000"/>
            <a:ext cx="8280400" cy="2557463"/>
            <a:chOff x="431" y="2160"/>
            <a:chExt cx="5216" cy="1611"/>
          </a:xfrm>
        </p:grpSpPr>
        <p:sp>
          <p:nvSpPr>
            <p:cNvPr id="70665" name="Text Box 24"/>
            <p:cNvSpPr txBox="1">
              <a:spLocks noChangeArrowheads="1"/>
            </p:cNvSpPr>
            <p:nvPr/>
          </p:nvSpPr>
          <p:spPr bwMode="auto">
            <a:xfrm>
              <a:off x="431" y="2160"/>
              <a:ext cx="5216" cy="973"/>
            </a:xfrm>
            <a:prstGeom prst="rect">
              <a:avLst/>
            </a:prstGeom>
            <a:noFill/>
            <a:ln w="9525">
              <a:noFill/>
              <a:miter lim="800000"/>
              <a:headEnd/>
              <a:tailEnd/>
            </a:ln>
            <a:effectLst/>
          </p:spPr>
          <p:txBody>
            <a:bodyPr>
              <a:spAutoFit/>
            </a:bodyPr>
            <a:lstStyle/>
            <a:p>
              <a:pPr>
                <a:lnSpc>
                  <a:spcPct val="120000"/>
                </a:lnSpc>
              </a:pPr>
              <a:r>
                <a:rPr lang="zh-CN" altLang="en-US" sz="2800" b="1">
                  <a:solidFill>
                    <a:srgbClr val="FF0000"/>
                  </a:solidFill>
                  <a:ea typeface="黑体" pitchFamily="49" charset="-122"/>
                </a:rPr>
                <a:t>注   </a:t>
              </a:r>
              <a:r>
                <a:rPr lang="zh-CN" altLang="en-US" sz="2800" b="1">
                  <a:ea typeface="楷体_GB2312" pitchFamily="49" charset="-122"/>
                </a:rPr>
                <a:t>定理</a:t>
              </a:r>
              <a:r>
                <a:rPr lang="en-US" altLang="zh-CN" sz="2800" b="1"/>
                <a:t>1</a:t>
              </a:r>
              <a:r>
                <a:rPr lang="zh-CN" altLang="en-US" sz="2800" b="1">
                  <a:ea typeface="楷体_GB2312" pitchFamily="49" charset="-122"/>
                </a:rPr>
                <a:t>中的幂级数称为函数</a:t>
              </a:r>
              <a:r>
                <a:rPr lang="en-US" altLang="zh-CN" sz="2800" b="1" i="1"/>
                <a:t>f </a:t>
              </a:r>
              <a:r>
                <a:rPr lang="en-US" altLang="zh-CN" sz="2800" b="1"/>
                <a:t>(</a:t>
              </a:r>
              <a:r>
                <a:rPr lang="en-US" altLang="zh-CN" sz="2800" b="1" i="1"/>
                <a:t>z</a:t>
              </a:r>
              <a:r>
                <a:rPr lang="en-US" altLang="zh-CN" sz="2800" b="1"/>
                <a:t>) </a:t>
              </a:r>
              <a:r>
                <a:rPr lang="zh-CN" altLang="en-US" sz="2800" b="1">
                  <a:ea typeface="楷体_GB2312" pitchFamily="49" charset="-122"/>
                </a:rPr>
                <a:t>在点</a:t>
              </a:r>
              <a:r>
                <a:rPr lang="en-US" altLang="zh-CN" sz="2800" b="1" i="1"/>
                <a:t>z</a:t>
              </a:r>
              <a:r>
                <a:rPr lang="en-US" altLang="zh-CN" sz="2800" b="1" baseline="-25000"/>
                <a:t>0</a:t>
              </a:r>
              <a:r>
                <a:rPr lang="zh-CN" altLang="en-US" sz="2800" b="1">
                  <a:ea typeface="楷体_GB2312" pitchFamily="49" charset="-122"/>
                </a:rPr>
                <a:t>的</a:t>
              </a:r>
              <a:r>
                <a:rPr lang="en-US" altLang="zh-CN" sz="2800" b="1">
                  <a:solidFill>
                    <a:srgbClr val="FF0000"/>
                  </a:solidFill>
                </a:rPr>
                <a:t>Taylor</a:t>
              </a:r>
              <a:r>
                <a:rPr lang="zh-CN" altLang="en-US" sz="2800" b="1">
                  <a:solidFill>
                    <a:srgbClr val="FF0000"/>
                  </a:solidFill>
                  <a:ea typeface="楷体_GB2312" pitchFamily="49" charset="-122"/>
                </a:rPr>
                <a:t>级数展开式</a:t>
              </a:r>
              <a:r>
                <a:rPr lang="zh-CN" altLang="en-US" sz="2800" b="1"/>
                <a:t>，</a:t>
              </a:r>
              <a:r>
                <a:rPr lang="zh-CN" altLang="en-US" sz="2800" b="1">
                  <a:ea typeface="楷体_GB2312" pitchFamily="49" charset="-122"/>
                </a:rPr>
                <a:t>可以写为                                       其中</a:t>
              </a:r>
            </a:p>
            <a:p>
              <a:r>
                <a:rPr lang="en-US" altLang="zh-CN" sz="2800" b="1" i="1">
                  <a:ea typeface="楷体_GB2312" pitchFamily="49" charset="-122"/>
                </a:rPr>
                <a:t>c</a:t>
              </a:r>
              <a:r>
                <a:rPr lang="en-US" altLang="zh-CN" sz="2800" b="1" i="1" baseline="-25000">
                  <a:ea typeface="楷体_GB2312" pitchFamily="49" charset="-122"/>
                </a:rPr>
                <a:t>n</a:t>
              </a:r>
              <a:r>
                <a:rPr lang="zh-CN" altLang="en-US" sz="2800" b="1">
                  <a:ea typeface="楷体_GB2312" pitchFamily="49" charset="-122"/>
                </a:rPr>
                <a:t>为展开式的</a:t>
              </a:r>
              <a:r>
                <a:rPr lang="en-US" altLang="zh-CN" sz="2800" b="1">
                  <a:solidFill>
                    <a:srgbClr val="FF0000"/>
                  </a:solidFill>
                  <a:ea typeface="楷体_GB2312" pitchFamily="49" charset="-122"/>
                </a:rPr>
                <a:t>Taylor</a:t>
              </a:r>
              <a:r>
                <a:rPr lang="zh-CN" altLang="en-US" sz="2800" b="1">
                  <a:solidFill>
                    <a:srgbClr val="FF0000"/>
                  </a:solidFill>
                  <a:ea typeface="楷体_GB2312" pitchFamily="49" charset="-122"/>
                </a:rPr>
                <a:t>系数</a:t>
              </a:r>
              <a:r>
                <a:rPr lang="zh-CN" altLang="en-US" sz="2800" b="1">
                  <a:ea typeface="楷体_GB2312" pitchFamily="49" charset="-122"/>
                </a:rPr>
                <a:t>，可表示为</a:t>
              </a:r>
              <a:endParaRPr lang="zh-CN" altLang="en-US" sz="2800" b="1" baseline="-25000">
                <a:ea typeface="楷体_GB2312" pitchFamily="49" charset="-122"/>
              </a:endParaRPr>
            </a:p>
          </p:txBody>
        </p:sp>
        <p:graphicFrame>
          <p:nvGraphicFramePr>
            <p:cNvPr id="70666" name="Object 25"/>
            <p:cNvGraphicFramePr>
              <a:graphicFrameLocks noChangeAspect="1"/>
            </p:cNvGraphicFramePr>
            <p:nvPr/>
          </p:nvGraphicFramePr>
          <p:xfrm>
            <a:off x="2744" y="2432"/>
            <a:ext cx="2185" cy="437"/>
          </p:xfrm>
          <a:graphic>
            <a:graphicData uri="http://schemas.openxmlformats.org/presentationml/2006/ole">
              <p:oleObj spid="_x0000_s70666" name="公式" r:id="rId11" imgW="1524000" imgH="304800" progId="Equation.3">
                <p:embed/>
              </p:oleObj>
            </a:graphicData>
          </a:graphic>
        </p:graphicFrame>
        <p:graphicFrame>
          <p:nvGraphicFramePr>
            <p:cNvPr id="70667" name="Object 29"/>
            <p:cNvGraphicFramePr>
              <a:graphicFrameLocks noChangeAspect="1"/>
            </p:cNvGraphicFramePr>
            <p:nvPr/>
          </p:nvGraphicFramePr>
          <p:xfrm>
            <a:off x="567" y="3113"/>
            <a:ext cx="4808" cy="658"/>
          </p:xfrm>
          <a:graphic>
            <a:graphicData uri="http://schemas.openxmlformats.org/presentationml/2006/ole">
              <p:oleObj spid="_x0000_s70667" name="公式" r:id="rId12" imgW="3086100" imgH="457200" progId="Equation.3">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7422"/>
                                        </p:tgtEl>
                                        <p:attrNameLst>
                                          <p:attrName>style.visibility</p:attrName>
                                        </p:attrNameLst>
                                      </p:cBhvr>
                                      <p:to>
                                        <p:strVal val="visible"/>
                                      </p:to>
                                    </p:set>
                                    <p:animEffect transition="in" filter="wipe(left)">
                                      <p:cBhvr>
                                        <p:cTn id="7" dur="1000"/>
                                        <p:tgtEl>
                                          <p:spTgt spid="187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idx="1"/>
          </p:nvPr>
        </p:nvSpPr>
        <p:spPr>
          <a:xfrm>
            <a:off x="609600" y="228600"/>
            <a:ext cx="7772400" cy="4495800"/>
          </a:xfrm>
        </p:spPr>
        <p:txBody>
          <a:bodyPr/>
          <a:lstStyle/>
          <a:p>
            <a:pPr>
              <a:buFontTx/>
              <a:buNone/>
            </a:pPr>
            <a:endParaRPr lang="en-US" altLang="zh-CN" sz="2800" smtClean="0">
              <a:latin typeface="楷体_GB2312" pitchFamily="49" charset="-122"/>
              <a:ea typeface="楷体_GB2312" pitchFamily="49" charset="-122"/>
            </a:endParaRPr>
          </a:p>
          <a:p>
            <a:pPr>
              <a:buFontTx/>
              <a:buNone/>
            </a:pPr>
            <a:r>
              <a:rPr lang="zh-CN" altLang="en-US" sz="2800" smtClean="0">
                <a:latin typeface="楷体_GB2312" pitchFamily="49" charset="-122"/>
                <a:ea typeface="楷体_GB2312" pitchFamily="49" charset="-122"/>
              </a:rPr>
              <a:t>如果       在      上每一点   ，级数       </a:t>
            </a:r>
          </a:p>
          <a:p>
            <a:pPr>
              <a:buFontTx/>
              <a:buNone/>
            </a:pPr>
            <a:r>
              <a:rPr lang="zh-CN" altLang="en-US" sz="2800" smtClean="0">
                <a:latin typeface="楷体_GB2312" pitchFamily="49" charset="-122"/>
                <a:ea typeface="楷体_GB2312" pitchFamily="49" charset="-122"/>
              </a:rPr>
              <a:t>收敛</a:t>
            </a:r>
            <a:r>
              <a:rPr lang="en-US" altLang="zh-CN" sz="2800" smtClean="0">
                <a:latin typeface="楷体_GB2312" pitchFamily="49" charset="-122"/>
                <a:ea typeface="楷体_GB2312" pitchFamily="49" charset="-122"/>
              </a:rPr>
              <a:t>(</a:t>
            </a:r>
            <a:r>
              <a:rPr lang="zh-CN" altLang="en-US" sz="2800" smtClean="0">
                <a:latin typeface="楷体_GB2312" pitchFamily="49" charset="-122"/>
                <a:ea typeface="楷体_GB2312" pitchFamily="49" charset="-122"/>
              </a:rPr>
              <a:t>于      </a:t>
            </a:r>
            <a:r>
              <a:rPr lang="en-US" altLang="zh-CN" sz="2800" smtClean="0">
                <a:latin typeface="楷体_GB2312" pitchFamily="49" charset="-122"/>
                <a:ea typeface="楷体_GB2312" pitchFamily="49" charset="-122"/>
              </a:rPr>
              <a:t>)</a:t>
            </a:r>
            <a:r>
              <a:rPr lang="zh-CN" altLang="en-US" sz="2800" smtClean="0">
                <a:latin typeface="楷体_GB2312" pitchFamily="49" charset="-122"/>
                <a:ea typeface="楷体_GB2312" pitchFamily="49" charset="-122"/>
              </a:rPr>
              <a:t>，则称级数       在   上收敛</a:t>
            </a:r>
          </a:p>
          <a:p>
            <a:pPr>
              <a:buFontTx/>
              <a:buNone/>
            </a:pPr>
            <a:r>
              <a:rPr lang="en-US" altLang="zh-CN" sz="2800" smtClean="0">
                <a:latin typeface="楷体_GB2312" pitchFamily="49" charset="-122"/>
                <a:ea typeface="楷体_GB2312" pitchFamily="49" charset="-122"/>
              </a:rPr>
              <a:t>(</a:t>
            </a:r>
            <a:r>
              <a:rPr lang="zh-CN" altLang="en-US" sz="2800" smtClean="0">
                <a:latin typeface="楷体_GB2312" pitchFamily="49" charset="-122"/>
                <a:ea typeface="楷体_GB2312" pitchFamily="49" charset="-122"/>
              </a:rPr>
              <a:t>于     ），记为              </a:t>
            </a:r>
          </a:p>
          <a:p>
            <a:pPr>
              <a:buFontTx/>
              <a:buNone/>
            </a:pPr>
            <a:r>
              <a:rPr lang="zh-CN" altLang="en-US" sz="2800" smtClean="0">
                <a:latin typeface="楷体_GB2312" pitchFamily="49" charset="-122"/>
                <a:ea typeface="楷体_GB2312" pitchFamily="49" charset="-122"/>
              </a:rPr>
              <a:t>                                   </a:t>
            </a:r>
          </a:p>
          <a:p>
            <a:pPr>
              <a:buFontTx/>
              <a:buNone/>
            </a:pPr>
            <a:endParaRPr lang="zh-CN" altLang="en-US" sz="2800" smtClean="0">
              <a:latin typeface="楷体_GB2312" pitchFamily="49" charset="-122"/>
              <a:ea typeface="楷体_GB2312" pitchFamily="49" charset="-122"/>
            </a:endParaRPr>
          </a:p>
          <a:p>
            <a:pPr>
              <a:buFontTx/>
              <a:buNone/>
            </a:pPr>
            <a:r>
              <a:rPr lang="zh-CN" altLang="en-US" sz="2800" smtClean="0">
                <a:latin typeface="楷体_GB2312" pitchFamily="49" charset="-122"/>
                <a:ea typeface="楷体_GB2312" pitchFamily="49" charset="-122"/>
              </a:rPr>
              <a:t>称     为级数      的</a:t>
            </a:r>
            <a:r>
              <a:rPr lang="zh-CN" altLang="en-US" sz="2800" smtClean="0">
                <a:solidFill>
                  <a:srgbClr val="FF0000"/>
                </a:solidFill>
                <a:latin typeface="楷体_GB2312" pitchFamily="49" charset="-122"/>
                <a:ea typeface="楷体_GB2312" pitchFamily="49" charset="-122"/>
              </a:rPr>
              <a:t>和函数</a:t>
            </a:r>
            <a:r>
              <a:rPr lang="zh-CN" altLang="en-US" sz="2800" smtClean="0">
                <a:latin typeface="楷体_GB2312" pitchFamily="49" charset="-122"/>
                <a:ea typeface="楷体_GB2312" pitchFamily="49" charset="-122"/>
              </a:rPr>
              <a:t>。</a:t>
            </a:r>
          </a:p>
        </p:txBody>
      </p:sp>
      <p:sp>
        <p:nvSpPr>
          <p:cNvPr id="44035" name="灯片编号占位符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44F983AA-1B7F-4AE8-8D07-9E6E5F3582F1}" type="slidenum">
              <a:rPr lang="en-US" altLang="zh-CN" sz="1400">
                <a:solidFill>
                  <a:srgbClr val="000000"/>
                </a:solidFill>
              </a:rPr>
              <a:pPr/>
              <a:t>3</a:t>
            </a:fld>
            <a:endParaRPr lang="en-US" altLang="zh-CN" sz="1400">
              <a:solidFill>
                <a:srgbClr val="000000"/>
              </a:solidFill>
            </a:endParaRPr>
          </a:p>
        </p:txBody>
      </p:sp>
      <p:graphicFrame>
        <p:nvGraphicFramePr>
          <p:cNvPr id="44036" name="Object 5"/>
          <p:cNvGraphicFramePr>
            <a:graphicFrameLocks noChangeAspect="1"/>
          </p:cNvGraphicFramePr>
          <p:nvPr/>
        </p:nvGraphicFramePr>
        <p:xfrm>
          <a:off x="3624263" y="3975100"/>
          <a:ext cx="242887" cy="458788"/>
        </p:xfrm>
        <a:graphic>
          <a:graphicData uri="http://schemas.openxmlformats.org/presentationml/2006/ole">
            <p:oleObj spid="_x0000_s44036" name="Equation" r:id="rId3" imgW="114151" imgH="215619" progId="Equation.3">
              <p:embed/>
            </p:oleObj>
          </a:graphicData>
        </a:graphic>
      </p:graphicFrame>
      <p:graphicFrame>
        <p:nvGraphicFramePr>
          <p:cNvPr id="44037" name="Object 7"/>
          <p:cNvGraphicFramePr>
            <a:graphicFrameLocks noChangeAspect="1"/>
          </p:cNvGraphicFramePr>
          <p:nvPr/>
        </p:nvGraphicFramePr>
        <p:xfrm>
          <a:off x="1590675" y="609600"/>
          <a:ext cx="857250" cy="790575"/>
        </p:xfrm>
        <a:graphic>
          <a:graphicData uri="http://schemas.openxmlformats.org/presentationml/2006/ole">
            <p:oleObj spid="_x0000_s44037" name="Equation" r:id="rId4" imgW="571252" imgH="431613" progId="Equation.DSMT4">
              <p:embed/>
            </p:oleObj>
          </a:graphicData>
        </a:graphic>
      </p:graphicFrame>
      <p:graphicFrame>
        <p:nvGraphicFramePr>
          <p:cNvPr id="44038" name="Object 9"/>
          <p:cNvGraphicFramePr>
            <a:graphicFrameLocks noChangeAspect="1"/>
          </p:cNvGraphicFramePr>
          <p:nvPr/>
        </p:nvGraphicFramePr>
        <p:xfrm>
          <a:off x="2057400" y="1320800"/>
          <a:ext cx="1066800" cy="508000"/>
        </p:xfrm>
        <a:graphic>
          <a:graphicData uri="http://schemas.openxmlformats.org/presentationml/2006/ole">
            <p:oleObj spid="_x0000_s44038" name="Equation" r:id="rId5" imgW="381000" imgH="228600" progId="Equation.DSMT4">
              <p:embed/>
            </p:oleObj>
          </a:graphicData>
        </a:graphic>
      </p:graphicFrame>
      <p:graphicFrame>
        <p:nvGraphicFramePr>
          <p:cNvPr id="44039" name="Object 10"/>
          <p:cNvGraphicFramePr>
            <a:graphicFrameLocks noChangeAspect="1"/>
          </p:cNvGraphicFramePr>
          <p:nvPr/>
        </p:nvGraphicFramePr>
        <p:xfrm>
          <a:off x="5172075" y="1219200"/>
          <a:ext cx="857250" cy="825500"/>
        </p:xfrm>
        <a:graphic>
          <a:graphicData uri="http://schemas.openxmlformats.org/presentationml/2006/ole">
            <p:oleObj spid="_x0000_s44039" name="Equation" r:id="rId6" imgW="571252" imgH="431613" progId="Equation.DSMT4">
              <p:embed/>
            </p:oleObj>
          </a:graphicData>
        </a:graphic>
      </p:graphicFrame>
      <p:graphicFrame>
        <p:nvGraphicFramePr>
          <p:cNvPr id="44040" name="Object 11"/>
          <p:cNvGraphicFramePr>
            <a:graphicFrameLocks noChangeAspect="1"/>
          </p:cNvGraphicFramePr>
          <p:nvPr/>
        </p:nvGraphicFramePr>
        <p:xfrm>
          <a:off x="1047750" y="3459163"/>
          <a:ext cx="1030288" cy="403225"/>
        </p:xfrm>
        <a:graphic>
          <a:graphicData uri="http://schemas.openxmlformats.org/presentationml/2006/ole">
            <p:oleObj spid="_x0000_s44040" name="Equation" r:id="rId7" imgW="330057" imgH="203112" progId="Equation.DSMT4">
              <p:embed/>
            </p:oleObj>
          </a:graphicData>
        </a:graphic>
      </p:graphicFrame>
      <p:graphicFrame>
        <p:nvGraphicFramePr>
          <p:cNvPr id="44041" name="Object 12"/>
          <p:cNvGraphicFramePr>
            <a:graphicFrameLocks noChangeAspect="1"/>
          </p:cNvGraphicFramePr>
          <p:nvPr/>
        </p:nvGraphicFramePr>
        <p:xfrm>
          <a:off x="3097213" y="2362200"/>
          <a:ext cx="2189162" cy="922338"/>
        </p:xfrm>
        <a:graphic>
          <a:graphicData uri="http://schemas.openxmlformats.org/presentationml/2006/ole">
            <p:oleObj spid="_x0000_s44041" name="Equation" r:id="rId8" imgW="1002865" imgH="431613" progId="Equation.DSMT4">
              <p:embed/>
            </p:oleObj>
          </a:graphicData>
        </a:graphic>
      </p:graphicFrame>
      <p:graphicFrame>
        <p:nvGraphicFramePr>
          <p:cNvPr id="44042" name="Object 13"/>
          <p:cNvGraphicFramePr>
            <a:graphicFrameLocks noChangeAspect="1"/>
          </p:cNvGraphicFramePr>
          <p:nvPr/>
        </p:nvGraphicFramePr>
        <p:xfrm>
          <a:off x="1355725" y="1843088"/>
          <a:ext cx="793750" cy="457200"/>
        </p:xfrm>
        <a:graphic>
          <a:graphicData uri="http://schemas.openxmlformats.org/presentationml/2006/ole">
            <p:oleObj spid="_x0000_s44042" name="Equation" r:id="rId9" imgW="330057" imgH="203112" progId="Equation.DSMT4">
              <p:embed/>
            </p:oleObj>
          </a:graphicData>
        </a:graphic>
      </p:graphicFrame>
      <p:graphicFrame>
        <p:nvGraphicFramePr>
          <p:cNvPr id="44043" name="Object 14"/>
          <p:cNvGraphicFramePr>
            <a:graphicFrameLocks noChangeAspect="1"/>
          </p:cNvGraphicFramePr>
          <p:nvPr/>
        </p:nvGraphicFramePr>
        <p:xfrm>
          <a:off x="3113088" y="3127375"/>
          <a:ext cx="1012825" cy="949325"/>
        </p:xfrm>
        <a:graphic>
          <a:graphicData uri="http://schemas.openxmlformats.org/presentationml/2006/ole">
            <p:oleObj spid="_x0000_s44043" name="Equation" r:id="rId10" imgW="571252" imgH="431613" progId="Equation.DSMT4">
              <p:embed/>
            </p:oleObj>
          </a:graphicData>
        </a:graphic>
      </p:graphicFrame>
      <p:graphicFrame>
        <p:nvGraphicFramePr>
          <p:cNvPr id="44044" name="Object 16"/>
          <p:cNvGraphicFramePr>
            <a:graphicFrameLocks noChangeAspect="1"/>
          </p:cNvGraphicFramePr>
          <p:nvPr/>
        </p:nvGraphicFramePr>
        <p:xfrm>
          <a:off x="3035300" y="762000"/>
          <a:ext cx="1093788" cy="506413"/>
        </p:xfrm>
        <a:graphic>
          <a:graphicData uri="http://schemas.openxmlformats.org/presentationml/2006/ole">
            <p:oleObj spid="_x0000_s44044" name="Equation" r:id="rId11" imgW="495085" imgH="228501" progId="Equation.DSMT4">
              <p:embed/>
            </p:oleObj>
          </a:graphicData>
        </a:graphic>
      </p:graphicFrame>
      <p:graphicFrame>
        <p:nvGraphicFramePr>
          <p:cNvPr id="44045" name="Object 17"/>
          <p:cNvGraphicFramePr>
            <a:graphicFrameLocks noChangeAspect="1"/>
          </p:cNvGraphicFramePr>
          <p:nvPr/>
        </p:nvGraphicFramePr>
        <p:xfrm>
          <a:off x="5638800" y="762000"/>
          <a:ext cx="385763" cy="533400"/>
        </p:xfrm>
        <a:graphic>
          <a:graphicData uri="http://schemas.openxmlformats.org/presentationml/2006/ole">
            <p:oleObj spid="_x0000_s44045" name="Equation" r:id="rId12" imgW="165028" imgH="228501" progId="Equation.DSMT4">
              <p:embed/>
            </p:oleObj>
          </a:graphicData>
        </a:graphic>
      </p:graphicFrame>
      <p:graphicFrame>
        <p:nvGraphicFramePr>
          <p:cNvPr id="44046" name="Object 18"/>
          <p:cNvGraphicFramePr>
            <a:graphicFrameLocks noChangeAspect="1"/>
          </p:cNvGraphicFramePr>
          <p:nvPr/>
        </p:nvGraphicFramePr>
        <p:xfrm>
          <a:off x="6629400" y="1295400"/>
          <a:ext cx="444500" cy="533400"/>
        </p:xfrm>
        <a:graphic>
          <a:graphicData uri="http://schemas.openxmlformats.org/presentationml/2006/ole">
            <p:oleObj spid="_x0000_s44046" name="Equation" r:id="rId13" imgW="190500" imgH="228600" progId="Equation.DSMT4">
              <p:embed/>
            </p:oleObj>
          </a:graphicData>
        </a:graphic>
      </p:graphicFrame>
      <p:graphicFrame>
        <p:nvGraphicFramePr>
          <p:cNvPr id="44047" name="Object 19"/>
          <p:cNvGraphicFramePr>
            <a:graphicFrameLocks noChangeAspect="1"/>
          </p:cNvGraphicFramePr>
          <p:nvPr/>
        </p:nvGraphicFramePr>
        <p:xfrm>
          <a:off x="5848350" y="2551113"/>
          <a:ext cx="1257300" cy="593725"/>
        </p:xfrm>
        <a:graphic>
          <a:graphicData uri="http://schemas.openxmlformats.org/presentationml/2006/ole">
            <p:oleObj spid="_x0000_s44047" name="Equation" r:id="rId14" imgW="419100" imgH="228600" progId="Equation.DSMT4">
              <p:embed/>
            </p:oleObj>
          </a:graphicData>
        </a:graphic>
      </p:graphicFrame>
      <p:graphicFrame>
        <p:nvGraphicFramePr>
          <p:cNvPr id="44048" name="Object 21"/>
          <p:cNvGraphicFramePr>
            <a:graphicFrameLocks noChangeAspect="1"/>
          </p:cNvGraphicFramePr>
          <p:nvPr/>
        </p:nvGraphicFramePr>
        <p:xfrm>
          <a:off x="7153275" y="533400"/>
          <a:ext cx="933450" cy="825500"/>
        </p:xfrm>
        <a:graphic>
          <a:graphicData uri="http://schemas.openxmlformats.org/presentationml/2006/ole">
            <p:oleObj spid="_x0000_s44048" name="Equation" r:id="rId15" imgW="622030" imgH="431613" progId="Equation.DSMT4">
              <p:embed/>
            </p:oleObj>
          </a:graphicData>
        </a:graphic>
      </p:graphicFrame>
      <p:sp>
        <p:nvSpPr>
          <p:cNvPr id="44049" name="TextBox 1"/>
          <p:cNvSpPr txBox="1">
            <a:spLocks noChangeArrowheads="1"/>
          </p:cNvSpPr>
          <p:nvPr/>
        </p:nvSpPr>
        <p:spPr bwMode="auto">
          <a:xfrm>
            <a:off x="754063" y="4205288"/>
            <a:ext cx="7993062" cy="1076325"/>
          </a:xfrm>
          <a:prstGeom prst="rect">
            <a:avLst/>
          </a:prstGeom>
          <a:noFill/>
          <a:ln w="9525">
            <a:noFill/>
            <a:miter lim="800000"/>
            <a:headEnd/>
            <a:tailEnd/>
          </a:ln>
        </p:spPr>
        <p:txBody>
          <a:bodyPr>
            <a:spAutoFit/>
          </a:bodyPr>
          <a:lstStyle/>
          <a:p>
            <a:r>
              <a:rPr lang="zh-CN" altLang="en-US" sz="3200" b="1">
                <a:solidFill>
                  <a:srgbClr val="000000"/>
                </a:solidFill>
              </a:rPr>
              <a:t>复函数项级数一致收敛的概念及收敛和函数的性质与实函数的相关概念类似</a:t>
            </a:r>
            <a:r>
              <a:rPr lang="en-US" altLang="zh-CN" sz="3200" b="1">
                <a:solidFill>
                  <a:srgbClr val="4584D3"/>
                </a:solidFill>
              </a:rPr>
              <a:t>P148--151</a:t>
            </a:r>
            <a:endParaRPr lang="zh-CN" altLang="en-US" sz="3200" b="1">
              <a:solidFill>
                <a:srgbClr val="4584D3"/>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idx="1"/>
          </p:nvPr>
        </p:nvSpPr>
        <p:spPr>
          <a:xfrm>
            <a:off x="684213" y="836613"/>
            <a:ext cx="7924800" cy="4924425"/>
          </a:xfrm>
        </p:spPr>
        <p:txBody>
          <a:bodyPr/>
          <a:lstStyle/>
          <a:p>
            <a:pPr>
              <a:buFontTx/>
              <a:buNone/>
            </a:pPr>
            <a:r>
              <a:rPr lang="zh-CN" altLang="en-US" sz="2800" b="1" smtClean="0">
                <a:solidFill>
                  <a:srgbClr val="FF0000"/>
                </a:solidFill>
                <a:latin typeface="楷体_GB2312" pitchFamily="49" charset="-122"/>
                <a:ea typeface="楷体_GB2312" pitchFamily="49" charset="-122"/>
              </a:rPr>
              <a:t>定理</a:t>
            </a:r>
            <a:r>
              <a:rPr lang="en-US" altLang="zh-CN" sz="2800" b="1" smtClean="0">
                <a:solidFill>
                  <a:srgbClr val="FF0000"/>
                </a:solidFill>
                <a:latin typeface="楷体_GB2312" pitchFamily="49" charset="-122"/>
                <a:ea typeface="楷体_GB2312" pitchFamily="49" charset="-122"/>
              </a:rPr>
              <a:t>2</a:t>
            </a:r>
            <a:r>
              <a:rPr lang="en-US" altLang="zh-CN" sz="2800" b="1" smtClean="0">
                <a:latin typeface="华文行楷" pitchFamily="2" charset="-122"/>
                <a:ea typeface="华文行楷" pitchFamily="2" charset="-122"/>
              </a:rPr>
              <a:t>  </a:t>
            </a:r>
            <a:r>
              <a:rPr lang="zh-CN" altLang="en-US" sz="2800" b="1" smtClean="0">
                <a:latin typeface="楷体_GB2312" pitchFamily="49" charset="-122"/>
                <a:ea typeface="楷体_GB2312" pitchFamily="49" charset="-122"/>
              </a:rPr>
              <a:t>函数    在   解析的充分必要条件是它在   的某个邻域有幂级数展开式。  </a:t>
            </a:r>
          </a:p>
          <a:p>
            <a:pPr>
              <a:buFontTx/>
              <a:buNone/>
            </a:pPr>
            <a:endParaRPr lang="zh-CN" altLang="en-US" sz="1800" b="1" smtClean="0">
              <a:latin typeface="楷体_GB2312" pitchFamily="49" charset="-122"/>
              <a:ea typeface="楷体_GB2312" pitchFamily="49" charset="-122"/>
            </a:endParaRPr>
          </a:p>
          <a:p>
            <a:pPr>
              <a:buFontTx/>
              <a:buNone/>
            </a:pPr>
            <a:r>
              <a:rPr lang="zh-CN" altLang="en-US" sz="2800" b="1" smtClean="0">
                <a:solidFill>
                  <a:srgbClr val="FF0000"/>
                </a:solidFill>
                <a:latin typeface="楷体_GB2312" pitchFamily="49" charset="-122"/>
                <a:ea typeface="楷体_GB2312" pitchFamily="49" charset="-122"/>
              </a:rPr>
              <a:t>系</a:t>
            </a:r>
            <a:r>
              <a:rPr lang="en-US" altLang="zh-CN" sz="2800" b="1" smtClean="0">
                <a:solidFill>
                  <a:srgbClr val="FF0000"/>
                </a:solidFill>
                <a:latin typeface="楷体_GB2312" pitchFamily="49" charset="-122"/>
                <a:ea typeface="楷体_GB2312" pitchFamily="49" charset="-122"/>
              </a:rPr>
              <a:t>1</a:t>
            </a:r>
            <a:r>
              <a:rPr lang="en-US" altLang="zh-CN" sz="2800" b="1" smtClean="0">
                <a:latin typeface="楷体_GB2312" pitchFamily="49" charset="-122"/>
                <a:ea typeface="楷体_GB2312" pitchFamily="49" charset="-122"/>
              </a:rPr>
              <a:t> </a:t>
            </a:r>
            <a:r>
              <a:rPr lang="zh-CN" altLang="en-US" sz="2800" b="1" smtClean="0">
                <a:latin typeface="楷体_GB2312" pitchFamily="49" charset="-122"/>
                <a:ea typeface="楷体_GB2312" pitchFamily="49" charset="-122"/>
              </a:rPr>
              <a:t>幂级数就是它的和函数   在收敛圆盘中的</a:t>
            </a:r>
          </a:p>
          <a:p>
            <a:pPr>
              <a:buFontTx/>
              <a:buNone/>
            </a:pPr>
            <a:r>
              <a:rPr lang="en-US" altLang="zh-CN" sz="2800" b="1" smtClean="0">
                <a:solidFill>
                  <a:srgbClr val="FF0000"/>
                </a:solidFill>
                <a:ea typeface="楷体_GB2312" pitchFamily="49" charset="-122"/>
              </a:rPr>
              <a:t>Taylor</a:t>
            </a:r>
            <a:r>
              <a:rPr lang="zh-CN" altLang="en-US" sz="2800" b="1" smtClean="0">
                <a:solidFill>
                  <a:srgbClr val="FF0000"/>
                </a:solidFill>
                <a:latin typeface="楷体_GB2312" pitchFamily="49" charset="-122"/>
                <a:ea typeface="楷体_GB2312" pitchFamily="49" charset="-122"/>
              </a:rPr>
              <a:t>展开式</a:t>
            </a:r>
            <a:r>
              <a:rPr lang="zh-CN" altLang="en-US" sz="2800" b="1" smtClean="0">
                <a:latin typeface="楷体_GB2312" pitchFamily="49" charset="-122"/>
                <a:ea typeface="楷体_GB2312" pitchFamily="49" charset="-122"/>
              </a:rPr>
              <a:t>，即</a:t>
            </a:r>
          </a:p>
          <a:p>
            <a:pPr>
              <a:buFontTx/>
              <a:buNone/>
            </a:pPr>
            <a:endParaRPr lang="zh-CN" altLang="en-US" sz="1800" b="1" smtClean="0">
              <a:latin typeface="楷体_GB2312" pitchFamily="49" charset="-122"/>
              <a:ea typeface="楷体_GB2312" pitchFamily="49" charset="-122"/>
            </a:endParaRPr>
          </a:p>
          <a:p>
            <a:pPr>
              <a:buFontTx/>
              <a:buNone/>
            </a:pPr>
            <a:endParaRPr lang="zh-CN" altLang="en-US" sz="1800" b="1" smtClean="0">
              <a:latin typeface="楷体_GB2312" pitchFamily="49" charset="-122"/>
              <a:ea typeface="楷体_GB2312" pitchFamily="49" charset="-122"/>
            </a:endParaRPr>
          </a:p>
          <a:p>
            <a:pPr>
              <a:buFontTx/>
              <a:buNone/>
            </a:pPr>
            <a:endParaRPr lang="zh-CN" altLang="en-US" sz="1800" b="1" smtClean="0">
              <a:latin typeface="楷体_GB2312" pitchFamily="49" charset="-122"/>
              <a:ea typeface="楷体_GB2312" pitchFamily="49" charset="-122"/>
            </a:endParaRPr>
          </a:p>
          <a:p>
            <a:pPr>
              <a:buFontTx/>
              <a:buNone/>
            </a:pPr>
            <a:r>
              <a:rPr lang="zh-CN" altLang="en-US" sz="2800" b="1" smtClean="0">
                <a:solidFill>
                  <a:srgbClr val="FF0000"/>
                </a:solidFill>
                <a:latin typeface="楷体_GB2312" pitchFamily="49" charset="-122"/>
                <a:ea typeface="楷体_GB2312" pitchFamily="49" charset="-122"/>
              </a:rPr>
              <a:t>系</a:t>
            </a:r>
            <a:r>
              <a:rPr lang="en-US" altLang="zh-CN" sz="2800" b="1" smtClean="0">
                <a:solidFill>
                  <a:srgbClr val="FF0000"/>
                </a:solidFill>
                <a:latin typeface="楷体_GB2312" pitchFamily="49" charset="-122"/>
                <a:ea typeface="楷体_GB2312" pitchFamily="49" charset="-122"/>
              </a:rPr>
              <a:t>2</a:t>
            </a:r>
            <a:r>
              <a:rPr lang="en-US" altLang="zh-CN" sz="2800" b="1" smtClean="0">
                <a:latin typeface="楷体_GB2312" pitchFamily="49" charset="-122"/>
                <a:ea typeface="楷体_GB2312" pitchFamily="49" charset="-122"/>
              </a:rPr>
              <a:t> (</a:t>
            </a:r>
            <a:r>
              <a:rPr lang="zh-CN" altLang="en-US" sz="2800" b="1" smtClean="0">
                <a:solidFill>
                  <a:srgbClr val="FF0000"/>
                </a:solidFill>
                <a:latin typeface="楷体_GB2312" pitchFamily="49" charset="-122"/>
                <a:ea typeface="楷体_GB2312" pitchFamily="49" charset="-122"/>
              </a:rPr>
              <a:t>幂级数展开式的唯一性</a:t>
            </a:r>
            <a:r>
              <a:rPr lang="en-US" altLang="zh-CN" sz="2800" b="1" smtClean="0">
                <a:latin typeface="楷体_GB2312" pitchFamily="49" charset="-122"/>
                <a:ea typeface="楷体_GB2312" pitchFamily="49" charset="-122"/>
              </a:rPr>
              <a:t>)</a:t>
            </a:r>
            <a:r>
              <a:rPr lang="zh-CN" altLang="en-US" sz="2800" b="1" smtClean="0">
                <a:latin typeface="楷体_GB2312" pitchFamily="49" charset="-122"/>
                <a:ea typeface="楷体_GB2312" pitchFamily="49" charset="-122"/>
              </a:rPr>
              <a:t>在定理</a:t>
            </a:r>
            <a:r>
              <a:rPr lang="en-US" altLang="zh-CN" sz="2800" b="1" smtClean="0">
                <a:latin typeface="楷体_GB2312" pitchFamily="49" charset="-122"/>
                <a:ea typeface="楷体_GB2312" pitchFamily="49" charset="-122"/>
              </a:rPr>
              <a:t>1</a:t>
            </a:r>
            <a:r>
              <a:rPr lang="zh-CN" altLang="en-US" sz="2800" b="1" smtClean="0">
                <a:latin typeface="楷体_GB2312" pitchFamily="49" charset="-122"/>
                <a:ea typeface="楷体_GB2312" pitchFamily="49" charset="-122"/>
              </a:rPr>
              <a:t>中，幂级</a:t>
            </a:r>
          </a:p>
          <a:p>
            <a:pPr>
              <a:buFontTx/>
              <a:buNone/>
            </a:pPr>
            <a:r>
              <a:rPr lang="zh-CN" altLang="en-US" sz="2800" b="1" smtClean="0">
                <a:latin typeface="楷体_GB2312" pitchFamily="49" charset="-122"/>
                <a:ea typeface="楷体_GB2312" pitchFamily="49" charset="-122"/>
              </a:rPr>
              <a:t>数的和函数</a:t>
            </a:r>
            <a:r>
              <a:rPr lang="en-US" altLang="zh-CN" sz="2800" b="1" i="1" smtClean="0">
                <a:ea typeface="楷体_GB2312" pitchFamily="49" charset="-122"/>
              </a:rPr>
              <a:t>f</a:t>
            </a:r>
            <a:r>
              <a:rPr lang="en-US" altLang="zh-CN" sz="2800" b="1" smtClean="0">
                <a:ea typeface="楷体_GB2312" pitchFamily="49" charset="-122"/>
              </a:rPr>
              <a:t>(</a:t>
            </a:r>
            <a:r>
              <a:rPr lang="en-US" altLang="zh-CN" sz="2800" b="1" i="1" smtClean="0">
                <a:ea typeface="楷体_GB2312" pitchFamily="49" charset="-122"/>
              </a:rPr>
              <a:t>z</a:t>
            </a:r>
            <a:r>
              <a:rPr lang="en-US" altLang="zh-CN" sz="2800" b="1" smtClean="0">
                <a:ea typeface="楷体_GB2312" pitchFamily="49" charset="-122"/>
              </a:rPr>
              <a:t>)</a:t>
            </a:r>
            <a:r>
              <a:rPr lang="zh-CN" altLang="en-US" sz="2800" b="1" smtClean="0">
                <a:latin typeface="楷体_GB2312" pitchFamily="49" charset="-122"/>
                <a:ea typeface="楷体_GB2312" pitchFamily="49" charset="-122"/>
              </a:rPr>
              <a:t>在收敛圆盘</a:t>
            </a:r>
            <a:r>
              <a:rPr lang="en-US" altLang="zh-CN" sz="2800" b="1" i="1" smtClean="0">
                <a:ea typeface="楷体_GB2312" pitchFamily="49" charset="-122"/>
              </a:rPr>
              <a:t>U</a:t>
            </a:r>
            <a:r>
              <a:rPr lang="zh-CN" altLang="en-US" sz="2800" b="1" smtClean="0">
                <a:latin typeface="楷体_GB2312" pitchFamily="49" charset="-122"/>
                <a:ea typeface="楷体_GB2312" pitchFamily="49" charset="-122"/>
              </a:rPr>
              <a:t>内不可能有另一幂级</a:t>
            </a:r>
          </a:p>
          <a:p>
            <a:pPr>
              <a:buFontTx/>
              <a:buNone/>
            </a:pPr>
            <a:r>
              <a:rPr lang="zh-CN" altLang="en-US" sz="2800" b="1" smtClean="0">
                <a:latin typeface="楷体_GB2312" pitchFamily="49" charset="-122"/>
                <a:ea typeface="楷体_GB2312" pitchFamily="49" charset="-122"/>
              </a:rPr>
              <a:t>数展开式。</a:t>
            </a:r>
          </a:p>
        </p:txBody>
      </p:sp>
      <p:sp>
        <p:nvSpPr>
          <p:cNvPr id="71683" name="灯片编号占位符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6D0F0CF-D528-4A93-B501-B0CA550D0E6F}" type="slidenum">
              <a:rPr lang="en-US" altLang="zh-CN" sz="1400">
                <a:solidFill>
                  <a:schemeClr val="tx1"/>
                </a:solidFill>
              </a:rPr>
              <a:pPr/>
              <a:t>30</a:t>
            </a:fld>
            <a:endParaRPr lang="en-US" altLang="zh-CN" sz="1400">
              <a:solidFill>
                <a:schemeClr val="tx1"/>
              </a:solidFill>
            </a:endParaRPr>
          </a:p>
        </p:txBody>
      </p:sp>
      <p:graphicFrame>
        <p:nvGraphicFramePr>
          <p:cNvPr id="71684" name="Object 3"/>
          <p:cNvGraphicFramePr>
            <a:graphicFrameLocks noChangeAspect="1"/>
          </p:cNvGraphicFramePr>
          <p:nvPr/>
        </p:nvGraphicFramePr>
        <p:xfrm>
          <a:off x="3708400" y="765175"/>
          <a:ext cx="609600" cy="528638"/>
        </p:xfrm>
        <a:graphic>
          <a:graphicData uri="http://schemas.openxmlformats.org/presentationml/2006/ole">
            <p:oleObj spid="_x0000_s71684" name="Equation" r:id="rId3" imgW="165028" imgH="228501" progId="Equation.DSMT4">
              <p:embed/>
            </p:oleObj>
          </a:graphicData>
        </a:graphic>
      </p:graphicFrame>
      <p:graphicFrame>
        <p:nvGraphicFramePr>
          <p:cNvPr id="71685" name="Object 4"/>
          <p:cNvGraphicFramePr>
            <a:graphicFrameLocks noChangeAspect="1"/>
          </p:cNvGraphicFramePr>
          <p:nvPr/>
        </p:nvGraphicFramePr>
        <p:xfrm>
          <a:off x="1476375" y="1268413"/>
          <a:ext cx="609600" cy="528637"/>
        </p:xfrm>
        <a:graphic>
          <a:graphicData uri="http://schemas.openxmlformats.org/presentationml/2006/ole">
            <p:oleObj spid="_x0000_s71685" name="Equation" r:id="rId4" imgW="165028" imgH="228501" progId="Equation.DSMT4">
              <p:embed/>
            </p:oleObj>
          </a:graphicData>
        </a:graphic>
      </p:graphicFrame>
      <p:graphicFrame>
        <p:nvGraphicFramePr>
          <p:cNvPr id="71686" name="Object 6"/>
          <p:cNvGraphicFramePr>
            <a:graphicFrameLocks noChangeAspect="1"/>
          </p:cNvGraphicFramePr>
          <p:nvPr/>
        </p:nvGraphicFramePr>
        <p:xfrm>
          <a:off x="1403350" y="3141663"/>
          <a:ext cx="5040313" cy="858837"/>
        </p:xfrm>
        <a:graphic>
          <a:graphicData uri="http://schemas.openxmlformats.org/presentationml/2006/ole">
            <p:oleObj spid="_x0000_s71686" name="Equation" r:id="rId5" imgW="1739900" imgH="419100" progId="Equation.DSMT4">
              <p:embed/>
            </p:oleObj>
          </a:graphicData>
        </a:graphic>
      </p:graphicFrame>
      <p:graphicFrame>
        <p:nvGraphicFramePr>
          <p:cNvPr id="71687" name="Object 7"/>
          <p:cNvGraphicFramePr>
            <a:graphicFrameLocks noChangeAspect="1"/>
          </p:cNvGraphicFramePr>
          <p:nvPr/>
        </p:nvGraphicFramePr>
        <p:xfrm>
          <a:off x="6443663" y="3357563"/>
          <a:ext cx="1871662" cy="473075"/>
        </p:xfrm>
        <a:graphic>
          <a:graphicData uri="http://schemas.openxmlformats.org/presentationml/2006/ole">
            <p:oleObj spid="_x0000_s71687" name="Equation" r:id="rId6" imgW="799753" imgH="203112" progId="Equation.DSMT4">
              <p:embed/>
            </p:oleObj>
          </a:graphicData>
        </a:graphic>
      </p:graphicFrame>
      <p:graphicFrame>
        <p:nvGraphicFramePr>
          <p:cNvPr id="71688" name="Object 8"/>
          <p:cNvGraphicFramePr>
            <a:graphicFrameLocks noChangeAspect="1"/>
          </p:cNvGraphicFramePr>
          <p:nvPr/>
        </p:nvGraphicFramePr>
        <p:xfrm>
          <a:off x="2555875" y="836613"/>
          <a:ext cx="762000" cy="454025"/>
        </p:xfrm>
        <a:graphic>
          <a:graphicData uri="http://schemas.openxmlformats.org/presentationml/2006/ole">
            <p:oleObj spid="_x0000_s71688" name="Equation" r:id="rId7" imgW="342751" imgH="203112" progId="Equation.DSMT4">
              <p:embed/>
            </p:oleObj>
          </a:graphicData>
        </a:graphic>
      </p:graphicFrame>
      <p:graphicFrame>
        <p:nvGraphicFramePr>
          <p:cNvPr id="71689" name="Object 9"/>
          <p:cNvGraphicFramePr>
            <a:graphicFrameLocks noChangeAspect="1"/>
          </p:cNvGraphicFramePr>
          <p:nvPr/>
        </p:nvGraphicFramePr>
        <p:xfrm>
          <a:off x="5003800" y="2297113"/>
          <a:ext cx="720725" cy="428625"/>
        </p:xfrm>
        <a:graphic>
          <a:graphicData uri="http://schemas.openxmlformats.org/presentationml/2006/ole">
            <p:oleObj spid="_x0000_s71689" name="Equation" r:id="rId8" imgW="342751" imgH="203112" progId="Equation.DSMT4">
              <p:embed/>
            </p:oleObj>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1DD21C8E-B056-4DD4-AC3A-7466988EE4AE}" type="slidenum">
              <a:rPr lang="en-US" altLang="zh-CN" sz="1400">
                <a:solidFill>
                  <a:schemeClr val="tx1"/>
                </a:solidFill>
              </a:rPr>
              <a:pPr/>
              <a:t>31</a:t>
            </a:fld>
            <a:endParaRPr lang="en-US" altLang="zh-CN" sz="1400">
              <a:solidFill>
                <a:schemeClr val="tx1"/>
              </a:solidFill>
            </a:endParaRPr>
          </a:p>
        </p:txBody>
      </p:sp>
      <p:sp>
        <p:nvSpPr>
          <p:cNvPr id="31747" name="Rectangle 2"/>
          <p:cNvSpPr>
            <a:spLocks noGrp="1" noChangeArrowheads="1"/>
          </p:cNvSpPr>
          <p:nvPr>
            <p:ph type="title" idx="4294967295"/>
          </p:nvPr>
        </p:nvSpPr>
        <p:spPr>
          <a:xfrm>
            <a:off x="0" y="333375"/>
            <a:ext cx="4652963" cy="457200"/>
          </a:xfrm>
        </p:spPr>
        <p:txBody>
          <a:bodyPr rtlCol="0">
            <a:normAutofit fontScale="90000"/>
          </a:bodyPr>
          <a:lstStyle/>
          <a:p>
            <a:pPr fontAlgn="auto">
              <a:spcAft>
                <a:spcPts val="0"/>
              </a:spcAft>
              <a:defRPr/>
            </a:pPr>
            <a:r>
              <a:rPr lang="zh-CN" altLang="en-US" sz="2800" b="1" dirty="0" smtClean="0">
                <a:solidFill>
                  <a:srgbClr val="FF0000"/>
                </a:solidFill>
                <a:latin typeface="楷体_GB2312" pitchFamily="49" charset="-122"/>
                <a:ea typeface="楷体_GB2312" pitchFamily="49" charset="-122"/>
              </a:rPr>
              <a:t>三</a:t>
            </a:r>
            <a:r>
              <a:rPr lang="en-US" altLang="zh-CN" sz="2800" b="1" dirty="0" smtClean="0">
                <a:solidFill>
                  <a:srgbClr val="FF0000"/>
                </a:solidFill>
                <a:latin typeface="楷体_GB2312" pitchFamily="49" charset="-122"/>
                <a:ea typeface="楷体_GB2312" pitchFamily="49" charset="-122"/>
              </a:rPr>
              <a:t>.</a:t>
            </a:r>
            <a:r>
              <a:rPr lang="zh-CN" altLang="en-US" sz="2800" b="1" dirty="0" smtClean="0">
                <a:solidFill>
                  <a:srgbClr val="FF0000"/>
                </a:solidFill>
                <a:latin typeface="楷体_GB2312" pitchFamily="49" charset="-122"/>
                <a:ea typeface="楷体_GB2312" pitchFamily="49" charset="-122"/>
              </a:rPr>
              <a:t>初等函数的泰勒展开式</a:t>
            </a:r>
          </a:p>
        </p:txBody>
      </p:sp>
      <p:sp>
        <p:nvSpPr>
          <p:cNvPr id="72708" name="Rectangle 3"/>
          <p:cNvSpPr>
            <a:spLocks noGrp="1" noChangeArrowheads="1"/>
          </p:cNvSpPr>
          <p:nvPr>
            <p:ph type="body" idx="4294967295"/>
          </p:nvPr>
        </p:nvSpPr>
        <p:spPr>
          <a:xfrm>
            <a:off x="184150" y="1052513"/>
            <a:ext cx="7772400" cy="5029200"/>
          </a:xfrm>
        </p:spPr>
        <p:txBody>
          <a:bodyPr/>
          <a:lstStyle/>
          <a:p>
            <a:pPr>
              <a:buFontTx/>
              <a:buNone/>
            </a:pPr>
            <a:r>
              <a:rPr lang="en-US" altLang="zh-CN" sz="2800" b="1" smtClean="0">
                <a:solidFill>
                  <a:srgbClr val="FF0000"/>
                </a:solidFill>
                <a:ea typeface="楷体_GB2312" pitchFamily="49" charset="-122"/>
              </a:rPr>
              <a:t>1</a:t>
            </a:r>
            <a:r>
              <a:rPr lang="en-US" altLang="zh-CN" sz="2800" b="1" smtClean="0">
                <a:ea typeface="楷体_GB2312" pitchFamily="49" charset="-122"/>
              </a:rPr>
              <a:t> </a:t>
            </a:r>
            <a:r>
              <a:rPr lang="zh-CN" altLang="en-US" sz="2800" b="1" smtClean="0">
                <a:solidFill>
                  <a:srgbClr val="FF0000"/>
                </a:solidFill>
                <a:ea typeface="楷体_GB2312" pitchFamily="49" charset="-122"/>
              </a:rPr>
              <a:t>直接展开法</a:t>
            </a:r>
            <a:r>
              <a:rPr lang="zh-CN" altLang="en-US" sz="2800" b="1" smtClean="0">
                <a:ea typeface="楷体_GB2312" pitchFamily="49" charset="-122"/>
              </a:rPr>
              <a:t>：先求出                     ，然后应用泰勒</a:t>
            </a:r>
          </a:p>
          <a:p>
            <a:pPr>
              <a:buFontTx/>
              <a:buNone/>
            </a:pPr>
            <a:r>
              <a:rPr lang="zh-CN" altLang="en-US" sz="2800" b="1" smtClean="0">
                <a:ea typeface="楷体_GB2312" pitchFamily="49" charset="-122"/>
              </a:rPr>
              <a:t>定理写出</a:t>
            </a:r>
            <a:r>
              <a:rPr lang="zh-CN" altLang="en-US" sz="2800" b="1" smtClean="0">
                <a:latin typeface="楷体_GB2312" pitchFamily="49" charset="-122"/>
                <a:ea typeface="楷体_GB2312" pitchFamily="49" charset="-122"/>
              </a:rPr>
              <a:t>泰勒</a:t>
            </a:r>
            <a:r>
              <a:rPr lang="zh-CN" altLang="en-US" sz="2800" b="1" smtClean="0">
                <a:ea typeface="楷体_GB2312" pitchFamily="49" charset="-122"/>
              </a:rPr>
              <a:t>级数及其收敛半径。</a:t>
            </a:r>
          </a:p>
          <a:p>
            <a:pPr>
              <a:buFontTx/>
              <a:buNone/>
            </a:pPr>
            <a:r>
              <a:rPr lang="zh-CN" altLang="en-US" sz="2800" b="1" smtClean="0">
                <a:ea typeface="楷体_GB2312" pitchFamily="49" charset="-122"/>
              </a:rPr>
              <a:t>   指数函数在           处的</a:t>
            </a:r>
            <a:r>
              <a:rPr lang="zh-CN" altLang="en-US" sz="2800" b="1" smtClean="0">
                <a:latin typeface="楷体_GB2312" pitchFamily="49" charset="-122"/>
                <a:ea typeface="楷体_GB2312" pitchFamily="49" charset="-122"/>
              </a:rPr>
              <a:t>泰勒（</a:t>
            </a:r>
            <a:r>
              <a:rPr lang="en-US" altLang="zh-CN" sz="2800" b="1" smtClean="0">
                <a:ea typeface="楷体_GB2312" pitchFamily="49" charset="-122"/>
              </a:rPr>
              <a:t>Taylor</a:t>
            </a:r>
            <a:r>
              <a:rPr lang="zh-CN" altLang="en-US" sz="2800" b="1" smtClean="0">
                <a:latin typeface="楷体_GB2312" pitchFamily="49" charset="-122"/>
                <a:ea typeface="楷体_GB2312" pitchFamily="49" charset="-122"/>
              </a:rPr>
              <a:t>）展开式</a:t>
            </a:r>
          </a:p>
          <a:p>
            <a:pPr>
              <a:buFontTx/>
              <a:buNone/>
            </a:pPr>
            <a:endParaRPr lang="zh-CN" altLang="en-US" sz="2800" b="1" smtClean="0">
              <a:latin typeface="楷体_GB2312" pitchFamily="49" charset="-122"/>
              <a:ea typeface="楷体_GB2312" pitchFamily="49" charset="-122"/>
            </a:endParaRPr>
          </a:p>
          <a:p>
            <a:pPr>
              <a:buFontTx/>
              <a:buNone/>
            </a:pPr>
            <a:endParaRPr lang="zh-CN" altLang="en-US" sz="2800" b="1" smtClean="0">
              <a:latin typeface="楷体_GB2312" pitchFamily="49" charset="-122"/>
              <a:ea typeface="楷体_GB2312" pitchFamily="49" charset="-122"/>
            </a:endParaRPr>
          </a:p>
          <a:p>
            <a:pPr>
              <a:buFontTx/>
              <a:buNone/>
            </a:pPr>
            <a:r>
              <a:rPr lang="zh-CN" altLang="en-US" sz="2800" b="1" smtClean="0">
                <a:ea typeface="楷体_GB2312" pitchFamily="49" charset="-122"/>
              </a:rPr>
              <a:t>  下列函数在           处的</a:t>
            </a:r>
            <a:r>
              <a:rPr lang="zh-CN" altLang="en-US" sz="2800" b="1" smtClean="0">
                <a:latin typeface="楷体_GB2312" pitchFamily="49" charset="-122"/>
                <a:ea typeface="楷体_GB2312" pitchFamily="49" charset="-122"/>
              </a:rPr>
              <a:t>泰勒展开式</a:t>
            </a:r>
          </a:p>
          <a:p>
            <a:pPr>
              <a:buFontTx/>
              <a:buNone/>
            </a:pPr>
            <a:endParaRPr lang="zh-CN" altLang="en-US" sz="2800" smtClean="0">
              <a:latin typeface="楷体_GB2312" pitchFamily="49" charset="-122"/>
              <a:ea typeface="楷体_GB2312" pitchFamily="49" charset="-122"/>
            </a:endParaRPr>
          </a:p>
          <a:p>
            <a:pPr>
              <a:buFontTx/>
              <a:buNone/>
            </a:pPr>
            <a:endParaRPr lang="zh-CN" altLang="en-US" sz="2800" smtClean="0">
              <a:latin typeface="楷体_GB2312" pitchFamily="49" charset="-122"/>
              <a:ea typeface="楷体_GB2312" pitchFamily="49" charset="-122"/>
            </a:endParaRPr>
          </a:p>
          <a:p>
            <a:pPr>
              <a:buFontTx/>
              <a:buNone/>
            </a:pPr>
            <a:endParaRPr lang="zh-CN" altLang="en-US" smtClean="0">
              <a:latin typeface="楷体_GB2312" pitchFamily="49" charset="-122"/>
              <a:ea typeface="楷体_GB2312" pitchFamily="49" charset="-122"/>
            </a:endParaRPr>
          </a:p>
          <a:p>
            <a:pPr>
              <a:buFontTx/>
              <a:buNone/>
            </a:pPr>
            <a:endParaRPr lang="en-US" altLang="zh-CN" smtClean="0">
              <a:latin typeface="楷体_GB2312" pitchFamily="49" charset="-122"/>
              <a:ea typeface="楷体_GB2312" pitchFamily="49" charset="-122"/>
            </a:endParaRPr>
          </a:p>
        </p:txBody>
      </p:sp>
      <p:graphicFrame>
        <p:nvGraphicFramePr>
          <p:cNvPr id="72709" name="Object 6"/>
          <p:cNvGraphicFramePr>
            <a:graphicFrameLocks noChangeAspect="1"/>
          </p:cNvGraphicFramePr>
          <p:nvPr/>
        </p:nvGraphicFramePr>
        <p:xfrm>
          <a:off x="2124075" y="2093913"/>
          <a:ext cx="838200" cy="471487"/>
        </p:xfrm>
        <a:graphic>
          <a:graphicData uri="http://schemas.openxmlformats.org/presentationml/2006/ole">
            <p:oleObj spid="_x0000_s72709" name="Equation" r:id="rId3" imgW="406224" imgH="228501" progId="Equation.DSMT4">
              <p:embed/>
            </p:oleObj>
          </a:graphicData>
        </a:graphic>
      </p:graphicFrame>
      <p:graphicFrame>
        <p:nvGraphicFramePr>
          <p:cNvPr id="72710" name="Object 7"/>
          <p:cNvGraphicFramePr>
            <a:graphicFrameLocks noChangeAspect="1"/>
          </p:cNvGraphicFramePr>
          <p:nvPr/>
        </p:nvGraphicFramePr>
        <p:xfrm>
          <a:off x="2051050" y="3657600"/>
          <a:ext cx="838200" cy="471488"/>
        </p:xfrm>
        <a:graphic>
          <a:graphicData uri="http://schemas.openxmlformats.org/presentationml/2006/ole">
            <p:oleObj spid="_x0000_s72710" name="Equation" r:id="rId4" imgW="406224" imgH="228501" progId="Equation.DSMT4">
              <p:embed/>
            </p:oleObj>
          </a:graphicData>
        </a:graphic>
      </p:graphicFrame>
      <p:grpSp>
        <p:nvGrpSpPr>
          <p:cNvPr id="72711" name="Group 27"/>
          <p:cNvGrpSpPr>
            <a:grpSpLocks/>
          </p:cNvGrpSpPr>
          <p:nvPr/>
        </p:nvGrpSpPr>
        <p:grpSpPr bwMode="auto">
          <a:xfrm>
            <a:off x="5562600" y="4267200"/>
            <a:ext cx="2997200" cy="962025"/>
            <a:chOff x="3504" y="2688"/>
            <a:chExt cx="1888" cy="606"/>
          </a:xfrm>
        </p:grpSpPr>
        <p:graphicFrame>
          <p:nvGraphicFramePr>
            <p:cNvPr id="72725" name="Object 12"/>
            <p:cNvGraphicFramePr>
              <a:graphicFrameLocks noChangeAspect="1"/>
            </p:cNvGraphicFramePr>
            <p:nvPr/>
          </p:nvGraphicFramePr>
          <p:xfrm>
            <a:off x="3504" y="2688"/>
            <a:ext cx="1147" cy="606"/>
          </p:xfrm>
          <a:graphic>
            <a:graphicData uri="http://schemas.openxmlformats.org/presentationml/2006/ole">
              <p:oleObj spid="_x0000_s72725" name="Equation" r:id="rId5" imgW="1028254" imgH="431613" progId="Equation.DSMT4">
                <p:embed/>
              </p:oleObj>
            </a:graphicData>
          </a:graphic>
        </p:graphicFrame>
        <p:graphicFrame>
          <p:nvGraphicFramePr>
            <p:cNvPr id="72726" name="Object 13"/>
            <p:cNvGraphicFramePr>
              <a:graphicFrameLocks noChangeAspect="1"/>
            </p:cNvGraphicFramePr>
            <p:nvPr/>
          </p:nvGraphicFramePr>
          <p:xfrm>
            <a:off x="4752" y="2832"/>
            <a:ext cx="640" cy="281"/>
          </p:xfrm>
          <a:graphic>
            <a:graphicData uri="http://schemas.openxmlformats.org/presentationml/2006/ole">
              <p:oleObj spid="_x0000_s72726" name="Equation" r:id="rId6" imgW="507780" imgH="203112" progId="Equation.DSMT4">
                <p:embed/>
              </p:oleObj>
            </a:graphicData>
          </a:graphic>
        </p:graphicFrame>
      </p:grpSp>
      <p:grpSp>
        <p:nvGrpSpPr>
          <p:cNvPr id="72712" name="Group 28"/>
          <p:cNvGrpSpPr>
            <a:grpSpLocks/>
          </p:cNvGrpSpPr>
          <p:nvPr/>
        </p:nvGrpSpPr>
        <p:grpSpPr bwMode="auto">
          <a:xfrm>
            <a:off x="5105400" y="5105400"/>
            <a:ext cx="3835400" cy="952500"/>
            <a:chOff x="3216" y="3216"/>
            <a:chExt cx="2416" cy="600"/>
          </a:xfrm>
        </p:grpSpPr>
        <p:graphicFrame>
          <p:nvGraphicFramePr>
            <p:cNvPr id="72723" name="Object 14"/>
            <p:cNvGraphicFramePr>
              <a:graphicFrameLocks noChangeAspect="1"/>
            </p:cNvGraphicFramePr>
            <p:nvPr/>
          </p:nvGraphicFramePr>
          <p:xfrm>
            <a:off x="3216" y="3216"/>
            <a:ext cx="1858" cy="600"/>
          </p:xfrm>
          <a:graphic>
            <a:graphicData uri="http://schemas.openxmlformats.org/presentationml/2006/ole">
              <p:oleObj spid="_x0000_s72723" name="Equation" r:id="rId7" imgW="1675673" imgH="444307" progId="Equation.3">
                <p:embed/>
              </p:oleObj>
            </a:graphicData>
          </a:graphic>
        </p:graphicFrame>
        <p:graphicFrame>
          <p:nvGraphicFramePr>
            <p:cNvPr id="72724" name="Object 15"/>
            <p:cNvGraphicFramePr>
              <a:graphicFrameLocks noChangeAspect="1"/>
            </p:cNvGraphicFramePr>
            <p:nvPr/>
          </p:nvGraphicFramePr>
          <p:xfrm>
            <a:off x="4992" y="3408"/>
            <a:ext cx="640" cy="281"/>
          </p:xfrm>
          <a:graphic>
            <a:graphicData uri="http://schemas.openxmlformats.org/presentationml/2006/ole">
              <p:oleObj spid="_x0000_s72724" name="Equation" r:id="rId8" imgW="507780" imgH="203112" progId="Equation.DSMT4">
                <p:embed/>
              </p:oleObj>
            </a:graphicData>
          </a:graphic>
        </p:graphicFrame>
      </p:grpSp>
      <p:graphicFrame>
        <p:nvGraphicFramePr>
          <p:cNvPr id="72713" name="Object 16"/>
          <p:cNvGraphicFramePr>
            <a:graphicFrameLocks noChangeAspect="1"/>
          </p:cNvGraphicFramePr>
          <p:nvPr/>
        </p:nvGraphicFramePr>
        <p:xfrm>
          <a:off x="3822700" y="814388"/>
          <a:ext cx="1470025" cy="885825"/>
        </p:xfrm>
        <a:graphic>
          <a:graphicData uri="http://schemas.openxmlformats.org/presentationml/2006/ole">
            <p:oleObj spid="_x0000_s72713" name="Equation" r:id="rId9" imgW="850531" imgH="418918" progId="Equation.DSMT4">
              <p:embed/>
            </p:oleObj>
          </a:graphicData>
        </a:graphic>
      </p:graphicFrame>
      <p:grpSp>
        <p:nvGrpSpPr>
          <p:cNvPr id="72714" name="Group 24"/>
          <p:cNvGrpSpPr>
            <a:grpSpLocks/>
          </p:cNvGrpSpPr>
          <p:nvPr/>
        </p:nvGrpSpPr>
        <p:grpSpPr bwMode="auto">
          <a:xfrm>
            <a:off x="1524000" y="2590800"/>
            <a:ext cx="6197600" cy="919163"/>
            <a:chOff x="960" y="1632"/>
            <a:chExt cx="3904" cy="579"/>
          </a:xfrm>
        </p:grpSpPr>
        <p:graphicFrame>
          <p:nvGraphicFramePr>
            <p:cNvPr id="72721" name="Object 4"/>
            <p:cNvGraphicFramePr>
              <a:graphicFrameLocks noChangeAspect="1"/>
            </p:cNvGraphicFramePr>
            <p:nvPr/>
          </p:nvGraphicFramePr>
          <p:xfrm>
            <a:off x="960" y="1632"/>
            <a:ext cx="2994" cy="579"/>
          </p:xfrm>
          <a:graphic>
            <a:graphicData uri="http://schemas.openxmlformats.org/presentationml/2006/ole">
              <p:oleObj spid="_x0000_s72721" name="Equation" r:id="rId10" imgW="2005729" imgH="444307" progId="Equation.DSMT4">
                <p:embed/>
              </p:oleObj>
            </a:graphicData>
          </a:graphic>
        </p:graphicFrame>
        <p:graphicFrame>
          <p:nvGraphicFramePr>
            <p:cNvPr id="72722" name="Object 19"/>
            <p:cNvGraphicFramePr>
              <a:graphicFrameLocks noChangeAspect="1"/>
            </p:cNvGraphicFramePr>
            <p:nvPr/>
          </p:nvGraphicFramePr>
          <p:xfrm>
            <a:off x="4071" y="1797"/>
            <a:ext cx="793" cy="282"/>
          </p:xfrm>
          <a:graphic>
            <a:graphicData uri="http://schemas.openxmlformats.org/presentationml/2006/ole">
              <p:oleObj spid="_x0000_s72722" name="公式" r:id="rId11" imgW="571252" imgH="203112" progId="Equation.3">
                <p:embed/>
              </p:oleObj>
            </a:graphicData>
          </a:graphic>
        </p:graphicFrame>
      </p:grpSp>
      <p:grpSp>
        <p:nvGrpSpPr>
          <p:cNvPr id="72715" name="Group 25"/>
          <p:cNvGrpSpPr>
            <a:grpSpLocks/>
          </p:cNvGrpSpPr>
          <p:nvPr/>
        </p:nvGrpSpPr>
        <p:grpSpPr bwMode="auto">
          <a:xfrm>
            <a:off x="838200" y="4191000"/>
            <a:ext cx="4705350" cy="923925"/>
            <a:chOff x="528" y="2640"/>
            <a:chExt cx="2964" cy="582"/>
          </a:xfrm>
        </p:grpSpPr>
        <p:graphicFrame>
          <p:nvGraphicFramePr>
            <p:cNvPr id="72719" name="Object 8"/>
            <p:cNvGraphicFramePr>
              <a:graphicFrameLocks noChangeAspect="1"/>
            </p:cNvGraphicFramePr>
            <p:nvPr/>
          </p:nvGraphicFramePr>
          <p:xfrm>
            <a:off x="528" y="2640"/>
            <a:ext cx="2261" cy="582"/>
          </p:xfrm>
          <a:graphic>
            <a:graphicData uri="http://schemas.openxmlformats.org/presentationml/2006/ole">
              <p:oleObj spid="_x0000_s72719" name="Equation" r:id="rId12" imgW="1675673" imgH="444307" progId="Equation.DSMT4">
                <p:embed/>
              </p:oleObj>
            </a:graphicData>
          </a:graphic>
        </p:graphicFrame>
        <p:graphicFrame>
          <p:nvGraphicFramePr>
            <p:cNvPr id="72720" name="Object 22"/>
            <p:cNvGraphicFramePr>
              <a:graphicFrameLocks noChangeAspect="1"/>
            </p:cNvGraphicFramePr>
            <p:nvPr/>
          </p:nvGraphicFramePr>
          <p:xfrm>
            <a:off x="2699" y="2840"/>
            <a:ext cx="793" cy="282"/>
          </p:xfrm>
          <a:graphic>
            <a:graphicData uri="http://schemas.openxmlformats.org/presentationml/2006/ole">
              <p:oleObj spid="_x0000_s72720" name="公式" r:id="rId13" imgW="571252" imgH="203112" progId="Equation.3">
                <p:embed/>
              </p:oleObj>
            </a:graphicData>
          </a:graphic>
        </p:graphicFrame>
      </p:grpSp>
      <p:grpSp>
        <p:nvGrpSpPr>
          <p:cNvPr id="72716" name="Group 26"/>
          <p:cNvGrpSpPr>
            <a:grpSpLocks/>
          </p:cNvGrpSpPr>
          <p:nvPr/>
        </p:nvGrpSpPr>
        <p:grpSpPr bwMode="auto">
          <a:xfrm>
            <a:off x="762000" y="5105400"/>
            <a:ext cx="4205288" cy="931863"/>
            <a:chOff x="480" y="3216"/>
            <a:chExt cx="2649" cy="587"/>
          </a:xfrm>
        </p:grpSpPr>
        <p:graphicFrame>
          <p:nvGraphicFramePr>
            <p:cNvPr id="72717" name="Object 10"/>
            <p:cNvGraphicFramePr>
              <a:graphicFrameLocks noChangeAspect="1"/>
            </p:cNvGraphicFramePr>
            <p:nvPr/>
          </p:nvGraphicFramePr>
          <p:xfrm>
            <a:off x="480" y="3216"/>
            <a:ext cx="1901" cy="587"/>
          </p:xfrm>
          <a:graphic>
            <a:graphicData uri="http://schemas.openxmlformats.org/presentationml/2006/ole">
              <p:oleObj spid="_x0000_s72717" name="Equation" r:id="rId14" imgW="1396394" imgH="444307" progId="Equation.DSMT4">
                <p:embed/>
              </p:oleObj>
            </a:graphicData>
          </a:graphic>
        </p:graphicFrame>
        <p:graphicFrame>
          <p:nvGraphicFramePr>
            <p:cNvPr id="72718" name="Object 23"/>
            <p:cNvGraphicFramePr>
              <a:graphicFrameLocks noChangeAspect="1"/>
            </p:cNvGraphicFramePr>
            <p:nvPr/>
          </p:nvGraphicFramePr>
          <p:xfrm>
            <a:off x="2336" y="3385"/>
            <a:ext cx="793" cy="282"/>
          </p:xfrm>
          <a:graphic>
            <a:graphicData uri="http://schemas.openxmlformats.org/presentationml/2006/ole">
              <p:oleObj spid="_x0000_s72718" name="公式" r:id="rId15" imgW="571252" imgH="203112" progId="Equation.3">
                <p:embed/>
              </p:oleObj>
            </a:graphicData>
          </a:graphic>
        </p:graphicFrame>
      </p:gr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idx="1"/>
          </p:nvPr>
        </p:nvSpPr>
        <p:spPr>
          <a:xfrm>
            <a:off x="609600" y="381000"/>
            <a:ext cx="7772400" cy="6096000"/>
          </a:xfrm>
        </p:spPr>
        <p:txBody>
          <a:bodyPr/>
          <a:lstStyle/>
          <a:p>
            <a:pPr marL="609600" indent="-609600">
              <a:buFontTx/>
              <a:buNone/>
            </a:pPr>
            <a:r>
              <a:rPr lang="en-US" altLang="zh-CN" sz="3600" smtClean="0"/>
              <a:t>                                     </a:t>
            </a:r>
            <a:r>
              <a:rPr lang="zh-CN" altLang="en-US" sz="2800" smtClean="0">
                <a:ea typeface="楷体_GB2312" pitchFamily="49" charset="-122"/>
              </a:rPr>
              <a:t>为实常数</a:t>
            </a:r>
          </a:p>
          <a:p>
            <a:pPr marL="609600" indent="-609600"/>
            <a:endParaRPr lang="zh-CN" altLang="en-US" sz="2800" smtClean="0">
              <a:ea typeface="楷体_GB2312" pitchFamily="49" charset="-122"/>
            </a:endParaRPr>
          </a:p>
          <a:p>
            <a:pPr marL="609600" indent="-609600">
              <a:buFontTx/>
              <a:buNone/>
            </a:pPr>
            <a:endParaRPr lang="zh-CN" altLang="en-US" sz="2800" smtClean="0"/>
          </a:p>
          <a:p>
            <a:pPr marL="609600" indent="-609600">
              <a:buFontTx/>
              <a:buNone/>
            </a:pPr>
            <a:r>
              <a:rPr lang="zh-CN" altLang="en-US" sz="2800" smtClean="0">
                <a:ea typeface="楷体_GB2312" pitchFamily="49" charset="-122"/>
              </a:rPr>
              <a:t>当                   时，上式只有有限项，并且是在整</a:t>
            </a:r>
          </a:p>
          <a:p>
            <a:pPr marL="609600" indent="-609600">
              <a:buFontTx/>
              <a:buNone/>
            </a:pPr>
            <a:r>
              <a:rPr lang="zh-CN" altLang="en-US" sz="2800" smtClean="0">
                <a:ea typeface="楷体_GB2312" pitchFamily="49" charset="-122"/>
              </a:rPr>
              <a:t>个复平面上成立。</a:t>
            </a:r>
          </a:p>
          <a:p>
            <a:pPr marL="609600" indent="-609600">
              <a:buFontTx/>
              <a:buNone/>
            </a:pPr>
            <a:r>
              <a:rPr lang="zh-CN" altLang="en-US" sz="2800" smtClean="0">
                <a:solidFill>
                  <a:srgbClr val="000000"/>
                </a:solidFill>
                <a:ea typeface="楷体_GB2312" pitchFamily="49" charset="-122"/>
              </a:rPr>
              <a:t> </a:t>
            </a:r>
          </a:p>
        </p:txBody>
      </p:sp>
      <p:sp>
        <p:nvSpPr>
          <p:cNvPr id="73731" name="灯片编号占位符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CC3D16A2-2BB7-4103-9375-FCD2B5A80270}" type="slidenum">
              <a:rPr lang="en-US" altLang="zh-CN" sz="1400">
                <a:solidFill>
                  <a:schemeClr val="tx1"/>
                </a:solidFill>
              </a:rPr>
              <a:pPr/>
              <a:t>32</a:t>
            </a:fld>
            <a:endParaRPr lang="en-US" altLang="zh-CN" sz="1400">
              <a:solidFill>
                <a:schemeClr val="tx1"/>
              </a:solidFill>
            </a:endParaRPr>
          </a:p>
        </p:txBody>
      </p:sp>
      <p:graphicFrame>
        <p:nvGraphicFramePr>
          <p:cNvPr id="73732" name="Object 3"/>
          <p:cNvGraphicFramePr>
            <a:graphicFrameLocks noChangeAspect="1"/>
          </p:cNvGraphicFramePr>
          <p:nvPr/>
        </p:nvGraphicFramePr>
        <p:xfrm>
          <a:off x="1255713" y="423863"/>
          <a:ext cx="3011487" cy="539750"/>
        </p:xfrm>
        <a:graphic>
          <a:graphicData uri="http://schemas.openxmlformats.org/presentationml/2006/ole">
            <p:oleObj spid="_x0000_s73732" name="Equation" r:id="rId3" imgW="1295400" imgH="228600" progId="Equation.3">
              <p:embed/>
            </p:oleObj>
          </a:graphicData>
        </a:graphic>
      </p:graphicFrame>
      <p:graphicFrame>
        <p:nvGraphicFramePr>
          <p:cNvPr id="73733" name="Object 4"/>
          <p:cNvGraphicFramePr>
            <a:graphicFrameLocks noChangeAspect="1"/>
          </p:cNvGraphicFramePr>
          <p:nvPr/>
        </p:nvGraphicFramePr>
        <p:xfrm>
          <a:off x="4572000" y="609600"/>
          <a:ext cx="304800" cy="279400"/>
        </p:xfrm>
        <a:graphic>
          <a:graphicData uri="http://schemas.openxmlformats.org/presentationml/2006/ole">
            <p:oleObj spid="_x0000_s73733" name="Equation" r:id="rId4" imgW="152334" imgH="139639" progId="Equation.DSMT4">
              <p:embed/>
            </p:oleObj>
          </a:graphicData>
        </a:graphic>
      </p:graphicFrame>
      <p:graphicFrame>
        <p:nvGraphicFramePr>
          <p:cNvPr id="73734" name="Object 5"/>
          <p:cNvGraphicFramePr>
            <a:graphicFrameLocks noChangeAspect="1"/>
          </p:cNvGraphicFramePr>
          <p:nvPr/>
        </p:nvGraphicFramePr>
        <p:xfrm>
          <a:off x="2667000" y="1066800"/>
          <a:ext cx="3259138" cy="833438"/>
        </p:xfrm>
        <a:graphic>
          <a:graphicData uri="http://schemas.openxmlformats.org/presentationml/2006/ole">
            <p:oleObj spid="_x0000_s73734" name="Equation" r:id="rId5" imgW="2019300" imgH="431800" progId="Equation.3">
              <p:embed/>
            </p:oleObj>
          </a:graphicData>
        </a:graphic>
      </p:graphicFrame>
      <p:graphicFrame>
        <p:nvGraphicFramePr>
          <p:cNvPr id="73735" name="Object 6"/>
          <p:cNvGraphicFramePr>
            <a:graphicFrameLocks noChangeAspect="1"/>
          </p:cNvGraphicFramePr>
          <p:nvPr/>
        </p:nvGraphicFramePr>
        <p:xfrm>
          <a:off x="6848475" y="1371600"/>
          <a:ext cx="858838" cy="377825"/>
        </p:xfrm>
        <a:graphic>
          <a:graphicData uri="http://schemas.openxmlformats.org/presentationml/2006/ole">
            <p:oleObj spid="_x0000_s73735" name="Equation" r:id="rId6" imgW="507780" imgH="203112" progId="Equation.DSMT4">
              <p:embed/>
            </p:oleObj>
          </a:graphicData>
        </a:graphic>
      </p:graphicFrame>
      <p:graphicFrame>
        <p:nvGraphicFramePr>
          <p:cNvPr id="73736" name="Object 7"/>
          <p:cNvGraphicFramePr>
            <a:graphicFrameLocks noChangeAspect="1"/>
          </p:cNvGraphicFramePr>
          <p:nvPr/>
        </p:nvGraphicFramePr>
        <p:xfrm>
          <a:off x="1087438" y="2133600"/>
          <a:ext cx="1711325" cy="430213"/>
        </p:xfrm>
        <a:graphic>
          <a:graphicData uri="http://schemas.openxmlformats.org/presentationml/2006/ole">
            <p:oleObj spid="_x0000_s73736" name="Equation" r:id="rId7" imgW="774364" imgH="203112" progId="Equation.DSMT4">
              <p:embed/>
            </p:oleObj>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idx="1"/>
          </p:nvPr>
        </p:nvSpPr>
        <p:spPr>
          <a:xfrm>
            <a:off x="684213" y="762000"/>
            <a:ext cx="7772400" cy="6096000"/>
          </a:xfrm>
        </p:spPr>
        <p:txBody>
          <a:bodyPr/>
          <a:lstStyle/>
          <a:p>
            <a:pPr marL="365125" indent="-365125">
              <a:buFontTx/>
              <a:buAutoNum type="arabicPlain" startAt="2"/>
            </a:pPr>
            <a:r>
              <a:rPr lang="zh-CN" altLang="en-US" sz="2800" b="1" smtClean="0">
                <a:solidFill>
                  <a:srgbClr val="FF0000"/>
                </a:solidFill>
                <a:ea typeface="楷体_GB2312" pitchFamily="49" charset="-122"/>
              </a:rPr>
              <a:t>间接展开法</a:t>
            </a:r>
            <a:r>
              <a:rPr lang="zh-CN" altLang="en-US" sz="2800" b="1" smtClean="0">
                <a:solidFill>
                  <a:srgbClr val="000000"/>
                </a:solidFill>
                <a:ea typeface="楷体_GB2312" pitchFamily="49" charset="-122"/>
              </a:rPr>
              <a:t>：</a:t>
            </a:r>
            <a:r>
              <a:rPr lang="zh-CN" altLang="en-US" sz="2800" b="1" smtClean="0">
                <a:ea typeface="楷体_GB2312" pitchFamily="49" charset="-122"/>
              </a:rPr>
              <a:t>它是根据函数在一点的泰勒级</a:t>
            </a:r>
          </a:p>
          <a:p>
            <a:pPr marL="365125" indent="-365125">
              <a:buFontTx/>
              <a:buNone/>
            </a:pPr>
            <a:r>
              <a:rPr lang="zh-CN" altLang="en-US" sz="2800" b="1" smtClean="0">
                <a:ea typeface="楷体_GB2312" pitchFamily="49" charset="-122"/>
              </a:rPr>
              <a:t>数展开式的唯一性给出的。在这里指从上面</a:t>
            </a:r>
            <a:r>
              <a:rPr lang="en-US" altLang="zh-CN" sz="2800" b="1" smtClean="0">
                <a:ea typeface="楷体_GB2312" pitchFamily="49" charset="-122"/>
              </a:rPr>
              <a:t>6</a:t>
            </a:r>
            <a:r>
              <a:rPr lang="zh-CN" altLang="en-US" sz="2800" b="1" smtClean="0">
                <a:ea typeface="楷体_GB2312" pitchFamily="49" charset="-122"/>
              </a:rPr>
              <a:t>个</a:t>
            </a:r>
          </a:p>
          <a:p>
            <a:pPr marL="365125" indent="-365125">
              <a:buFontTx/>
              <a:buNone/>
            </a:pPr>
            <a:r>
              <a:rPr lang="zh-CN" altLang="en-US" sz="2800" b="1" smtClean="0">
                <a:ea typeface="楷体_GB2312" pitchFamily="49" charset="-122"/>
              </a:rPr>
              <a:t>初等函数的泰勒级数展开式出发，利用幂级数的</a:t>
            </a:r>
          </a:p>
          <a:p>
            <a:pPr marL="365125" indent="-365125">
              <a:buFontTx/>
              <a:buNone/>
            </a:pPr>
            <a:r>
              <a:rPr lang="zh-CN" altLang="en-US" sz="2800" b="1" smtClean="0">
                <a:ea typeface="楷体_GB2312" pitchFamily="49" charset="-122"/>
              </a:rPr>
              <a:t>变量替换，逐项微分，逐项积分和四则运算等求</a:t>
            </a:r>
          </a:p>
          <a:p>
            <a:pPr marL="365125" indent="-365125">
              <a:buFontTx/>
              <a:buNone/>
            </a:pPr>
            <a:r>
              <a:rPr lang="zh-CN" altLang="en-US" sz="2800" b="1" smtClean="0">
                <a:ea typeface="楷体_GB2312" pitchFamily="49" charset="-122"/>
              </a:rPr>
              <a:t>出其出</a:t>
            </a:r>
            <a:r>
              <a:rPr lang="zh-CN" altLang="en-US" sz="2800" b="1" smtClean="0">
                <a:latin typeface="楷体_GB2312" pitchFamily="49" charset="-122"/>
                <a:ea typeface="楷体_GB2312" pitchFamily="49" charset="-122"/>
              </a:rPr>
              <a:t>泰勒</a:t>
            </a:r>
            <a:r>
              <a:rPr lang="zh-CN" altLang="en-US" sz="2800" b="1" smtClean="0">
                <a:ea typeface="楷体_GB2312" pitchFamily="49" charset="-122"/>
              </a:rPr>
              <a:t>级数及其收敛半径。</a:t>
            </a:r>
          </a:p>
          <a:p>
            <a:pPr marL="365125" indent="-365125">
              <a:buFontTx/>
              <a:buNone/>
            </a:pPr>
            <a:r>
              <a:rPr lang="zh-CN" altLang="en-US" sz="2800" b="1" smtClean="0">
                <a:ea typeface="楷体_GB2312" pitchFamily="49" charset="-122"/>
              </a:rPr>
              <a:t>如：应用                                   ，令              ，得</a:t>
            </a:r>
          </a:p>
          <a:p>
            <a:pPr marL="365125" indent="-365125">
              <a:buFontTx/>
              <a:buNone/>
            </a:pPr>
            <a:endParaRPr lang="zh-CN" altLang="en-US" sz="2800" b="1" smtClean="0">
              <a:ea typeface="楷体_GB2312" pitchFamily="49" charset="-122"/>
            </a:endParaRPr>
          </a:p>
          <a:p>
            <a:pPr marL="365125" indent="-365125">
              <a:buFontTx/>
              <a:buNone/>
            </a:pPr>
            <a:endParaRPr lang="en-US" altLang="zh-CN" sz="2800" b="1" smtClean="0">
              <a:ea typeface="楷体_GB2312" pitchFamily="49" charset="-122"/>
            </a:endParaRPr>
          </a:p>
        </p:txBody>
      </p:sp>
      <p:sp>
        <p:nvSpPr>
          <p:cNvPr id="74755" name="灯片编号占位符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4134BDDD-C0FB-425F-9178-5DC48F38A855}" type="slidenum">
              <a:rPr lang="en-US" altLang="zh-CN" sz="1400">
                <a:solidFill>
                  <a:schemeClr val="tx1"/>
                </a:solidFill>
              </a:rPr>
              <a:pPr/>
              <a:t>33</a:t>
            </a:fld>
            <a:endParaRPr lang="en-US" altLang="zh-CN" sz="1400">
              <a:solidFill>
                <a:schemeClr val="tx1"/>
              </a:solidFill>
            </a:endParaRPr>
          </a:p>
        </p:txBody>
      </p:sp>
      <p:graphicFrame>
        <p:nvGraphicFramePr>
          <p:cNvPr id="74756" name="Object 3"/>
          <p:cNvGraphicFramePr>
            <a:graphicFrameLocks noChangeAspect="1"/>
          </p:cNvGraphicFramePr>
          <p:nvPr/>
        </p:nvGraphicFramePr>
        <p:xfrm>
          <a:off x="2411413" y="3198813"/>
          <a:ext cx="1649412" cy="823912"/>
        </p:xfrm>
        <a:graphic>
          <a:graphicData uri="http://schemas.openxmlformats.org/presentationml/2006/ole">
            <p:oleObj spid="_x0000_s74756" name="Equation" r:id="rId3" imgW="850531" imgH="431613" progId="Equation.DSMT4">
              <p:embed/>
            </p:oleObj>
          </a:graphicData>
        </a:graphic>
      </p:graphicFrame>
      <p:graphicFrame>
        <p:nvGraphicFramePr>
          <p:cNvPr id="74757" name="Object 4"/>
          <p:cNvGraphicFramePr>
            <a:graphicFrameLocks noChangeAspect="1"/>
          </p:cNvGraphicFramePr>
          <p:nvPr/>
        </p:nvGraphicFramePr>
        <p:xfrm>
          <a:off x="4319588" y="3395663"/>
          <a:ext cx="960437" cy="401637"/>
        </p:xfrm>
        <a:graphic>
          <a:graphicData uri="http://schemas.openxmlformats.org/presentationml/2006/ole">
            <p:oleObj spid="_x0000_s74757" name="Equation" r:id="rId4" imgW="533169" imgH="203112" progId="Equation.DSMT4">
              <p:embed/>
            </p:oleObj>
          </a:graphicData>
        </a:graphic>
      </p:graphicFrame>
      <p:graphicFrame>
        <p:nvGraphicFramePr>
          <p:cNvPr id="74758" name="Object 5"/>
          <p:cNvGraphicFramePr>
            <a:graphicFrameLocks noChangeAspect="1"/>
          </p:cNvGraphicFramePr>
          <p:nvPr/>
        </p:nvGraphicFramePr>
        <p:xfrm>
          <a:off x="5867400" y="3284538"/>
          <a:ext cx="1066800" cy="490537"/>
        </p:xfrm>
        <a:graphic>
          <a:graphicData uri="http://schemas.openxmlformats.org/presentationml/2006/ole">
            <p:oleObj spid="_x0000_s74758" name="Equation" r:id="rId5" imgW="495085" imgH="228501" progId="Equation.DSMT4">
              <p:embed/>
            </p:oleObj>
          </a:graphicData>
        </a:graphic>
      </p:graphicFrame>
      <p:graphicFrame>
        <p:nvGraphicFramePr>
          <p:cNvPr id="74759" name="Object 6"/>
          <p:cNvGraphicFramePr>
            <a:graphicFrameLocks noChangeAspect="1"/>
          </p:cNvGraphicFramePr>
          <p:nvPr/>
        </p:nvGraphicFramePr>
        <p:xfrm>
          <a:off x="3025775" y="4138613"/>
          <a:ext cx="2176463" cy="933450"/>
        </p:xfrm>
        <a:graphic>
          <a:graphicData uri="http://schemas.openxmlformats.org/presentationml/2006/ole">
            <p:oleObj spid="_x0000_s74759" name="Equation" r:id="rId6" imgW="1269449" imgH="431613" progId="Equation.DSMT4">
              <p:embed/>
            </p:oleObj>
          </a:graphicData>
        </a:graphic>
      </p:graphicFrame>
      <p:graphicFrame>
        <p:nvGraphicFramePr>
          <p:cNvPr id="74760" name="Object 7"/>
          <p:cNvGraphicFramePr>
            <a:graphicFrameLocks noChangeAspect="1"/>
          </p:cNvGraphicFramePr>
          <p:nvPr/>
        </p:nvGraphicFramePr>
        <p:xfrm>
          <a:off x="6767513" y="4492625"/>
          <a:ext cx="1016000" cy="447675"/>
        </p:xfrm>
        <a:graphic>
          <a:graphicData uri="http://schemas.openxmlformats.org/presentationml/2006/ole">
            <p:oleObj spid="_x0000_s74760" name="Equation" r:id="rId7" imgW="507780" imgH="203112" progId="Equation.DSMT4">
              <p:embed/>
            </p:oleObj>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49CD27A0-B3B3-474E-94A9-2045F6DBA464}" type="slidenum">
              <a:rPr lang="en-US" altLang="zh-CN" sz="1400">
                <a:solidFill>
                  <a:schemeClr val="tx1"/>
                </a:solidFill>
              </a:rPr>
              <a:pPr/>
              <a:t>34</a:t>
            </a:fld>
            <a:endParaRPr lang="en-US" altLang="zh-CN" sz="1400">
              <a:solidFill>
                <a:schemeClr val="tx1"/>
              </a:solidFill>
            </a:endParaRPr>
          </a:p>
        </p:txBody>
      </p:sp>
      <p:sp>
        <p:nvSpPr>
          <p:cNvPr id="75779" name="Rectangle 1030"/>
          <p:cNvSpPr>
            <a:spLocks noChangeArrowheads="1"/>
          </p:cNvSpPr>
          <p:nvPr/>
        </p:nvSpPr>
        <p:spPr bwMode="auto">
          <a:xfrm>
            <a:off x="685800" y="1524000"/>
            <a:ext cx="6934200" cy="519113"/>
          </a:xfrm>
          <a:prstGeom prst="rect">
            <a:avLst/>
          </a:prstGeom>
          <a:noFill/>
          <a:ln w="9525">
            <a:noFill/>
            <a:miter lim="800000"/>
            <a:headEnd/>
            <a:tailEnd/>
          </a:ln>
          <a:effectLst/>
        </p:spPr>
        <p:txBody>
          <a:bodyPr anchor="ctr">
            <a:spAutoFit/>
          </a:bodyPr>
          <a:lstStyle/>
          <a:p>
            <a:endParaRPr lang="zh-CN" altLang="zh-CN" sz="2800" b="1">
              <a:latin typeface="楷体_GB2312" pitchFamily="49" charset="-122"/>
              <a:ea typeface="楷体_GB2312" pitchFamily="49" charset="-122"/>
            </a:endParaRPr>
          </a:p>
        </p:txBody>
      </p:sp>
      <p:sp>
        <p:nvSpPr>
          <p:cNvPr id="75780" name="Rectangle 1036"/>
          <p:cNvSpPr>
            <a:spLocks noChangeArrowheads="1"/>
          </p:cNvSpPr>
          <p:nvPr/>
        </p:nvSpPr>
        <p:spPr bwMode="auto">
          <a:xfrm>
            <a:off x="3336925" y="6642100"/>
            <a:ext cx="336550" cy="457200"/>
          </a:xfrm>
          <a:prstGeom prst="rect">
            <a:avLst/>
          </a:prstGeom>
          <a:noFill/>
          <a:ln w="9525">
            <a:noFill/>
            <a:miter lim="800000"/>
            <a:headEnd/>
            <a:tailEnd/>
          </a:ln>
          <a:effectLst/>
        </p:spPr>
        <p:txBody>
          <a:bodyPr wrap="none" anchor="ctr">
            <a:spAutoFit/>
          </a:bodyPr>
          <a:lstStyle/>
          <a:p>
            <a:r>
              <a:rPr lang="en-US" altLang="zh-CN">
                <a:latin typeface="楷体_GB2312" pitchFamily="49" charset="-122"/>
                <a:ea typeface="楷体_GB2312" pitchFamily="49" charset="-122"/>
              </a:rPr>
              <a:t> </a:t>
            </a:r>
          </a:p>
        </p:txBody>
      </p:sp>
      <p:sp>
        <p:nvSpPr>
          <p:cNvPr id="75781" name="Rectangle 1037"/>
          <p:cNvSpPr>
            <a:spLocks noChangeArrowheads="1"/>
          </p:cNvSpPr>
          <p:nvPr/>
        </p:nvSpPr>
        <p:spPr bwMode="auto">
          <a:xfrm>
            <a:off x="693738" y="1125538"/>
            <a:ext cx="7543800" cy="517525"/>
          </a:xfrm>
          <a:prstGeom prst="rect">
            <a:avLst/>
          </a:prstGeom>
          <a:noFill/>
          <a:ln w="9525">
            <a:noFill/>
            <a:miter lim="800000"/>
            <a:headEnd/>
            <a:tailEnd/>
          </a:ln>
          <a:effectLst/>
        </p:spPr>
        <p:txBody>
          <a:bodyPr anchor="ctr">
            <a:spAutoFit/>
          </a:bodyPr>
          <a:lstStyle/>
          <a:p>
            <a:r>
              <a:rPr lang="zh-CN" altLang="en-US" sz="2800" b="1">
                <a:solidFill>
                  <a:srgbClr val="FF0000"/>
                </a:solidFill>
                <a:latin typeface="黑体" pitchFamily="49" charset="-122"/>
                <a:ea typeface="黑体" pitchFamily="49" charset="-122"/>
              </a:rPr>
              <a:t>例</a:t>
            </a:r>
            <a:r>
              <a:rPr lang="en-US" altLang="zh-CN" sz="2800" b="1">
                <a:solidFill>
                  <a:srgbClr val="FF0000"/>
                </a:solidFill>
                <a:latin typeface="黑体" pitchFamily="49" charset="-122"/>
                <a:ea typeface="黑体" pitchFamily="49" charset="-122"/>
              </a:rPr>
              <a:t>1</a:t>
            </a: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试将         在点     展成泰勒级数。</a:t>
            </a:r>
          </a:p>
        </p:txBody>
      </p:sp>
      <p:graphicFrame>
        <p:nvGraphicFramePr>
          <p:cNvPr id="75782" name="Object 1038"/>
          <p:cNvGraphicFramePr>
            <a:graphicFrameLocks noChangeAspect="1"/>
          </p:cNvGraphicFramePr>
          <p:nvPr/>
        </p:nvGraphicFramePr>
        <p:xfrm>
          <a:off x="2411413" y="962025"/>
          <a:ext cx="1627187" cy="811213"/>
        </p:xfrm>
        <a:graphic>
          <a:graphicData uri="http://schemas.openxmlformats.org/presentationml/2006/ole">
            <p:oleObj spid="_x0000_s75782" name="Equation" r:id="rId3" imgW="812447" imgH="406224" progId="Equation.DSMT4">
              <p:embed/>
            </p:oleObj>
          </a:graphicData>
        </a:graphic>
      </p:graphicFrame>
      <p:graphicFrame>
        <p:nvGraphicFramePr>
          <p:cNvPr id="75783" name="Object 1039"/>
          <p:cNvGraphicFramePr>
            <a:graphicFrameLocks noChangeAspect="1"/>
          </p:cNvGraphicFramePr>
          <p:nvPr/>
        </p:nvGraphicFramePr>
        <p:xfrm>
          <a:off x="4800600" y="1162050"/>
          <a:ext cx="838200" cy="438150"/>
        </p:xfrm>
        <a:graphic>
          <a:graphicData uri="http://schemas.openxmlformats.org/presentationml/2006/ole">
            <p:oleObj spid="_x0000_s75783" name="Equation" r:id="rId4" imgW="329914" imgH="177646" progId="Equation.DSMT4">
              <p:embed/>
            </p:oleObj>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CF74FB8D-DC3C-462B-A281-4011B64B79E5}" type="slidenum">
              <a:rPr lang="en-US" altLang="zh-CN" sz="1400">
                <a:solidFill>
                  <a:schemeClr val="tx1"/>
                </a:solidFill>
              </a:rPr>
              <a:pPr/>
              <a:t>35</a:t>
            </a:fld>
            <a:endParaRPr lang="en-US" altLang="zh-CN" sz="1400">
              <a:solidFill>
                <a:schemeClr val="tx1"/>
              </a:solidFill>
            </a:endParaRPr>
          </a:p>
        </p:txBody>
      </p:sp>
      <p:sp>
        <p:nvSpPr>
          <p:cNvPr id="76803" name="Rectangle 2"/>
          <p:cNvSpPr>
            <a:spLocks noChangeArrowheads="1"/>
          </p:cNvSpPr>
          <p:nvPr/>
        </p:nvSpPr>
        <p:spPr bwMode="auto">
          <a:xfrm>
            <a:off x="533400" y="1036638"/>
            <a:ext cx="8286750" cy="519112"/>
          </a:xfrm>
          <a:prstGeom prst="rect">
            <a:avLst/>
          </a:prstGeom>
          <a:noFill/>
          <a:ln w="9525">
            <a:noFill/>
            <a:miter lim="800000"/>
            <a:headEnd/>
            <a:tailEnd/>
          </a:ln>
          <a:effectLst/>
        </p:spPr>
        <p:txBody>
          <a:bodyPr anchor="ctr">
            <a:spAutoFit/>
          </a:bodyPr>
          <a:lstStyle/>
          <a:p>
            <a:pPr indent="266700"/>
            <a:r>
              <a:rPr lang="zh-CN" altLang="en-US" sz="2800" b="1">
                <a:latin typeface="楷体_GB2312" pitchFamily="49" charset="-122"/>
                <a:ea typeface="楷体_GB2312" pitchFamily="49" charset="-122"/>
              </a:rPr>
              <a:t>解  因为      是   </a:t>
            </a:r>
          </a:p>
        </p:txBody>
      </p:sp>
      <p:graphicFrame>
        <p:nvGraphicFramePr>
          <p:cNvPr id="76804" name="Object 3"/>
          <p:cNvGraphicFramePr>
            <a:graphicFrameLocks noChangeAspect="1"/>
          </p:cNvGraphicFramePr>
          <p:nvPr/>
        </p:nvGraphicFramePr>
        <p:xfrm>
          <a:off x="2374900" y="1108075"/>
          <a:ext cx="963613" cy="385763"/>
        </p:xfrm>
        <a:graphic>
          <a:graphicData uri="http://schemas.openxmlformats.org/presentationml/2006/ole">
            <p:oleObj spid="_x0000_s76804" name="Equation" r:id="rId3" imgW="431425" imgH="177646" progId="Equation.DSMT4">
              <p:embed/>
            </p:oleObj>
          </a:graphicData>
        </a:graphic>
      </p:graphicFrame>
      <p:graphicFrame>
        <p:nvGraphicFramePr>
          <p:cNvPr id="76805" name="Object 4"/>
          <p:cNvGraphicFramePr>
            <a:graphicFrameLocks noChangeAspect="1"/>
          </p:cNvGraphicFramePr>
          <p:nvPr/>
        </p:nvGraphicFramePr>
        <p:xfrm>
          <a:off x="3797300" y="1143000"/>
          <a:ext cx="712788" cy="411163"/>
        </p:xfrm>
        <a:graphic>
          <a:graphicData uri="http://schemas.openxmlformats.org/presentationml/2006/ole">
            <p:oleObj spid="_x0000_s76805" name="Equation" r:id="rId4" imgW="342751" imgH="203112" progId="Equation.DSMT4">
              <p:embed/>
            </p:oleObj>
          </a:graphicData>
        </a:graphic>
      </p:graphicFrame>
      <p:graphicFrame>
        <p:nvGraphicFramePr>
          <p:cNvPr id="76806" name="Object 5"/>
          <p:cNvGraphicFramePr>
            <a:graphicFrameLocks noChangeAspect="1"/>
          </p:cNvGraphicFramePr>
          <p:nvPr/>
        </p:nvGraphicFramePr>
        <p:xfrm>
          <a:off x="1512888" y="1600200"/>
          <a:ext cx="2525712" cy="515938"/>
        </p:xfrm>
        <a:graphic>
          <a:graphicData uri="http://schemas.openxmlformats.org/presentationml/2006/ole">
            <p:oleObj spid="_x0000_s76806" name="Equation" r:id="rId5" imgW="1256755" imgH="253890" progId="Equation.DSMT4">
              <p:embed/>
            </p:oleObj>
          </a:graphicData>
        </a:graphic>
      </p:graphicFrame>
      <p:sp>
        <p:nvSpPr>
          <p:cNvPr id="76807" name="Rectangle 6"/>
          <p:cNvSpPr>
            <a:spLocks noChangeArrowheads="1"/>
          </p:cNvSpPr>
          <p:nvPr/>
        </p:nvSpPr>
        <p:spPr bwMode="auto">
          <a:xfrm>
            <a:off x="685800" y="1524000"/>
            <a:ext cx="6934200" cy="519113"/>
          </a:xfrm>
          <a:prstGeom prst="rect">
            <a:avLst/>
          </a:prstGeom>
          <a:noFill/>
          <a:ln w="9525">
            <a:noFill/>
            <a:miter lim="800000"/>
            <a:headEnd/>
            <a:tailEnd/>
          </a:ln>
          <a:effectLst/>
        </p:spPr>
        <p:txBody>
          <a:bodyPr anchor="ctr">
            <a:spAutoFit/>
          </a:bodyPr>
          <a:lstStyle/>
          <a:p>
            <a:r>
              <a:rPr lang="zh-CN" altLang="en-US" sz="2800" b="1">
                <a:latin typeface="楷体_GB2312" pitchFamily="49" charset="-122"/>
                <a:ea typeface="楷体_GB2312" pitchFamily="49" charset="-122"/>
              </a:rPr>
              <a:t>可在</a:t>
            </a:r>
            <a:r>
              <a:rPr lang="zh-CN" altLang="en-US" b="1">
                <a:latin typeface="楷体_GB2312" pitchFamily="49" charset="-122"/>
                <a:ea typeface="楷体_GB2312" pitchFamily="49" charset="-122"/>
              </a:rPr>
              <a:t>                </a:t>
            </a:r>
            <a:r>
              <a:rPr lang="zh-CN" altLang="en-US" sz="2800" b="1">
                <a:latin typeface="楷体_GB2312" pitchFamily="49" charset="-122"/>
                <a:ea typeface="楷体_GB2312" pitchFamily="49" charset="-122"/>
              </a:rPr>
              <a:t>内展成泰勒级数，有</a:t>
            </a:r>
          </a:p>
        </p:txBody>
      </p:sp>
      <p:graphicFrame>
        <p:nvGraphicFramePr>
          <p:cNvPr id="76808" name="Object 7"/>
          <p:cNvGraphicFramePr>
            <a:graphicFrameLocks noChangeAspect="1"/>
          </p:cNvGraphicFramePr>
          <p:nvPr/>
        </p:nvGraphicFramePr>
        <p:xfrm>
          <a:off x="1344613" y="2108200"/>
          <a:ext cx="1995487" cy="792163"/>
        </p:xfrm>
        <a:graphic>
          <a:graphicData uri="http://schemas.openxmlformats.org/presentationml/2006/ole">
            <p:oleObj spid="_x0000_s76808" name="Equation" r:id="rId6" imgW="1015559" imgH="406224" progId="Equation.DSMT4">
              <p:embed/>
            </p:oleObj>
          </a:graphicData>
        </a:graphic>
      </p:graphicFrame>
      <p:graphicFrame>
        <p:nvGraphicFramePr>
          <p:cNvPr id="76809" name="Object 8"/>
          <p:cNvGraphicFramePr>
            <a:graphicFrameLocks noChangeAspect="1"/>
          </p:cNvGraphicFramePr>
          <p:nvPr/>
        </p:nvGraphicFramePr>
        <p:xfrm>
          <a:off x="1968500" y="2987675"/>
          <a:ext cx="2768600" cy="754063"/>
        </p:xfrm>
        <a:graphic>
          <a:graphicData uri="http://schemas.openxmlformats.org/presentationml/2006/ole">
            <p:oleObj spid="_x0000_s76809" name="Equation" r:id="rId7" imgW="1536700" imgH="419100" progId="Equation.DSMT4">
              <p:embed/>
            </p:oleObj>
          </a:graphicData>
        </a:graphic>
      </p:graphicFrame>
      <p:graphicFrame>
        <p:nvGraphicFramePr>
          <p:cNvPr id="76810" name="Object 9"/>
          <p:cNvGraphicFramePr>
            <a:graphicFrameLocks noChangeAspect="1"/>
          </p:cNvGraphicFramePr>
          <p:nvPr/>
        </p:nvGraphicFramePr>
        <p:xfrm>
          <a:off x="4694238" y="2947988"/>
          <a:ext cx="2947987" cy="1016000"/>
        </p:xfrm>
        <a:graphic>
          <a:graphicData uri="http://schemas.openxmlformats.org/presentationml/2006/ole">
            <p:oleObj spid="_x0000_s76810" name="Equation" r:id="rId8" imgW="1701800" imgH="584200" progId="Equation.DSMT4">
              <p:embed/>
            </p:oleObj>
          </a:graphicData>
        </a:graphic>
      </p:graphicFrame>
      <p:graphicFrame>
        <p:nvGraphicFramePr>
          <p:cNvPr id="76811" name="Object 10"/>
          <p:cNvGraphicFramePr>
            <a:graphicFrameLocks noChangeAspect="1"/>
          </p:cNvGraphicFramePr>
          <p:nvPr/>
        </p:nvGraphicFramePr>
        <p:xfrm>
          <a:off x="1979613" y="3860800"/>
          <a:ext cx="4649787" cy="876300"/>
        </p:xfrm>
        <a:graphic>
          <a:graphicData uri="http://schemas.openxmlformats.org/presentationml/2006/ole">
            <p:oleObj spid="_x0000_s76811" name="Equation" r:id="rId9" imgW="2374900" imgH="444500" progId="Equation.DSMT4">
              <p:embed/>
            </p:oleObj>
          </a:graphicData>
        </a:graphic>
      </p:graphicFrame>
      <p:graphicFrame>
        <p:nvGraphicFramePr>
          <p:cNvPr id="76812" name="Object 11"/>
          <p:cNvGraphicFramePr>
            <a:graphicFrameLocks noChangeAspect="1"/>
          </p:cNvGraphicFramePr>
          <p:nvPr/>
        </p:nvGraphicFramePr>
        <p:xfrm>
          <a:off x="2074863" y="4794250"/>
          <a:ext cx="4289425" cy="839788"/>
        </p:xfrm>
        <a:graphic>
          <a:graphicData uri="http://schemas.openxmlformats.org/presentationml/2006/ole">
            <p:oleObj spid="_x0000_s76812" name="Equation" r:id="rId10" imgW="2286000" imgH="444500" progId="Equation.DSMT4">
              <p:embed/>
            </p:oleObj>
          </a:graphicData>
        </a:graphic>
      </p:graphicFrame>
      <p:sp>
        <p:nvSpPr>
          <p:cNvPr id="76813" name="Rectangle 12"/>
          <p:cNvSpPr>
            <a:spLocks noChangeArrowheads="1"/>
          </p:cNvSpPr>
          <p:nvPr/>
        </p:nvSpPr>
        <p:spPr bwMode="auto">
          <a:xfrm>
            <a:off x="3336925" y="6642100"/>
            <a:ext cx="336550" cy="457200"/>
          </a:xfrm>
          <a:prstGeom prst="rect">
            <a:avLst/>
          </a:prstGeom>
          <a:noFill/>
          <a:ln w="9525">
            <a:noFill/>
            <a:miter lim="800000"/>
            <a:headEnd/>
            <a:tailEnd/>
          </a:ln>
          <a:effectLst/>
        </p:spPr>
        <p:txBody>
          <a:bodyPr wrap="none" anchor="ctr">
            <a:spAutoFit/>
          </a:bodyPr>
          <a:lstStyle/>
          <a:p>
            <a:r>
              <a:rPr lang="en-US" altLang="zh-CN">
                <a:latin typeface="楷体_GB2312" pitchFamily="49" charset="-122"/>
                <a:ea typeface="楷体_GB2312" pitchFamily="49" charset="-122"/>
              </a:rPr>
              <a:t> </a:t>
            </a:r>
          </a:p>
        </p:txBody>
      </p:sp>
      <p:sp>
        <p:nvSpPr>
          <p:cNvPr id="76814" name="Rectangle 13"/>
          <p:cNvSpPr>
            <a:spLocks noChangeArrowheads="1"/>
          </p:cNvSpPr>
          <p:nvPr/>
        </p:nvSpPr>
        <p:spPr bwMode="auto">
          <a:xfrm>
            <a:off x="762000" y="395288"/>
            <a:ext cx="7543800" cy="519112"/>
          </a:xfrm>
          <a:prstGeom prst="rect">
            <a:avLst/>
          </a:prstGeom>
          <a:noFill/>
          <a:ln w="9525">
            <a:noFill/>
            <a:miter lim="800000"/>
            <a:headEnd/>
            <a:tailEnd/>
          </a:ln>
          <a:effectLst/>
        </p:spPr>
        <p:txBody>
          <a:bodyPr anchor="ctr">
            <a:spAutoFit/>
          </a:bodyPr>
          <a:lstStyle/>
          <a:p>
            <a:r>
              <a:rPr lang="zh-CN" altLang="en-US" sz="2800" b="1">
                <a:solidFill>
                  <a:srgbClr val="FF0000"/>
                </a:solidFill>
                <a:latin typeface="黑体" pitchFamily="49" charset="-122"/>
                <a:ea typeface="黑体" pitchFamily="49" charset="-122"/>
              </a:rPr>
              <a:t>例</a:t>
            </a:r>
            <a:r>
              <a:rPr lang="en-US" altLang="zh-CN" sz="2800" b="1">
                <a:solidFill>
                  <a:srgbClr val="FF0000"/>
                </a:solidFill>
                <a:latin typeface="黑体" pitchFamily="49" charset="-122"/>
                <a:ea typeface="黑体" pitchFamily="49" charset="-122"/>
              </a:rPr>
              <a:t>1</a:t>
            </a: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试将         在点     展成泰勒级数。</a:t>
            </a:r>
          </a:p>
        </p:txBody>
      </p:sp>
      <p:graphicFrame>
        <p:nvGraphicFramePr>
          <p:cNvPr id="76815" name="Object 14"/>
          <p:cNvGraphicFramePr>
            <a:graphicFrameLocks noChangeAspect="1"/>
          </p:cNvGraphicFramePr>
          <p:nvPr/>
        </p:nvGraphicFramePr>
        <p:xfrm>
          <a:off x="2514600" y="293688"/>
          <a:ext cx="1524000" cy="758825"/>
        </p:xfrm>
        <a:graphic>
          <a:graphicData uri="http://schemas.openxmlformats.org/presentationml/2006/ole">
            <p:oleObj spid="_x0000_s76815" name="Equation" r:id="rId11" imgW="812447" imgH="406224" progId="Equation.DSMT4">
              <p:embed/>
            </p:oleObj>
          </a:graphicData>
        </a:graphic>
      </p:graphicFrame>
      <p:graphicFrame>
        <p:nvGraphicFramePr>
          <p:cNvPr id="76816" name="Object 15"/>
          <p:cNvGraphicFramePr>
            <a:graphicFrameLocks noChangeAspect="1"/>
          </p:cNvGraphicFramePr>
          <p:nvPr/>
        </p:nvGraphicFramePr>
        <p:xfrm>
          <a:off x="4800600" y="441325"/>
          <a:ext cx="838200" cy="438150"/>
        </p:xfrm>
        <a:graphic>
          <a:graphicData uri="http://schemas.openxmlformats.org/presentationml/2006/ole">
            <p:oleObj spid="_x0000_s76816" name="Equation" r:id="rId12" imgW="329914" imgH="177646" progId="Equation.DSMT4">
              <p:embed/>
            </p:oleObj>
          </a:graphicData>
        </a:graphic>
      </p:graphicFrame>
      <p:sp>
        <p:nvSpPr>
          <p:cNvPr id="76817" name="Rectangle 16"/>
          <p:cNvSpPr>
            <a:spLocks noChangeArrowheads="1"/>
          </p:cNvSpPr>
          <p:nvPr/>
        </p:nvSpPr>
        <p:spPr bwMode="auto">
          <a:xfrm>
            <a:off x="4343400" y="990600"/>
            <a:ext cx="4114800" cy="519113"/>
          </a:xfrm>
          <a:prstGeom prst="rect">
            <a:avLst/>
          </a:prstGeom>
          <a:noFill/>
          <a:ln w="9525">
            <a:noFill/>
            <a:miter lim="800000"/>
            <a:headEnd/>
            <a:tailEnd/>
          </a:ln>
          <a:effectLst/>
        </p:spPr>
        <p:txBody>
          <a:bodyPr anchor="ctr">
            <a:spAutoFit/>
          </a:bodyPr>
          <a:lstStyle/>
          <a:p>
            <a:r>
              <a:rPr lang="en-US" altLang="zh-CN">
                <a:latin typeface="楷体_GB2312" pitchFamily="49" charset="-122"/>
                <a:ea typeface="楷体_GB2312" pitchFamily="49" charset="-122"/>
              </a:rPr>
              <a:t> </a:t>
            </a:r>
            <a:r>
              <a:rPr lang="zh-CN" altLang="en-US" sz="2800" b="1">
                <a:latin typeface="楷体_GB2312" pitchFamily="49" charset="-122"/>
                <a:ea typeface="楷体_GB2312" pitchFamily="49" charset="-122"/>
              </a:rPr>
              <a:t>的唯一有限奇点，所以</a:t>
            </a:r>
            <a:endParaRPr lang="zh-CN" altLang="en-US" sz="280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27"/>
          <p:cNvSpPr>
            <a:spLocks noGrp="1" noChangeArrowheads="1"/>
          </p:cNvSpPr>
          <p:nvPr>
            <p:ph idx="1"/>
          </p:nvPr>
        </p:nvSpPr>
        <p:spPr>
          <a:xfrm>
            <a:off x="609600" y="838200"/>
            <a:ext cx="8001000" cy="5257800"/>
          </a:xfrm>
        </p:spPr>
        <p:txBody>
          <a:bodyPr/>
          <a:lstStyle/>
          <a:p>
            <a:pPr>
              <a:buFontTx/>
              <a:buNone/>
            </a:pPr>
            <a:r>
              <a:rPr lang="zh-CN" altLang="en-US" b="1" smtClean="0">
                <a:solidFill>
                  <a:srgbClr val="FF0000"/>
                </a:solidFill>
                <a:ea typeface="黑体" pitchFamily="49" charset="-122"/>
              </a:rPr>
              <a:t>例</a:t>
            </a:r>
            <a:r>
              <a:rPr lang="en-US" altLang="zh-CN" b="1" smtClean="0">
                <a:solidFill>
                  <a:srgbClr val="FF0000"/>
                </a:solidFill>
                <a:ea typeface="楷体_GB2312" pitchFamily="49" charset="-122"/>
              </a:rPr>
              <a:t>2  </a:t>
            </a:r>
            <a:r>
              <a:rPr lang="en-US" altLang="zh-CN" b="1" smtClean="0">
                <a:ea typeface="楷体_GB2312" pitchFamily="49" charset="-122"/>
              </a:rPr>
              <a:t> </a:t>
            </a:r>
            <a:r>
              <a:rPr lang="zh-CN" altLang="en-US" b="1" smtClean="0">
                <a:ea typeface="楷体_GB2312" pitchFamily="49" charset="-122"/>
              </a:rPr>
              <a:t>求下列函数在点            处的</a:t>
            </a:r>
            <a:r>
              <a:rPr lang="zh-CN" altLang="en-US" b="1" smtClean="0">
                <a:latin typeface="楷体_GB2312" pitchFamily="49" charset="-122"/>
                <a:ea typeface="楷体_GB2312" pitchFamily="49" charset="-122"/>
              </a:rPr>
              <a:t>泰勒</a:t>
            </a:r>
            <a:r>
              <a:rPr lang="zh-CN" altLang="en-US" b="1" smtClean="0">
                <a:ea typeface="楷体_GB2312" pitchFamily="49" charset="-122"/>
              </a:rPr>
              <a:t>级数展开式及</a:t>
            </a:r>
          </a:p>
          <a:p>
            <a:pPr>
              <a:buFontTx/>
              <a:buNone/>
            </a:pPr>
            <a:r>
              <a:rPr lang="zh-CN" altLang="en-US" b="1" smtClean="0">
                <a:ea typeface="楷体_GB2312" pitchFamily="49" charset="-122"/>
              </a:rPr>
              <a:t>其收敛半径。</a:t>
            </a:r>
          </a:p>
          <a:p>
            <a:pPr>
              <a:buFontTx/>
              <a:buNone/>
            </a:pPr>
            <a:r>
              <a:rPr lang="zh-CN" altLang="en-US" smtClean="0">
                <a:ea typeface="楷体_GB2312" pitchFamily="49" charset="-122"/>
              </a:rPr>
              <a:t>（</a:t>
            </a:r>
            <a:r>
              <a:rPr lang="en-US" altLang="zh-CN" smtClean="0">
                <a:ea typeface="楷体_GB2312" pitchFamily="49" charset="-122"/>
              </a:rPr>
              <a:t>1</a:t>
            </a:r>
            <a:r>
              <a:rPr lang="zh-CN" altLang="en-US" smtClean="0">
                <a:ea typeface="楷体_GB2312" pitchFamily="49" charset="-122"/>
              </a:rPr>
              <a:t>）                                    （</a:t>
            </a:r>
            <a:r>
              <a:rPr lang="en-US" altLang="zh-CN" smtClean="0">
                <a:ea typeface="楷体_GB2312" pitchFamily="49" charset="-122"/>
              </a:rPr>
              <a:t>2</a:t>
            </a:r>
            <a:r>
              <a:rPr lang="zh-CN" altLang="en-US" smtClean="0">
                <a:ea typeface="楷体_GB2312" pitchFamily="49" charset="-122"/>
              </a:rPr>
              <a:t>）</a:t>
            </a:r>
          </a:p>
          <a:p>
            <a:pPr>
              <a:buFontTx/>
              <a:buNone/>
            </a:pPr>
            <a:r>
              <a:rPr lang="zh-CN" altLang="en-US" smtClean="0">
                <a:ea typeface="楷体_GB2312" pitchFamily="49" charset="-122"/>
              </a:rPr>
              <a:t>（</a:t>
            </a:r>
            <a:r>
              <a:rPr lang="en-US" altLang="zh-CN" smtClean="0">
                <a:ea typeface="楷体_GB2312" pitchFamily="49" charset="-122"/>
              </a:rPr>
              <a:t>3</a:t>
            </a:r>
            <a:r>
              <a:rPr lang="zh-CN" altLang="en-US" smtClean="0">
                <a:ea typeface="楷体_GB2312" pitchFamily="49" charset="-122"/>
              </a:rPr>
              <a:t>）                                     （</a:t>
            </a:r>
            <a:r>
              <a:rPr lang="en-US" altLang="zh-CN" smtClean="0">
                <a:ea typeface="楷体_GB2312" pitchFamily="49" charset="-122"/>
              </a:rPr>
              <a:t>4</a:t>
            </a:r>
            <a:r>
              <a:rPr lang="zh-CN" altLang="en-US" smtClean="0">
                <a:ea typeface="楷体_GB2312" pitchFamily="49" charset="-122"/>
              </a:rPr>
              <a:t>）</a:t>
            </a:r>
          </a:p>
          <a:p>
            <a:pPr>
              <a:buFontTx/>
              <a:buNone/>
            </a:pPr>
            <a:endParaRPr lang="zh-CN" altLang="en-US" smtClean="0">
              <a:ea typeface="楷体_GB2312" pitchFamily="49" charset="-122"/>
            </a:endParaRPr>
          </a:p>
          <a:p>
            <a:pPr>
              <a:buFontTx/>
              <a:buNone/>
            </a:pPr>
            <a:endParaRPr lang="en-US" altLang="zh-CN" smtClean="0">
              <a:ea typeface="楷体_GB2312" pitchFamily="49" charset="-122"/>
            </a:endParaRPr>
          </a:p>
        </p:txBody>
      </p:sp>
      <p:sp>
        <p:nvSpPr>
          <p:cNvPr id="77827" name="灯片编号占位符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C9B63F7-D068-43BC-BCFC-9DC97F3A0F05}" type="slidenum">
              <a:rPr lang="en-US" altLang="zh-CN" sz="1400">
                <a:solidFill>
                  <a:schemeClr val="tx1"/>
                </a:solidFill>
              </a:rPr>
              <a:pPr/>
              <a:t>36</a:t>
            </a:fld>
            <a:endParaRPr lang="en-US" altLang="zh-CN" sz="1400">
              <a:solidFill>
                <a:schemeClr val="tx1"/>
              </a:solidFill>
            </a:endParaRPr>
          </a:p>
        </p:txBody>
      </p:sp>
      <p:graphicFrame>
        <p:nvGraphicFramePr>
          <p:cNvPr id="77828" name="Object 1028"/>
          <p:cNvGraphicFramePr>
            <a:graphicFrameLocks noChangeAspect="1"/>
          </p:cNvGraphicFramePr>
          <p:nvPr/>
        </p:nvGraphicFramePr>
        <p:xfrm>
          <a:off x="3495675" y="836613"/>
          <a:ext cx="788988" cy="473075"/>
        </p:xfrm>
        <a:graphic>
          <a:graphicData uri="http://schemas.openxmlformats.org/presentationml/2006/ole">
            <p:oleObj spid="_x0000_s77828" name="Equation" r:id="rId3" imgW="381000" imgH="228600" progId="Equation.DSMT4">
              <p:embed/>
            </p:oleObj>
          </a:graphicData>
        </a:graphic>
      </p:graphicFrame>
      <p:graphicFrame>
        <p:nvGraphicFramePr>
          <p:cNvPr id="77829" name="Object 1029"/>
          <p:cNvGraphicFramePr>
            <a:graphicFrameLocks noChangeAspect="1"/>
          </p:cNvGraphicFramePr>
          <p:nvPr/>
        </p:nvGraphicFramePr>
        <p:xfrm>
          <a:off x="1619250" y="1700213"/>
          <a:ext cx="1376363" cy="450850"/>
        </p:xfrm>
        <a:graphic>
          <a:graphicData uri="http://schemas.openxmlformats.org/presentationml/2006/ole">
            <p:oleObj spid="_x0000_s77829" name="Equation" r:id="rId4" imgW="736600" imgH="241300" progId="Equation.DSMT4">
              <p:embed/>
            </p:oleObj>
          </a:graphicData>
        </a:graphic>
      </p:graphicFrame>
      <p:graphicFrame>
        <p:nvGraphicFramePr>
          <p:cNvPr id="77830" name="Object 1030"/>
          <p:cNvGraphicFramePr>
            <a:graphicFrameLocks noChangeAspect="1"/>
          </p:cNvGraphicFramePr>
          <p:nvPr/>
        </p:nvGraphicFramePr>
        <p:xfrm>
          <a:off x="5219700" y="1628775"/>
          <a:ext cx="2206625" cy="450850"/>
        </p:xfrm>
        <a:graphic>
          <a:graphicData uri="http://schemas.openxmlformats.org/presentationml/2006/ole">
            <p:oleObj spid="_x0000_s77830" name="Equation" r:id="rId5" imgW="1180588" imgH="241195" progId="Equation.DSMT4">
              <p:embed/>
            </p:oleObj>
          </a:graphicData>
        </a:graphic>
      </p:graphicFrame>
      <p:graphicFrame>
        <p:nvGraphicFramePr>
          <p:cNvPr id="77831" name="Object 1031"/>
          <p:cNvGraphicFramePr>
            <a:graphicFrameLocks noChangeAspect="1"/>
          </p:cNvGraphicFramePr>
          <p:nvPr/>
        </p:nvGraphicFramePr>
        <p:xfrm>
          <a:off x="1619250" y="2205038"/>
          <a:ext cx="1519238" cy="427037"/>
        </p:xfrm>
        <a:graphic>
          <a:graphicData uri="http://schemas.openxmlformats.org/presentationml/2006/ole">
            <p:oleObj spid="_x0000_s77831" name="Equation" r:id="rId6" imgW="812447" imgH="228501" progId="Equation.DSMT4">
              <p:embed/>
            </p:oleObj>
          </a:graphicData>
        </a:graphic>
      </p:graphicFrame>
      <p:graphicFrame>
        <p:nvGraphicFramePr>
          <p:cNvPr id="77832" name="Object 1032"/>
          <p:cNvGraphicFramePr>
            <a:graphicFrameLocks noChangeAspect="1"/>
          </p:cNvGraphicFramePr>
          <p:nvPr/>
        </p:nvGraphicFramePr>
        <p:xfrm>
          <a:off x="5651500" y="2060575"/>
          <a:ext cx="2178050" cy="741363"/>
        </p:xfrm>
        <a:graphic>
          <a:graphicData uri="http://schemas.openxmlformats.org/presentationml/2006/ole">
            <p:oleObj spid="_x0000_s77832" name="Equation" r:id="rId7" imgW="1155700" imgH="381000" progId="Equation.DSMT4">
              <p:embed/>
            </p:oleObj>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idx="1"/>
          </p:nvPr>
        </p:nvSpPr>
        <p:spPr>
          <a:xfrm>
            <a:off x="609600" y="838200"/>
            <a:ext cx="8001000" cy="5257800"/>
          </a:xfrm>
        </p:spPr>
        <p:txBody>
          <a:bodyPr/>
          <a:lstStyle/>
          <a:p>
            <a:pPr>
              <a:buFontTx/>
              <a:buNone/>
            </a:pPr>
            <a:r>
              <a:rPr lang="zh-CN" altLang="en-US" sz="2800" b="1" smtClean="0">
                <a:solidFill>
                  <a:srgbClr val="FF0000"/>
                </a:solidFill>
                <a:ea typeface="黑体" pitchFamily="49" charset="-122"/>
              </a:rPr>
              <a:t>例</a:t>
            </a:r>
            <a:r>
              <a:rPr lang="en-US" altLang="zh-CN" sz="2800" b="1" smtClean="0">
                <a:solidFill>
                  <a:srgbClr val="FF0000"/>
                </a:solidFill>
                <a:ea typeface="黑体" pitchFamily="49" charset="-122"/>
              </a:rPr>
              <a:t>2</a:t>
            </a:r>
            <a:r>
              <a:rPr lang="en-US" altLang="zh-CN" sz="2800" b="1" smtClean="0">
                <a:ea typeface="楷体_GB2312" pitchFamily="49" charset="-122"/>
              </a:rPr>
              <a:t>  </a:t>
            </a:r>
            <a:r>
              <a:rPr lang="zh-CN" altLang="en-US" sz="2800" b="1" smtClean="0">
                <a:ea typeface="楷体_GB2312" pitchFamily="49" charset="-122"/>
              </a:rPr>
              <a:t>求下列函数在点           处的</a:t>
            </a:r>
            <a:r>
              <a:rPr lang="zh-CN" altLang="en-US" sz="2800" b="1" smtClean="0">
                <a:latin typeface="楷体_GB2312" pitchFamily="49" charset="-122"/>
                <a:ea typeface="楷体_GB2312" pitchFamily="49" charset="-122"/>
              </a:rPr>
              <a:t>泰勒</a:t>
            </a:r>
            <a:r>
              <a:rPr lang="zh-CN" altLang="en-US" sz="2800" b="1" smtClean="0">
                <a:ea typeface="楷体_GB2312" pitchFamily="49" charset="-122"/>
              </a:rPr>
              <a:t>级数展开式及</a:t>
            </a:r>
          </a:p>
          <a:p>
            <a:pPr>
              <a:buFontTx/>
              <a:buNone/>
            </a:pPr>
            <a:r>
              <a:rPr lang="zh-CN" altLang="en-US" sz="2800" b="1" smtClean="0">
                <a:ea typeface="楷体_GB2312" pitchFamily="49" charset="-122"/>
              </a:rPr>
              <a:t>其收敛半径。</a:t>
            </a:r>
          </a:p>
          <a:p>
            <a:pPr>
              <a:buFontTx/>
              <a:buNone/>
            </a:pPr>
            <a:r>
              <a:rPr lang="zh-CN" altLang="en-US" sz="2800" b="1" smtClean="0">
                <a:ea typeface="楷体_GB2312" pitchFamily="49" charset="-122"/>
              </a:rPr>
              <a:t>（</a:t>
            </a:r>
            <a:r>
              <a:rPr lang="en-US" altLang="zh-CN" sz="2800" b="1" smtClean="0">
                <a:ea typeface="楷体_GB2312" pitchFamily="49" charset="-122"/>
              </a:rPr>
              <a:t>1</a:t>
            </a:r>
            <a:r>
              <a:rPr lang="zh-CN" altLang="en-US" sz="2800" b="1" smtClean="0">
                <a:ea typeface="楷体_GB2312" pitchFamily="49" charset="-122"/>
              </a:rPr>
              <a:t>）                                     （</a:t>
            </a:r>
            <a:r>
              <a:rPr lang="en-US" altLang="zh-CN" sz="2800" b="1" smtClean="0">
                <a:ea typeface="楷体_GB2312" pitchFamily="49" charset="-122"/>
              </a:rPr>
              <a:t>2</a:t>
            </a:r>
            <a:r>
              <a:rPr lang="zh-CN" altLang="en-US" sz="2800" b="1" smtClean="0">
                <a:ea typeface="楷体_GB2312" pitchFamily="49" charset="-122"/>
              </a:rPr>
              <a:t>）</a:t>
            </a:r>
          </a:p>
          <a:p>
            <a:pPr>
              <a:buFontTx/>
              <a:buNone/>
            </a:pPr>
            <a:r>
              <a:rPr lang="zh-CN" altLang="en-US" sz="2800" b="1" smtClean="0">
                <a:ea typeface="楷体_GB2312" pitchFamily="49" charset="-122"/>
              </a:rPr>
              <a:t>（</a:t>
            </a:r>
            <a:r>
              <a:rPr lang="en-US" altLang="zh-CN" sz="2800" b="1" smtClean="0">
                <a:ea typeface="楷体_GB2312" pitchFamily="49" charset="-122"/>
              </a:rPr>
              <a:t>3</a:t>
            </a:r>
            <a:r>
              <a:rPr lang="zh-CN" altLang="en-US" sz="2800" b="1" smtClean="0">
                <a:ea typeface="楷体_GB2312" pitchFamily="49" charset="-122"/>
              </a:rPr>
              <a:t>）                                     （</a:t>
            </a:r>
            <a:r>
              <a:rPr lang="en-US" altLang="zh-CN" sz="2800" b="1" smtClean="0">
                <a:ea typeface="楷体_GB2312" pitchFamily="49" charset="-122"/>
              </a:rPr>
              <a:t>4</a:t>
            </a:r>
            <a:r>
              <a:rPr lang="zh-CN" altLang="en-US" sz="2800" b="1" smtClean="0">
                <a:ea typeface="楷体_GB2312" pitchFamily="49" charset="-122"/>
              </a:rPr>
              <a:t>）</a:t>
            </a:r>
          </a:p>
          <a:p>
            <a:pPr>
              <a:buFontTx/>
              <a:buNone/>
            </a:pPr>
            <a:r>
              <a:rPr lang="zh-CN" altLang="en-US" sz="2800" b="1" smtClean="0">
                <a:ea typeface="楷体_GB2312" pitchFamily="49" charset="-122"/>
              </a:rPr>
              <a:t>解 （</a:t>
            </a:r>
            <a:r>
              <a:rPr lang="en-US" altLang="zh-CN" sz="2800" b="1" smtClean="0">
                <a:ea typeface="楷体_GB2312" pitchFamily="49" charset="-122"/>
              </a:rPr>
              <a:t>1</a:t>
            </a:r>
            <a:r>
              <a:rPr lang="zh-CN" altLang="en-US" sz="2800" b="1" smtClean="0">
                <a:ea typeface="楷体_GB2312" pitchFamily="49" charset="-122"/>
              </a:rPr>
              <a:t>）       在           处为唯一的奇点，并且当              </a:t>
            </a:r>
          </a:p>
          <a:p>
            <a:pPr>
              <a:buFontTx/>
              <a:buNone/>
            </a:pPr>
            <a:r>
              <a:rPr lang="zh-CN" altLang="en-US" sz="2800" b="1" smtClean="0">
                <a:ea typeface="楷体_GB2312" pitchFamily="49" charset="-122"/>
              </a:rPr>
              <a:t>            时，函数                 ，所以函数在            处</a:t>
            </a:r>
          </a:p>
          <a:p>
            <a:pPr>
              <a:buFontTx/>
              <a:buNone/>
            </a:pPr>
            <a:r>
              <a:rPr lang="zh-CN" altLang="en-US" sz="2800" b="1" smtClean="0">
                <a:ea typeface="楷体_GB2312" pitchFamily="49" charset="-122"/>
              </a:rPr>
              <a:t>的</a:t>
            </a:r>
            <a:r>
              <a:rPr lang="zh-CN" altLang="en-US" sz="2800" b="1" smtClean="0">
                <a:latin typeface="楷体_GB2312" pitchFamily="49" charset="-122"/>
                <a:ea typeface="楷体_GB2312" pitchFamily="49" charset="-122"/>
              </a:rPr>
              <a:t>泰勒</a:t>
            </a:r>
            <a:r>
              <a:rPr lang="zh-CN" altLang="en-US" sz="2800" b="1" smtClean="0">
                <a:ea typeface="楷体_GB2312" pitchFamily="49" charset="-122"/>
              </a:rPr>
              <a:t>级数展开式的收敛半径为 </a:t>
            </a:r>
            <a:r>
              <a:rPr lang="en-US" altLang="zh-CN" sz="2800" b="1" smtClean="0">
                <a:ea typeface="楷体_GB2312" pitchFamily="49" charset="-122"/>
              </a:rPr>
              <a:t>|</a:t>
            </a:r>
            <a:r>
              <a:rPr lang="en-US" altLang="zh-CN" sz="2800" b="1" i="1" smtClean="0">
                <a:ea typeface="楷体_GB2312" pitchFamily="49" charset="-122"/>
              </a:rPr>
              <a:t>z</a:t>
            </a:r>
            <a:r>
              <a:rPr lang="en-US" altLang="zh-CN" sz="2800" b="1" baseline="-25000" smtClean="0">
                <a:ea typeface="楷体_GB2312" pitchFamily="49" charset="-122"/>
              </a:rPr>
              <a:t>1</a:t>
            </a:r>
            <a:r>
              <a:rPr lang="en-US" altLang="zh-CN" sz="2800" b="1" smtClean="0">
                <a:ea typeface="楷体_GB2312" pitchFamily="49" charset="-122"/>
              </a:rPr>
              <a:t>-</a:t>
            </a:r>
            <a:r>
              <a:rPr lang="en-US" altLang="zh-CN" sz="2800" b="1" i="1" smtClean="0">
                <a:ea typeface="楷体_GB2312" pitchFamily="49" charset="-122"/>
              </a:rPr>
              <a:t>z</a:t>
            </a:r>
            <a:r>
              <a:rPr lang="en-US" altLang="zh-CN" sz="2800" b="1" baseline="-25000" smtClean="0">
                <a:ea typeface="楷体_GB2312" pitchFamily="49" charset="-122"/>
              </a:rPr>
              <a:t>0</a:t>
            </a:r>
            <a:r>
              <a:rPr lang="en-US" altLang="zh-CN" sz="2800" b="1" smtClean="0">
                <a:ea typeface="楷体_GB2312" pitchFamily="49" charset="-122"/>
              </a:rPr>
              <a:t>|=|0-</a:t>
            </a:r>
            <a:r>
              <a:rPr lang="en-US" altLang="zh-CN" sz="2800" b="1" i="1" smtClean="0">
                <a:ea typeface="楷体_GB2312" pitchFamily="49" charset="-122"/>
              </a:rPr>
              <a:t>i</a:t>
            </a:r>
            <a:r>
              <a:rPr lang="en-US" altLang="zh-CN" sz="2800" b="1" smtClean="0">
                <a:ea typeface="楷体_GB2312" pitchFamily="49" charset="-122"/>
              </a:rPr>
              <a:t>|=1 </a:t>
            </a:r>
            <a:r>
              <a:rPr lang="zh-CN" altLang="en-US" sz="2800" b="1" smtClean="0">
                <a:ea typeface="楷体_GB2312" pitchFamily="49" charset="-122"/>
              </a:rPr>
              <a:t>，</a:t>
            </a:r>
          </a:p>
          <a:p>
            <a:pPr>
              <a:buFontTx/>
              <a:buNone/>
            </a:pPr>
            <a:r>
              <a:rPr lang="zh-CN" altLang="en-US" sz="2800" b="1" smtClean="0">
                <a:ea typeface="楷体_GB2312" pitchFamily="49" charset="-122"/>
              </a:rPr>
              <a:t>从而在 </a:t>
            </a:r>
            <a:r>
              <a:rPr lang="en-US" altLang="zh-CN" sz="2800" b="1" smtClean="0">
                <a:ea typeface="楷体_GB2312" pitchFamily="49" charset="-122"/>
              </a:rPr>
              <a:t>|</a:t>
            </a:r>
            <a:r>
              <a:rPr lang="en-US" altLang="zh-CN" sz="2800" b="1" i="1" smtClean="0">
                <a:ea typeface="楷体_GB2312" pitchFamily="49" charset="-122"/>
              </a:rPr>
              <a:t>z</a:t>
            </a:r>
            <a:r>
              <a:rPr lang="en-US" altLang="zh-CN" sz="2800" b="1" smtClean="0">
                <a:ea typeface="楷体_GB2312" pitchFamily="49" charset="-122"/>
              </a:rPr>
              <a:t>-</a:t>
            </a:r>
            <a:r>
              <a:rPr lang="en-US" altLang="zh-CN" sz="2800" b="1" i="1" smtClean="0">
                <a:ea typeface="楷体_GB2312" pitchFamily="49" charset="-122"/>
              </a:rPr>
              <a:t>i</a:t>
            </a:r>
            <a:r>
              <a:rPr lang="en-US" altLang="zh-CN" sz="2800" b="1" smtClean="0">
                <a:ea typeface="楷体_GB2312" pitchFamily="49" charset="-122"/>
              </a:rPr>
              <a:t>|&lt;1 </a:t>
            </a:r>
            <a:r>
              <a:rPr lang="zh-CN" altLang="en-US" sz="2800" b="1" smtClean="0">
                <a:ea typeface="楷体_GB2312" pitchFamily="49" charset="-122"/>
              </a:rPr>
              <a:t>时有</a:t>
            </a:r>
          </a:p>
          <a:p>
            <a:pPr>
              <a:buFontTx/>
              <a:buNone/>
            </a:pPr>
            <a:r>
              <a:rPr lang="zh-CN" altLang="en-US" sz="2800" b="1" smtClean="0">
                <a:ea typeface="楷体_GB2312" pitchFamily="49" charset="-122"/>
              </a:rPr>
              <a:t>令              应用展开式</a:t>
            </a:r>
            <a:r>
              <a:rPr lang="en-US" altLang="zh-CN" sz="2800" b="1" smtClean="0">
                <a:ea typeface="楷体_GB2312" pitchFamily="49" charset="-122"/>
              </a:rPr>
              <a:t>(6)</a:t>
            </a:r>
            <a:r>
              <a:rPr lang="zh-CN" altLang="en-US" sz="2800" b="1" smtClean="0">
                <a:ea typeface="楷体_GB2312" pitchFamily="49" charset="-122"/>
              </a:rPr>
              <a:t>可得：</a:t>
            </a:r>
          </a:p>
          <a:p>
            <a:pPr>
              <a:buFontTx/>
              <a:buNone/>
            </a:pPr>
            <a:endParaRPr lang="en-US" altLang="zh-CN" sz="2800" smtClean="0">
              <a:ea typeface="楷体_GB2312" pitchFamily="49" charset="-122"/>
            </a:endParaRPr>
          </a:p>
        </p:txBody>
      </p:sp>
      <p:sp>
        <p:nvSpPr>
          <p:cNvPr id="78851" name="灯片编号占位符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E819F688-CF54-4D2D-9AD0-B7AF08197736}" type="slidenum">
              <a:rPr lang="en-US" altLang="zh-CN" sz="1400">
                <a:solidFill>
                  <a:schemeClr val="tx1"/>
                </a:solidFill>
              </a:rPr>
              <a:pPr/>
              <a:t>37</a:t>
            </a:fld>
            <a:endParaRPr lang="en-US" altLang="zh-CN" sz="1400">
              <a:solidFill>
                <a:schemeClr val="tx1"/>
              </a:solidFill>
            </a:endParaRPr>
          </a:p>
        </p:txBody>
      </p:sp>
      <p:graphicFrame>
        <p:nvGraphicFramePr>
          <p:cNvPr id="78852" name="Object 4"/>
          <p:cNvGraphicFramePr>
            <a:graphicFrameLocks noChangeAspect="1"/>
          </p:cNvGraphicFramePr>
          <p:nvPr/>
        </p:nvGraphicFramePr>
        <p:xfrm>
          <a:off x="3949700" y="838200"/>
          <a:ext cx="788988" cy="473075"/>
        </p:xfrm>
        <a:graphic>
          <a:graphicData uri="http://schemas.openxmlformats.org/presentationml/2006/ole">
            <p:oleObj spid="_x0000_s78852" name="Equation" r:id="rId3" imgW="381000" imgH="228600" progId="Equation.DSMT4">
              <p:embed/>
            </p:oleObj>
          </a:graphicData>
        </a:graphic>
      </p:graphicFrame>
      <p:graphicFrame>
        <p:nvGraphicFramePr>
          <p:cNvPr id="78853" name="Object 5"/>
          <p:cNvGraphicFramePr>
            <a:graphicFrameLocks noChangeAspect="1"/>
          </p:cNvGraphicFramePr>
          <p:nvPr/>
        </p:nvGraphicFramePr>
        <p:xfrm>
          <a:off x="1512888" y="1893888"/>
          <a:ext cx="1376362" cy="450850"/>
        </p:xfrm>
        <a:graphic>
          <a:graphicData uri="http://schemas.openxmlformats.org/presentationml/2006/ole">
            <p:oleObj spid="_x0000_s78853" name="Equation" r:id="rId4" imgW="736600" imgH="241300" progId="Equation.DSMT4">
              <p:embed/>
            </p:oleObj>
          </a:graphicData>
        </a:graphic>
      </p:graphicFrame>
      <p:graphicFrame>
        <p:nvGraphicFramePr>
          <p:cNvPr id="78854" name="Object 6"/>
          <p:cNvGraphicFramePr>
            <a:graphicFrameLocks noChangeAspect="1"/>
          </p:cNvGraphicFramePr>
          <p:nvPr/>
        </p:nvGraphicFramePr>
        <p:xfrm>
          <a:off x="5767388" y="1893888"/>
          <a:ext cx="2206625" cy="450850"/>
        </p:xfrm>
        <a:graphic>
          <a:graphicData uri="http://schemas.openxmlformats.org/presentationml/2006/ole">
            <p:oleObj spid="_x0000_s78854" name="Equation" r:id="rId5" imgW="1180588" imgH="241195" progId="Equation.DSMT4">
              <p:embed/>
            </p:oleObj>
          </a:graphicData>
        </a:graphic>
      </p:graphicFrame>
      <p:graphicFrame>
        <p:nvGraphicFramePr>
          <p:cNvPr id="78855" name="Object 7"/>
          <p:cNvGraphicFramePr>
            <a:graphicFrameLocks noChangeAspect="1"/>
          </p:cNvGraphicFramePr>
          <p:nvPr/>
        </p:nvGraphicFramePr>
        <p:xfrm>
          <a:off x="1423988" y="2438400"/>
          <a:ext cx="1519237" cy="427038"/>
        </p:xfrm>
        <a:graphic>
          <a:graphicData uri="http://schemas.openxmlformats.org/presentationml/2006/ole">
            <p:oleObj spid="_x0000_s78855" name="Equation" r:id="rId6" imgW="812447" imgH="228501" progId="Equation.DSMT4">
              <p:embed/>
            </p:oleObj>
          </a:graphicData>
        </a:graphic>
      </p:graphicFrame>
      <p:graphicFrame>
        <p:nvGraphicFramePr>
          <p:cNvPr id="78856" name="Object 8"/>
          <p:cNvGraphicFramePr>
            <a:graphicFrameLocks noChangeAspect="1"/>
          </p:cNvGraphicFramePr>
          <p:nvPr/>
        </p:nvGraphicFramePr>
        <p:xfrm>
          <a:off x="5795963" y="2276475"/>
          <a:ext cx="2178050" cy="741363"/>
        </p:xfrm>
        <a:graphic>
          <a:graphicData uri="http://schemas.openxmlformats.org/presentationml/2006/ole">
            <p:oleObj spid="_x0000_s78856" name="Equation" r:id="rId7" imgW="1155700" imgH="381000" progId="Equation.DSMT4">
              <p:embed/>
            </p:oleObj>
          </a:graphicData>
        </a:graphic>
      </p:graphicFrame>
      <p:graphicFrame>
        <p:nvGraphicFramePr>
          <p:cNvPr id="78857" name="Object 9"/>
          <p:cNvGraphicFramePr>
            <a:graphicFrameLocks noChangeAspect="1"/>
          </p:cNvGraphicFramePr>
          <p:nvPr/>
        </p:nvGraphicFramePr>
        <p:xfrm>
          <a:off x="1908175" y="2852738"/>
          <a:ext cx="630238" cy="531812"/>
        </p:xfrm>
        <a:graphic>
          <a:graphicData uri="http://schemas.openxmlformats.org/presentationml/2006/ole">
            <p:oleObj spid="_x0000_s78857" name="Equation" r:id="rId8" imgW="368300" imgH="228600" progId="Equation.DSMT4">
              <p:embed/>
            </p:oleObj>
          </a:graphicData>
        </a:graphic>
      </p:graphicFrame>
      <p:graphicFrame>
        <p:nvGraphicFramePr>
          <p:cNvPr id="78858" name="Object 10"/>
          <p:cNvGraphicFramePr>
            <a:graphicFrameLocks noChangeAspect="1"/>
          </p:cNvGraphicFramePr>
          <p:nvPr/>
        </p:nvGraphicFramePr>
        <p:xfrm>
          <a:off x="2916238" y="2924175"/>
          <a:ext cx="762000" cy="442913"/>
        </p:xfrm>
        <a:graphic>
          <a:graphicData uri="http://schemas.openxmlformats.org/presentationml/2006/ole">
            <p:oleObj spid="_x0000_s78858" name="Equation" r:id="rId9" imgW="393529" imgH="228501" progId="Equation.DSMT4">
              <p:embed/>
            </p:oleObj>
          </a:graphicData>
        </a:graphic>
      </p:graphicFrame>
      <p:graphicFrame>
        <p:nvGraphicFramePr>
          <p:cNvPr id="78859" name="Object 11"/>
          <p:cNvGraphicFramePr>
            <a:graphicFrameLocks noChangeAspect="1"/>
          </p:cNvGraphicFramePr>
          <p:nvPr/>
        </p:nvGraphicFramePr>
        <p:xfrm>
          <a:off x="900113" y="3429000"/>
          <a:ext cx="784225" cy="506413"/>
        </p:xfrm>
        <a:graphic>
          <a:graphicData uri="http://schemas.openxmlformats.org/presentationml/2006/ole">
            <p:oleObj spid="_x0000_s78859" name="Equation" r:id="rId10" imgW="444307" imgH="228501" progId="Equation.DSMT4">
              <p:embed/>
            </p:oleObj>
          </a:graphicData>
        </a:graphic>
      </p:graphicFrame>
      <p:graphicFrame>
        <p:nvGraphicFramePr>
          <p:cNvPr id="78860" name="Object 12"/>
          <p:cNvGraphicFramePr>
            <a:graphicFrameLocks noChangeAspect="1"/>
          </p:cNvGraphicFramePr>
          <p:nvPr/>
        </p:nvGraphicFramePr>
        <p:xfrm>
          <a:off x="3203575" y="3421063"/>
          <a:ext cx="1422400" cy="512762"/>
        </p:xfrm>
        <a:graphic>
          <a:graphicData uri="http://schemas.openxmlformats.org/presentationml/2006/ole">
            <p:oleObj spid="_x0000_s78860" name="Equation" r:id="rId11" imgW="698500" imgH="228600" progId="Equation.DSMT4">
              <p:embed/>
            </p:oleObj>
          </a:graphicData>
        </a:graphic>
      </p:graphicFrame>
      <p:graphicFrame>
        <p:nvGraphicFramePr>
          <p:cNvPr id="78861" name="Object 13"/>
          <p:cNvGraphicFramePr>
            <a:graphicFrameLocks noChangeAspect="1"/>
          </p:cNvGraphicFramePr>
          <p:nvPr/>
        </p:nvGraphicFramePr>
        <p:xfrm>
          <a:off x="6588125" y="3352800"/>
          <a:ext cx="946150" cy="566738"/>
        </p:xfrm>
        <a:graphic>
          <a:graphicData uri="http://schemas.openxmlformats.org/presentationml/2006/ole">
            <p:oleObj spid="_x0000_s78861" name="Equation" r:id="rId12" imgW="381000" imgH="228600" progId="Equation.DSMT4">
              <p:embed/>
            </p:oleObj>
          </a:graphicData>
        </a:graphic>
      </p:graphicFrame>
      <p:graphicFrame>
        <p:nvGraphicFramePr>
          <p:cNvPr id="78862" name="Object 16"/>
          <p:cNvGraphicFramePr>
            <a:graphicFrameLocks noChangeAspect="1"/>
          </p:cNvGraphicFramePr>
          <p:nvPr/>
        </p:nvGraphicFramePr>
        <p:xfrm>
          <a:off x="3635375" y="4292600"/>
          <a:ext cx="4421188" cy="790575"/>
        </p:xfrm>
        <a:graphic>
          <a:graphicData uri="http://schemas.openxmlformats.org/presentationml/2006/ole">
            <p:oleObj spid="_x0000_s78862" name="Equation" r:id="rId13" imgW="2197100" imgH="393700" progId="Equation.DSMT4">
              <p:embed/>
            </p:oleObj>
          </a:graphicData>
        </a:graphic>
      </p:graphicFrame>
      <p:graphicFrame>
        <p:nvGraphicFramePr>
          <p:cNvPr id="78863" name="Object 17"/>
          <p:cNvGraphicFramePr>
            <a:graphicFrameLocks noChangeAspect="1"/>
          </p:cNvGraphicFramePr>
          <p:nvPr/>
        </p:nvGraphicFramePr>
        <p:xfrm>
          <a:off x="1116013" y="4800600"/>
          <a:ext cx="1014412" cy="787400"/>
        </p:xfrm>
        <a:graphic>
          <a:graphicData uri="http://schemas.openxmlformats.org/presentationml/2006/ole">
            <p:oleObj spid="_x0000_s78863" name="Equation" r:id="rId14" imgW="571252" imgH="393529" progId="Equation.DSMT4">
              <p:embed/>
            </p:oleObj>
          </a:graphicData>
        </a:graphic>
      </p:graphicFrame>
      <p:graphicFrame>
        <p:nvGraphicFramePr>
          <p:cNvPr id="78864" name="Object 18"/>
          <p:cNvGraphicFramePr>
            <a:graphicFrameLocks noChangeAspect="1"/>
          </p:cNvGraphicFramePr>
          <p:nvPr/>
        </p:nvGraphicFramePr>
        <p:xfrm>
          <a:off x="2360613" y="5334000"/>
          <a:ext cx="3965575" cy="906463"/>
        </p:xfrm>
        <a:graphic>
          <a:graphicData uri="http://schemas.openxmlformats.org/presentationml/2006/ole">
            <p:oleObj spid="_x0000_s78864" name="Equation" r:id="rId15" imgW="1943100" imgH="444500" progId="Equation.DSMT4">
              <p:embed/>
            </p:oleObj>
          </a:graphicData>
        </a:graphic>
      </p:graphicFrame>
      <p:graphicFrame>
        <p:nvGraphicFramePr>
          <p:cNvPr id="78865" name="Object 19"/>
          <p:cNvGraphicFramePr>
            <a:graphicFrameLocks noChangeAspect="1"/>
          </p:cNvGraphicFramePr>
          <p:nvPr/>
        </p:nvGraphicFramePr>
        <p:xfrm>
          <a:off x="6858000" y="5562600"/>
          <a:ext cx="1220788" cy="417513"/>
        </p:xfrm>
        <a:graphic>
          <a:graphicData uri="http://schemas.openxmlformats.org/presentationml/2006/ole">
            <p:oleObj spid="_x0000_s78865" name="Equation" r:id="rId16" imgW="596641" imgH="203112" progId="Equation.DSMT4">
              <p:embed/>
            </p:oleObj>
          </a:graphicData>
        </a:graphic>
      </p:graphicFrame>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idx="1"/>
          </p:nvPr>
        </p:nvSpPr>
        <p:spPr>
          <a:xfrm>
            <a:off x="685800" y="381000"/>
            <a:ext cx="7772400" cy="5715000"/>
          </a:xfrm>
        </p:spPr>
        <p:txBody>
          <a:bodyPr/>
          <a:lstStyle/>
          <a:p>
            <a:pPr>
              <a:buFontTx/>
              <a:buNone/>
            </a:pPr>
            <a:r>
              <a:rPr lang="zh-CN" altLang="en-US" sz="2800" b="1" smtClean="0">
                <a:latin typeface="楷体_GB2312" pitchFamily="49" charset="-122"/>
                <a:ea typeface="楷体_GB2312" pitchFamily="49" charset="-122"/>
              </a:rPr>
              <a:t>（</a:t>
            </a:r>
            <a:r>
              <a:rPr lang="en-US" altLang="zh-CN" sz="2800" b="1" smtClean="0">
                <a:latin typeface="楷体_GB2312" pitchFamily="49" charset="-122"/>
                <a:ea typeface="楷体_GB2312" pitchFamily="49" charset="-122"/>
              </a:rPr>
              <a:t>2</a:t>
            </a:r>
            <a:r>
              <a:rPr lang="zh-CN" altLang="en-US" sz="2800" b="1" smtClean="0">
                <a:latin typeface="楷体_GB2312" pitchFamily="49" charset="-122"/>
                <a:ea typeface="楷体_GB2312" pitchFamily="49" charset="-122"/>
              </a:rPr>
              <a:t>）同理可得其</a:t>
            </a:r>
            <a:r>
              <a:rPr lang="zh-CN" altLang="en-US" sz="2800" b="1" smtClean="0">
                <a:ea typeface="楷体_GB2312" pitchFamily="49" charset="-122"/>
              </a:rPr>
              <a:t>在            处的</a:t>
            </a:r>
            <a:r>
              <a:rPr lang="zh-CN" altLang="en-US" sz="2800" b="1" smtClean="0">
                <a:latin typeface="楷体_GB2312" pitchFamily="49" charset="-122"/>
                <a:ea typeface="楷体_GB2312" pitchFamily="49" charset="-122"/>
              </a:rPr>
              <a:t>泰勒</a:t>
            </a:r>
            <a:r>
              <a:rPr lang="zh-CN" altLang="en-US" sz="2800" b="1" smtClean="0">
                <a:ea typeface="楷体_GB2312" pitchFamily="49" charset="-122"/>
              </a:rPr>
              <a:t>级数展开式</a:t>
            </a:r>
          </a:p>
          <a:p>
            <a:pPr>
              <a:buFontTx/>
              <a:buNone/>
            </a:pPr>
            <a:r>
              <a:rPr lang="zh-CN" altLang="en-US" sz="2800" b="1" smtClean="0">
                <a:ea typeface="楷体_GB2312" pitchFamily="49" charset="-122"/>
              </a:rPr>
              <a:t>的收敛半径为 </a:t>
            </a:r>
            <a:r>
              <a:rPr lang="en-US" altLang="zh-CN" sz="2800" b="1" smtClean="0">
                <a:ea typeface="楷体_GB2312" pitchFamily="49" charset="-122"/>
              </a:rPr>
              <a:t>1</a:t>
            </a:r>
            <a:r>
              <a:rPr lang="zh-CN" altLang="en-US" sz="2800" b="1" smtClean="0">
                <a:ea typeface="楷体_GB2312" pitchFamily="49" charset="-122"/>
              </a:rPr>
              <a:t>。</a:t>
            </a:r>
          </a:p>
          <a:p>
            <a:pPr>
              <a:buFontTx/>
              <a:buNone/>
            </a:pPr>
            <a:r>
              <a:rPr lang="zh-CN" altLang="en-US" sz="2800" b="1" smtClean="0">
                <a:ea typeface="楷体_GB2312" pitchFamily="49" charset="-122"/>
              </a:rPr>
              <a:t>          由于                                     </a:t>
            </a:r>
            <a:r>
              <a:rPr lang="en-US" altLang="zh-CN" sz="2800" b="1" smtClean="0">
                <a:ea typeface="楷体_GB2312" pitchFamily="49" charset="-122"/>
              </a:rPr>
              <a:t>, </a:t>
            </a:r>
            <a:r>
              <a:rPr lang="zh-CN" altLang="en-US" sz="2800" b="1" smtClean="0">
                <a:ea typeface="楷体_GB2312" pitchFamily="49" charset="-122"/>
              </a:rPr>
              <a:t>应用展开式（</a:t>
            </a:r>
            <a:r>
              <a:rPr lang="en-US" altLang="zh-CN" sz="2800" b="1" smtClean="0">
                <a:ea typeface="楷体_GB2312" pitchFamily="49" charset="-122"/>
              </a:rPr>
              <a:t>3</a:t>
            </a:r>
            <a:r>
              <a:rPr lang="zh-CN" altLang="en-US" sz="2800" b="1" smtClean="0">
                <a:ea typeface="楷体_GB2312" pitchFamily="49" charset="-122"/>
              </a:rPr>
              <a:t>）得</a:t>
            </a:r>
          </a:p>
          <a:p>
            <a:pPr>
              <a:buFontTx/>
              <a:buNone/>
            </a:pPr>
            <a:endParaRPr lang="zh-CN" altLang="en-US" sz="2800" b="1" smtClean="0">
              <a:ea typeface="楷体_GB2312" pitchFamily="49" charset="-122"/>
            </a:endParaRPr>
          </a:p>
          <a:p>
            <a:pPr>
              <a:buFontTx/>
              <a:buNone/>
            </a:pPr>
            <a:endParaRPr lang="zh-CN" altLang="en-US" sz="2800" b="1" smtClean="0">
              <a:ea typeface="楷体_GB2312" pitchFamily="49" charset="-122"/>
            </a:endParaRPr>
          </a:p>
          <a:p>
            <a:pPr>
              <a:buFontTx/>
              <a:buNone/>
            </a:pPr>
            <a:r>
              <a:rPr lang="zh-CN" altLang="en-US" sz="2800" b="1" smtClean="0">
                <a:ea typeface="楷体_GB2312" pitchFamily="49" charset="-122"/>
              </a:rPr>
              <a:t>所以当                  时</a:t>
            </a:r>
          </a:p>
        </p:txBody>
      </p:sp>
      <p:sp>
        <p:nvSpPr>
          <p:cNvPr id="79875" name="灯片编号占位符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DE294B6-561A-4F50-8D4E-BBCE8F921DFF}" type="slidenum">
              <a:rPr lang="en-US" altLang="zh-CN" sz="1400">
                <a:solidFill>
                  <a:schemeClr val="tx1"/>
                </a:solidFill>
              </a:rPr>
              <a:pPr/>
              <a:t>38</a:t>
            </a:fld>
            <a:endParaRPr lang="en-US" altLang="zh-CN" sz="1400">
              <a:solidFill>
                <a:schemeClr val="tx1"/>
              </a:solidFill>
            </a:endParaRPr>
          </a:p>
        </p:txBody>
      </p:sp>
      <p:graphicFrame>
        <p:nvGraphicFramePr>
          <p:cNvPr id="79876" name="Object 3"/>
          <p:cNvGraphicFramePr>
            <a:graphicFrameLocks noChangeAspect="1"/>
          </p:cNvGraphicFramePr>
          <p:nvPr/>
        </p:nvGraphicFramePr>
        <p:xfrm>
          <a:off x="3949700" y="398463"/>
          <a:ext cx="788988" cy="473075"/>
        </p:xfrm>
        <a:graphic>
          <a:graphicData uri="http://schemas.openxmlformats.org/presentationml/2006/ole">
            <p:oleObj spid="_x0000_s79876" name="Equation" r:id="rId3" imgW="381000" imgH="228600" progId="Equation.DSMT4">
              <p:embed/>
            </p:oleObj>
          </a:graphicData>
        </a:graphic>
      </p:graphicFrame>
      <p:graphicFrame>
        <p:nvGraphicFramePr>
          <p:cNvPr id="79877" name="Object 4"/>
          <p:cNvGraphicFramePr>
            <a:graphicFrameLocks noChangeAspect="1"/>
          </p:cNvGraphicFramePr>
          <p:nvPr/>
        </p:nvGraphicFramePr>
        <p:xfrm>
          <a:off x="2336800" y="1282700"/>
          <a:ext cx="2794000" cy="820738"/>
        </p:xfrm>
        <a:graphic>
          <a:graphicData uri="http://schemas.openxmlformats.org/presentationml/2006/ole">
            <p:oleObj spid="_x0000_s79877" name="Equation" r:id="rId4" imgW="1383699" imgH="406224" progId="Equation.DSMT4">
              <p:embed/>
            </p:oleObj>
          </a:graphicData>
        </a:graphic>
      </p:graphicFrame>
      <p:graphicFrame>
        <p:nvGraphicFramePr>
          <p:cNvPr id="79878" name="Object 5"/>
          <p:cNvGraphicFramePr>
            <a:graphicFrameLocks noChangeAspect="1"/>
          </p:cNvGraphicFramePr>
          <p:nvPr/>
        </p:nvGraphicFramePr>
        <p:xfrm>
          <a:off x="1905000" y="1981200"/>
          <a:ext cx="2971800" cy="890588"/>
        </p:xfrm>
        <a:graphic>
          <a:graphicData uri="http://schemas.openxmlformats.org/presentationml/2006/ole">
            <p:oleObj spid="_x0000_s79878" name="Equation" r:id="rId5" imgW="1485255" imgH="444307" progId="Equation.DSMT4">
              <p:embed/>
            </p:oleObj>
          </a:graphicData>
        </a:graphic>
      </p:graphicFrame>
      <p:graphicFrame>
        <p:nvGraphicFramePr>
          <p:cNvPr id="79879" name="Object 6"/>
          <p:cNvGraphicFramePr>
            <a:graphicFrameLocks noChangeAspect="1"/>
          </p:cNvGraphicFramePr>
          <p:nvPr/>
        </p:nvGraphicFramePr>
        <p:xfrm>
          <a:off x="5638800" y="1981200"/>
          <a:ext cx="1954213" cy="977900"/>
        </p:xfrm>
        <a:graphic>
          <a:graphicData uri="http://schemas.openxmlformats.org/presentationml/2006/ole">
            <p:oleObj spid="_x0000_s79879" name="Equation" r:id="rId6" imgW="1028254" imgH="431613" progId="Equation.DSMT4">
              <p:embed/>
            </p:oleObj>
          </a:graphicData>
        </a:graphic>
      </p:graphicFrame>
      <p:graphicFrame>
        <p:nvGraphicFramePr>
          <p:cNvPr id="79880" name="Object 7"/>
          <p:cNvGraphicFramePr>
            <a:graphicFrameLocks noChangeAspect="1"/>
          </p:cNvGraphicFramePr>
          <p:nvPr/>
        </p:nvGraphicFramePr>
        <p:xfrm>
          <a:off x="889000" y="3662363"/>
          <a:ext cx="2794000" cy="820737"/>
        </p:xfrm>
        <a:graphic>
          <a:graphicData uri="http://schemas.openxmlformats.org/presentationml/2006/ole">
            <p:oleObj spid="_x0000_s79880" name="Equation" r:id="rId7" imgW="1383699" imgH="406224" progId="Equation.DSMT4">
              <p:embed/>
            </p:oleObj>
          </a:graphicData>
        </a:graphic>
      </p:graphicFrame>
      <p:graphicFrame>
        <p:nvGraphicFramePr>
          <p:cNvPr id="79881" name="Object 8"/>
          <p:cNvGraphicFramePr>
            <a:graphicFrameLocks noChangeAspect="1"/>
          </p:cNvGraphicFramePr>
          <p:nvPr/>
        </p:nvGraphicFramePr>
        <p:xfrm>
          <a:off x="3695700" y="3657600"/>
          <a:ext cx="2363788" cy="901700"/>
        </p:xfrm>
        <a:graphic>
          <a:graphicData uri="http://schemas.openxmlformats.org/presentationml/2006/ole">
            <p:oleObj spid="_x0000_s79881" name="Equation" r:id="rId8" imgW="1167893" imgH="444307" progId="Equation.DSMT4">
              <p:embed/>
            </p:oleObj>
          </a:graphicData>
        </a:graphic>
      </p:graphicFrame>
      <p:graphicFrame>
        <p:nvGraphicFramePr>
          <p:cNvPr id="79882" name="Object 9"/>
          <p:cNvGraphicFramePr>
            <a:graphicFrameLocks noChangeAspect="1"/>
          </p:cNvGraphicFramePr>
          <p:nvPr/>
        </p:nvGraphicFramePr>
        <p:xfrm>
          <a:off x="5943600" y="3581400"/>
          <a:ext cx="1676400" cy="1000125"/>
        </p:xfrm>
        <a:graphic>
          <a:graphicData uri="http://schemas.openxmlformats.org/presentationml/2006/ole">
            <p:oleObj spid="_x0000_s79882" name="Equation" r:id="rId9" imgW="863225" imgH="431613" progId="Equation.DSMT4">
              <p:embed/>
            </p:oleObj>
          </a:graphicData>
        </a:graphic>
      </p:graphicFrame>
      <p:graphicFrame>
        <p:nvGraphicFramePr>
          <p:cNvPr id="79883" name="Object 10"/>
          <p:cNvGraphicFramePr>
            <a:graphicFrameLocks noChangeAspect="1"/>
          </p:cNvGraphicFramePr>
          <p:nvPr/>
        </p:nvGraphicFramePr>
        <p:xfrm>
          <a:off x="3759200" y="4651375"/>
          <a:ext cx="2998788" cy="881063"/>
        </p:xfrm>
        <a:graphic>
          <a:graphicData uri="http://schemas.openxmlformats.org/presentationml/2006/ole">
            <p:oleObj spid="_x0000_s79883" name="Equation" r:id="rId10" imgW="1473200" imgH="431800" progId="Equation.DSMT4">
              <p:embed/>
            </p:oleObj>
          </a:graphicData>
        </a:graphic>
      </p:graphicFrame>
      <p:graphicFrame>
        <p:nvGraphicFramePr>
          <p:cNvPr id="79884" name="Object 11"/>
          <p:cNvGraphicFramePr>
            <a:graphicFrameLocks noChangeAspect="1"/>
          </p:cNvGraphicFramePr>
          <p:nvPr/>
        </p:nvGraphicFramePr>
        <p:xfrm>
          <a:off x="1939925" y="3048000"/>
          <a:ext cx="1301750" cy="444500"/>
        </p:xfrm>
        <a:graphic>
          <a:graphicData uri="http://schemas.openxmlformats.org/presentationml/2006/ole">
            <p:oleObj spid="_x0000_s79884" name="Equation" r:id="rId11" imgW="596641" imgH="203112" progId="Equation.DSMT4">
              <p:embed/>
            </p:oleObj>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idx="1"/>
          </p:nvPr>
        </p:nvSpPr>
        <p:spPr>
          <a:xfrm>
            <a:off x="673100" y="796925"/>
            <a:ext cx="7772400" cy="5638800"/>
          </a:xfrm>
        </p:spPr>
        <p:txBody>
          <a:bodyPr/>
          <a:lstStyle/>
          <a:p>
            <a:pPr>
              <a:buFontTx/>
              <a:buNone/>
            </a:pPr>
            <a:r>
              <a:rPr lang="zh-CN" altLang="en-US" sz="2800" smtClean="0">
                <a:latin typeface="楷体_GB2312" pitchFamily="49" charset="-122"/>
                <a:ea typeface="楷体_GB2312" pitchFamily="49" charset="-122"/>
              </a:rPr>
              <a:t>（</a:t>
            </a:r>
            <a:r>
              <a:rPr lang="en-US" altLang="zh-CN" sz="2800" smtClean="0">
                <a:latin typeface="楷体_GB2312" pitchFamily="49" charset="-122"/>
                <a:ea typeface="楷体_GB2312" pitchFamily="49" charset="-122"/>
              </a:rPr>
              <a:t>3</a:t>
            </a:r>
            <a:r>
              <a:rPr lang="zh-CN" altLang="en-US" sz="2800" smtClean="0">
                <a:latin typeface="楷体_GB2312" pitchFamily="49" charset="-122"/>
                <a:ea typeface="楷体_GB2312" pitchFamily="49" charset="-122"/>
              </a:rPr>
              <a:t>）</a:t>
            </a:r>
            <a:r>
              <a:rPr lang="zh-CN" altLang="en-US" sz="2800" b="1" smtClean="0">
                <a:latin typeface="楷体_GB2312" pitchFamily="49" charset="-122"/>
                <a:ea typeface="楷体_GB2312" pitchFamily="49" charset="-122"/>
              </a:rPr>
              <a:t>由于     在整个复平面上解析，故其收敛</a:t>
            </a:r>
          </a:p>
          <a:p>
            <a:pPr>
              <a:buFontTx/>
              <a:buNone/>
            </a:pPr>
            <a:r>
              <a:rPr lang="zh-CN" altLang="en-US" sz="2800" b="1" smtClean="0">
                <a:latin typeface="楷体_GB2312" pitchFamily="49" charset="-122"/>
                <a:ea typeface="楷体_GB2312" pitchFamily="49" charset="-122"/>
              </a:rPr>
              <a:t>半径为    ，从而</a:t>
            </a:r>
          </a:p>
          <a:p>
            <a:pPr>
              <a:buFontTx/>
              <a:buNone/>
            </a:pPr>
            <a:endParaRPr lang="zh-CN" altLang="en-US" sz="2800" b="1" smtClean="0">
              <a:latin typeface="楷体_GB2312" pitchFamily="49" charset="-122"/>
              <a:ea typeface="楷体_GB2312" pitchFamily="49" charset="-122"/>
            </a:endParaRPr>
          </a:p>
          <a:p>
            <a:pPr>
              <a:buFontTx/>
              <a:buNone/>
            </a:pPr>
            <a:r>
              <a:rPr lang="zh-CN" altLang="en-US" sz="2800" b="1" smtClean="0">
                <a:latin typeface="楷体_GB2312" pitchFamily="49" charset="-122"/>
                <a:ea typeface="楷体_GB2312" pitchFamily="49" charset="-122"/>
              </a:rPr>
              <a:t>应用展开式（</a:t>
            </a:r>
            <a:r>
              <a:rPr lang="en-US" altLang="zh-CN" sz="2800" b="1" smtClean="0">
                <a:latin typeface="楷体_GB2312" pitchFamily="49" charset="-122"/>
                <a:ea typeface="楷体_GB2312" pitchFamily="49" charset="-122"/>
              </a:rPr>
              <a:t>2)(4)</a:t>
            </a:r>
            <a:r>
              <a:rPr lang="zh-CN" altLang="en-US" sz="2800" b="1" smtClean="0">
                <a:latin typeface="楷体_GB2312" pitchFamily="49" charset="-122"/>
                <a:ea typeface="楷体_GB2312" pitchFamily="49" charset="-122"/>
              </a:rPr>
              <a:t>得</a:t>
            </a:r>
          </a:p>
          <a:p>
            <a:pPr>
              <a:buFontTx/>
              <a:buNone/>
            </a:pPr>
            <a:endParaRPr lang="zh-CN" altLang="en-US" sz="2800" b="1" smtClean="0">
              <a:latin typeface="楷体_GB2312" pitchFamily="49" charset="-122"/>
              <a:ea typeface="楷体_GB2312" pitchFamily="49" charset="-122"/>
            </a:endParaRPr>
          </a:p>
          <a:p>
            <a:pPr>
              <a:buFontTx/>
              <a:buNone/>
            </a:pPr>
            <a:endParaRPr lang="zh-CN" altLang="en-US" sz="2800" b="1" smtClean="0">
              <a:latin typeface="楷体_GB2312" pitchFamily="49" charset="-122"/>
              <a:ea typeface="楷体_GB2312" pitchFamily="49" charset="-122"/>
            </a:endParaRPr>
          </a:p>
          <a:p>
            <a:pPr>
              <a:buFontTx/>
              <a:buNone/>
            </a:pPr>
            <a:endParaRPr lang="zh-CN" altLang="en-US" sz="2800" b="1" smtClean="0">
              <a:latin typeface="楷体_GB2312" pitchFamily="49" charset="-122"/>
              <a:ea typeface="楷体_GB2312" pitchFamily="49" charset="-122"/>
            </a:endParaRPr>
          </a:p>
          <a:p>
            <a:pPr>
              <a:buFontTx/>
              <a:buNone/>
            </a:pPr>
            <a:r>
              <a:rPr lang="zh-CN" altLang="en-US" sz="2800" b="1" smtClean="0">
                <a:latin typeface="楷体_GB2312" pitchFamily="49" charset="-122"/>
                <a:ea typeface="楷体_GB2312" pitchFamily="49" charset="-122"/>
              </a:rPr>
              <a:t>用</a:t>
            </a:r>
            <a:r>
              <a:rPr lang="zh-CN" altLang="en-US" sz="2800" b="1" smtClean="0">
                <a:solidFill>
                  <a:srgbClr val="FF0000"/>
                </a:solidFill>
                <a:latin typeface="楷体_GB2312" pitchFamily="49" charset="-122"/>
                <a:ea typeface="楷体_GB2312" pitchFamily="49" charset="-122"/>
              </a:rPr>
              <a:t>直接法</a:t>
            </a:r>
            <a:r>
              <a:rPr lang="zh-CN" altLang="en-US" sz="2800" b="1" smtClean="0">
                <a:latin typeface="楷体_GB2312" pitchFamily="49" charset="-122"/>
                <a:ea typeface="楷体_GB2312" pitchFamily="49" charset="-122"/>
              </a:rPr>
              <a:t>也简单，注意到</a:t>
            </a:r>
          </a:p>
          <a:p>
            <a:pPr>
              <a:buFontTx/>
              <a:buNone/>
            </a:pPr>
            <a:endParaRPr lang="en-US" altLang="zh-CN" sz="2800" smtClean="0">
              <a:latin typeface="楷体_GB2312" pitchFamily="49" charset="-122"/>
              <a:ea typeface="楷体_GB2312" pitchFamily="49" charset="-122"/>
            </a:endParaRPr>
          </a:p>
        </p:txBody>
      </p:sp>
      <p:sp>
        <p:nvSpPr>
          <p:cNvPr id="80899" name="灯片编号占位符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EE52350-B922-40DC-9784-581CDDCBFA9C}" type="slidenum">
              <a:rPr lang="en-US" altLang="zh-CN" sz="1400">
                <a:solidFill>
                  <a:schemeClr val="tx1"/>
                </a:solidFill>
              </a:rPr>
              <a:pPr/>
              <a:t>39</a:t>
            </a:fld>
            <a:endParaRPr lang="en-US" altLang="zh-CN" sz="1400">
              <a:solidFill>
                <a:schemeClr val="tx1"/>
              </a:solidFill>
            </a:endParaRPr>
          </a:p>
        </p:txBody>
      </p:sp>
      <p:graphicFrame>
        <p:nvGraphicFramePr>
          <p:cNvPr id="80900" name="Object 3"/>
          <p:cNvGraphicFramePr>
            <a:graphicFrameLocks noChangeAspect="1"/>
          </p:cNvGraphicFramePr>
          <p:nvPr/>
        </p:nvGraphicFramePr>
        <p:xfrm>
          <a:off x="1943100" y="1406525"/>
          <a:ext cx="660400" cy="400050"/>
        </p:xfrm>
        <a:graphic>
          <a:graphicData uri="http://schemas.openxmlformats.org/presentationml/2006/ole">
            <p:oleObj spid="_x0000_s80900" name="Equation" r:id="rId3" imgW="164814" imgH="126780" progId="Equation.DSMT4">
              <p:embed/>
            </p:oleObj>
          </a:graphicData>
        </a:graphic>
      </p:graphicFrame>
      <p:graphicFrame>
        <p:nvGraphicFramePr>
          <p:cNvPr id="80901" name="Object 4"/>
          <p:cNvGraphicFramePr>
            <a:graphicFrameLocks noChangeAspect="1"/>
          </p:cNvGraphicFramePr>
          <p:nvPr/>
        </p:nvGraphicFramePr>
        <p:xfrm>
          <a:off x="2425700" y="796925"/>
          <a:ext cx="838200" cy="469900"/>
        </p:xfrm>
        <a:graphic>
          <a:graphicData uri="http://schemas.openxmlformats.org/presentationml/2006/ole">
            <p:oleObj spid="_x0000_s80901" name="Equation" r:id="rId4" imgW="317087" imgH="177569" progId="Equation.DSMT4">
              <p:embed/>
            </p:oleObj>
          </a:graphicData>
        </a:graphic>
      </p:graphicFrame>
      <p:graphicFrame>
        <p:nvGraphicFramePr>
          <p:cNvPr id="80902" name="Object 5"/>
          <p:cNvGraphicFramePr>
            <a:graphicFrameLocks noChangeAspect="1"/>
          </p:cNvGraphicFramePr>
          <p:nvPr/>
        </p:nvGraphicFramePr>
        <p:xfrm>
          <a:off x="863600" y="1939925"/>
          <a:ext cx="7162800" cy="450850"/>
        </p:xfrm>
        <a:graphic>
          <a:graphicData uri="http://schemas.openxmlformats.org/presentationml/2006/ole">
            <p:oleObj spid="_x0000_s80902" name="Equation" r:id="rId5" imgW="3200400" imgH="203200" progId="Equation.DSMT4">
              <p:embed/>
            </p:oleObj>
          </a:graphicData>
        </a:graphic>
      </p:graphicFrame>
      <p:graphicFrame>
        <p:nvGraphicFramePr>
          <p:cNvPr id="80903" name="Object 6"/>
          <p:cNvGraphicFramePr>
            <a:graphicFrameLocks noChangeAspect="1"/>
          </p:cNvGraphicFramePr>
          <p:nvPr/>
        </p:nvGraphicFramePr>
        <p:xfrm>
          <a:off x="825500" y="3006725"/>
          <a:ext cx="7388225" cy="989013"/>
        </p:xfrm>
        <a:graphic>
          <a:graphicData uri="http://schemas.openxmlformats.org/presentationml/2006/ole">
            <p:oleObj spid="_x0000_s80903" name="Equation" r:id="rId6" imgW="3416300" imgH="444500" progId="Equation.DSMT4">
              <p:embed/>
            </p:oleObj>
          </a:graphicData>
        </a:graphic>
      </p:graphicFrame>
      <p:graphicFrame>
        <p:nvGraphicFramePr>
          <p:cNvPr id="80904" name="Object 7"/>
          <p:cNvGraphicFramePr>
            <a:graphicFrameLocks noChangeAspect="1"/>
          </p:cNvGraphicFramePr>
          <p:nvPr/>
        </p:nvGraphicFramePr>
        <p:xfrm>
          <a:off x="4787900" y="4149725"/>
          <a:ext cx="2238375" cy="976313"/>
        </p:xfrm>
        <a:graphic>
          <a:graphicData uri="http://schemas.openxmlformats.org/presentationml/2006/ole">
            <p:oleObj spid="_x0000_s80904" name="Equation" r:id="rId7" imgW="1002865" imgH="418918" progId="Equation.DSMT4">
              <p:embed/>
            </p:oleObj>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a:xfrm>
            <a:off x="611188" y="1125538"/>
            <a:ext cx="8147050" cy="2619375"/>
          </a:xfrm>
        </p:spPr>
        <p:txBody>
          <a:bodyPr/>
          <a:lstStyle/>
          <a:p>
            <a:r>
              <a:rPr lang="zh-CN" altLang="en-US" b="1" smtClean="0">
                <a:solidFill>
                  <a:srgbClr val="002060"/>
                </a:solidFill>
                <a:latin typeface="宋体" pitchFamily="2" charset="-122"/>
                <a:ea typeface="宋体" pitchFamily="2" charset="-122"/>
              </a:rPr>
              <a:t>定理</a:t>
            </a:r>
            <a:r>
              <a:rPr lang="en-US" altLang="zh-CN" b="1" smtClean="0">
                <a:solidFill>
                  <a:srgbClr val="002060"/>
                </a:solidFill>
                <a:latin typeface="宋体" pitchFamily="2" charset="-122"/>
                <a:ea typeface="宋体" pitchFamily="2" charset="-122"/>
              </a:rPr>
              <a:t>4.6</a:t>
            </a:r>
          </a:p>
          <a:p>
            <a:pPr>
              <a:buFontTx/>
              <a:buNone/>
            </a:pPr>
            <a:r>
              <a:rPr lang="zh-CN" altLang="en-US" b="1" smtClean="0"/>
              <a:t>       </a:t>
            </a:r>
            <a:r>
              <a:rPr lang="zh-CN" altLang="en-US" b="1" smtClean="0">
                <a:latin typeface="宋体" pitchFamily="2" charset="-122"/>
                <a:ea typeface="宋体" pitchFamily="2" charset="-122"/>
              </a:rPr>
              <a:t>设级数       的各项在点集  上连续，并且一致</a:t>
            </a:r>
          </a:p>
          <a:p>
            <a:pPr>
              <a:buFontTx/>
              <a:buNone/>
            </a:pPr>
            <a:r>
              <a:rPr lang="zh-CN" altLang="en-US" b="1" smtClean="0"/>
              <a:t>   </a:t>
            </a:r>
            <a:r>
              <a:rPr lang="zh-CN" altLang="en-US" b="1" smtClean="0">
                <a:latin typeface="宋体" pitchFamily="2" charset="-122"/>
                <a:ea typeface="宋体" pitchFamily="2" charset="-122"/>
              </a:rPr>
              <a:t>收敛于</a:t>
            </a:r>
            <a:r>
              <a:rPr lang="zh-CN" altLang="en-US" b="1" smtClean="0"/>
              <a:t>      ，</a:t>
            </a:r>
            <a:r>
              <a:rPr lang="zh-CN" altLang="en-US" b="1" smtClean="0">
                <a:latin typeface="宋体" pitchFamily="2" charset="-122"/>
                <a:ea typeface="宋体" pitchFamily="2" charset="-122"/>
              </a:rPr>
              <a:t>则和函数</a:t>
            </a:r>
          </a:p>
          <a:p>
            <a:pPr>
              <a:buFontTx/>
              <a:buNone/>
            </a:pPr>
            <a:endParaRPr lang="zh-CN" altLang="en-US" b="1" smtClean="0"/>
          </a:p>
          <a:p>
            <a:pPr>
              <a:buFontTx/>
              <a:buNone/>
            </a:pPr>
            <a:r>
              <a:rPr lang="zh-CN" altLang="en-US" b="1" smtClean="0"/>
              <a:t>    </a:t>
            </a:r>
            <a:r>
              <a:rPr lang="zh-CN" altLang="en-US" b="1" smtClean="0">
                <a:latin typeface="宋体" pitchFamily="2" charset="-122"/>
                <a:ea typeface="宋体" pitchFamily="2" charset="-122"/>
              </a:rPr>
              <a:t>也在  上连续</a:t>
            </a:r>
            <a:r>
              <a:rPr lang="zh-CN" altLang="en-US" b="1" smtClean="0"/>
              <a:t>。</a:t>
            </a:r>
          </a:p>
          <a:p>
            <a:pPr>
              <a:buFontTx/>
              <a:buNone/>
            </a:pPr>
            <a:endParaRPr lang="zh-CN" altLang="en-US" smtClean="0"/>
          </a:p>
        </p:txBody>
      </p:sp>
      <p:graphicFrame>
        <p:nvGraphicFramePr>
          <p:cNvPr id="45059" name="Object 4"/>
          <p:cNvGraphicFramePr>
            <a:graphicFrameLocks noChangeAspect="1"/>
          </p:cNvGraphicFramePr>
          <p:nvPr/>
        </p:nvGraphicFramePr>
        <p:xfrm>
          <a:off x="2124075" y="1354138"/>
          <a:ext cx="1008063" cy="735012"/>
        </p:xfrm>
        <a:graphic>
          <a:graphicData uri="http://schemas.openxmlformats.org/presentationml/2006/ole">
            <p:oleObj spid="_x0000_s45059" r:id="rId3" imgW="560707" imgH="433175" progId="Equation.3">
              <p:embed/>
            </p:oleObj>
          </a:graphicData>
        </a:graphic>
      </p:graphicFrame>
      <p:graphicFrame>
        <p:nvGraphicFramePr>
          <p:cNvPr id="45060" name="Object 5"/>
          <p:cNvGraphicFramePr>
            <a:graphicFrameLocks noChangeAspect="1"/>
          </p:cNvGraphicFramePr>
          <p:nvPr/>
        </p:nvGraphicFramePr>
        <p:xfrm>
          <a:off x="4716463" y="1598613"/>
          <a:ext cx="295275" cy="317500"/>
        </p:xfrm>
        <a:graphic>
          <a:graphicData uri="http://schemas.openxmlformats.org/presentationml/2006/ole">
            <p:oleObj spid="_x0000_s45060" r:id="rId4" imgW="153489" imgH="166189" progId="Equation.3">
              <p:embed/>
            </p:oleObj>
          </a:graphicData>
        </a:graphic>
      </p:graphicFrame>
      <p:graphicFrame>
        <p:nvGraphicFramePr>
          <p:cNvPr id="45061" name="Object 6"/>
          <p:cNvGraphicFramePr>
            <a:graphicFrameLocks noChangeAspect="1"/>
          </p:cNvGraphicFramePr>
          <p:nvPr/>
        </p:nvGraphicFramePr>
        <p:xfrm>
          <a:off x="1763713" y="2063750"/>
          <a:ext cx="720725" cy="385763"/>
        </p:xfrm>
        <a:graphic>
          <a:graphicData uri="http://schemas.openxmlformats.org/presentationml/2006/ole">
            <p:oleObj spid="_x0000_s45061" name="Equation" r:id="rId5" imgW="331294" imgH="203762" progId="Equation.DSMT4">
              <p:embed/>
            </p:oleObj>
          </a:graphicData>
        </a:graphic>
      </p:graphicFrame>
      <p:graphicFrame>
        <p:nvGraphicFramePr>
          <p:cNvPr id="45062" name="Object 7"/>
          <p:cNvGraphicFramePr>
            <a:graphicFrameLocks noChangeAspect="1"/>
          </p:cNvGraphicFramePr>
          <p:nvPr/>
        </p:nvGraphicFramePr>
        <p:xfrm>
          <a:off x="3252788" y="2281238"/>
          <a:ext cx="2111375" cy="1003300"/>
        </p:xfrm>
        <a:graphic>
          <a:graphicData uri="http://schemas.openxmlformats.org/presentationml/2006/ole">
            <p:oleObj spid="_x0000_s45062" r:id="rId6" imgW="991922" imgH="432321" progId="Equation.3">
              <p:embed/>
            </p:oleObj>
          </a:graphicData>
        </a:graphic>
      </p:graphicFrame>
      <p:graphicFrame>
        <p:nvGraphicFramePr>
          <p:cNvPr id="45063" name="Object 8"/>
          <p:cNvGraphicFramePr>
            <a:graphicFrameLocks noChangeAspect="1"/>
          </p:cNvGraphicFramePr>
          <p:nvPr/>
        </p:nvGraphicFramePr>
        <p:xfrm>
          <a:off x="1619250" y="2924175"/>
          <a:ext cx="295275" cy="319088"/>
        </p:xfrm>
        <a:graphic>
          <a:graphicData uri="http://schemas.openxmlformats.org/presentationml/2006/ole">
            <p:oleObj spid="_x0000_s45063" r:id="rId7" imgW="153489" imgH="166189" progId="Equation.3">
              <p:embed/>
            </p:oleObj>
          </a:graphicData>
        </a:graphic>
      </p:graphicFrame>
      <p:sp>
        <p:nvSpPr>
          <p:cNvPr id="11" name="Rectangle 3"/>
          <p:cNvSpPr txBox="1">
            <a:spLocks noChangeArrowheads="1"/>
          </p:cNvSpPr>
          <p:nvPr/>
        </p:nvSpPr>
        <p:spPr bwMode="auto">
          <a:xfrm>
            <a:off x="611188" y="3433763"/>
            <a:ext cx="8229600" cy="2803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ea typeface="+mn-ea"/>
              </a:defRPr>
            </a:lvl2pPr>
            <a:lvl3pPr marL="1143000" indent="-228600" algn="l" rtl="0" fontAlgn="base">
              <a:spcBef>
                <a:spcPct val="20000"/>
              </a:spcBef>
              <a:spcAft>
                <a:spcPct val="0"/>
              </a:spcAft>
              <a:buChar char="•"/>
              <a:defRPr sz="2000">
                <a:solidFill>
                  <a:schemeClr val="tx1"/>
                </a:solidFill>
                <a:latin typeface="+mn-lt"/>
                <a:ea typeface="+mn-ea"/>
              </a:defRPr>
            </a:lvl3pPr>
            <a:lvl4pPr marL="1600200" indent="-228600" algn="l" rtl="0" fontAlgn="base">
              <a:spcBef>
                <a:spcPct val="20000"/>
              </a:spcBef>
              <a:spcAft>
                <a:spcPct val="0"/>
              </a:spcAft>
              <a:buChar char="–"/>
              <a:defRPr>
                <a:solidFill>
                  <a:schemeClr val="tx1"/>
                </a:solidFill>
                <a:latin typeface="+mn-lt"/>
                <a:ea typeface="+mn-ea"/>
              </a:defRPr>
            </a:lvl4pPr>
            <a:lvl5pPr marL="2057400" indent="-228600" algn="l" rtl="0" fontAlgn="base">
              <a:spcBef>
                <a:spcPct val="20000"/>
              </a:spcBef>
              <a:spcAft>
                <a:spcPct val="0"/>
              </a:spcAft>
              <a:buChar char="»"/>
              <a:defRPr>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buFont typeface="Arial" pitchFamily="34" charset="0"/>
              <a:buChar char="•"/>
              <a:defRPr/>
            </a:pPr>
            <a:r>
              <a:rPr kumimoji="0" lang="zh-CN" altLang="en-US" sz="2400" b="1" dirty="0" smtClean="0">
                <a:solidFill>
                  <a:srgbClr val="002060"/>
                </a:solidFill>
                <a:latin typeface="宋体" pitchFamily="2" charset="-122"/>
                <a:ea typeface="宋体" pitchFamily="2" charset="-122"/>
              </a:rPr>
              <a:t>定理</a:t>
            </a:r>
            <a:r>
              <a:rPr kumimoji="0" lang="en-US" sz="2400" b="1" dirty="0" smtClean="0">
                <a:solidFill>
                  <a:srgbClr val="002060"/>
                </a:solidFill>
                <a:latin typeface="宋体" pitchFamily="2" charset="-122"/>
                <a:ea typeface="宋体" pitchFamily="2" charset="-122"/>
              </a:rPr>
              <a:t>4.7</a:t>
            </a:r>
          </a:p>
          <a:p>
            <a:pPr marL="0" indent="0">
              <a:buFontTx/>
              <a:buNone/>
              <a:defRPr/>
            </a:pPr>
            <a:r>
              <a:rPr kumimoji="0" lang="zh-CN" altLang="en-US" dirty="0" smtClean="0">
                <a:solidFill>
                  <a:srgbClr val="000000"/>
                </a:solidFill>
              </a:rPr>
              <a:t> </a:t>
            </a:r>
            <a:r>
              <a:rPr kumimoji="0" lang="zh-CN" altLang="en-US" sz="2400" b="1" dirty="0" smtClean="0">
                <a:solidFill>
                  <a:srgbClr val="000000"/>
                </a:solidFill>
                <a:latin typeface="宋体" pitchFamily="2" charset="-122"/>
                <a:ea typeface="宋体" pitchFamily="2" charset="-122"/>
              </a:rPr>
              <a:t>设级数       的各项在曲线  上连续，并且在  上一致收敛于     ，则沿  可以逐项积分</a:t>
            </a:r>
            <a:r>
              <a:rPr kumimoji="0" lang="zh-CN" altLang="en-US" b="1" dirty="0" smtClean="0">
                <a:solidFill>
                  <a:srgbClr val="000000"/>
                </a:solidFill>
              </a:rPr>
              <a:t>：</a:t>
            </a:r>
          </a:p>
          <a:p>
            <a:pPr marL="0" indent="0">
              <a:buFontTx/>
              <a:buNone/>
              <a:defRPr/>
            </a:pPr>
            <a:r>
              <a:rPr kumimoji="0" lang="zh-CN" altLang="en-US" dirty="0" smtClean="0">
                <a:solidFill>
                  <a:srgbClr val="000000"/>
                </a:solidFill>
              </a:rPr>
              <a:t>                                   =</a:t>
            </a:r>
          </a:p>
        </p:txBody>
      </p:sp>
      <p:graphicFrame>
        <p:nvGraphicFramePr>
          <p:cNvPr id="45065" name="Object 4"/>
          <p:cNvGraphicFramePr>
            <a:graphicFrameLocks noChangeAspect="1"/>
          </p:cNvGraphicFramePr>
          <p:nvPr/>
        </p:nvGraphicFramePr>
        <p:xfrm>
          <a:off x="1763713" y="3716338"/>
          <a:ext cx="1008062" cy="738187"/>
        </p:xfrm>
        <a:graphic>
          <a:graphicData uri="http://schemas.openxmlformats.org/presentationml/2006/ole">
            <p:oleObj spid="_x0000_s45065" r:id="rId8" imgW="560707" imgH="433175" progId="Equation.3">
              <p:embed/>
            </p:oleObj>
          </a:graphicData>
        </a:graphic>
      </p:graphicFrame>
      <p:graphicFrame>
        <p:nvGraphicFramePr>
          <p:cNvPr id="45066" name="Object 5"/>
          <p:cNvGraphicFramePr>
            <a:graphicFrameLocks noChangeAspect="1"/>
          </p:cNvGraphicFramePr>
          <p:nvPr/>
        </p:nvGraphicFramePr>
        <p:xfrm>
          <a:off x="4498975" y="3989388"/>
          <a:ext cx="288925" cy="336550"/>
        </p:xfrm>
        <a:graphic>
          <a:graphicData uri="http://schemas.openxmlformats.org/presentationml/2006/ole">
            <p:oleObj spid="_x0000_s45066" r:id="rId9" imgW="154469" imgH="180032" progId="Equation.3">
              <p:embed/>
            </p:oleObj>
          </a:graphicData>
        </a:graphic>
      </p:graphicFrame>
      <p:graphicFrame>
        <p:nvGraphicFramePr>
          <p:cNvPr id="45067" name="Object 6"/>
          <p:cNvGraphicFramePr>
            <a:graphicFrameLocks noChangeAspect="1"/>
          </p:cNvGraphicFramePr>
          <p:nvPr/>
        </p:nvGraphicFramePr>
        <p:xfrm>
          <a:off x="2627313" y="4397375"/>
          <a:ext cx="288925" cy="336550"/>
        </p:xfrm>
        <a:graphic>
          <a:graphicData uri="http://schemas.openxmlformats.org/presentationml/2006/ole">
            <p:oleObj spid="_x0000_s45067" r:id="rId10" imgW="154469" imgH="180032" progId="Equation.3">
              <p:embed/>
            </p:oleObj>
          </a:graphicData>
        </a:graphic>
      </p:graphicFrame>
      <p:graphicFrame>
        <p:nvGraphicFramePr>
          <p:cNvPr id="45068" name="Object 7"/>
          <p:cNvGraphicFramePr>
            <a:graphicFrameLocks noChangeAspect="1"/>
          </p:cNvGraphicFramePr>
          <p:nvPr/>
        </p:nvGraphicFramePr>
        <p:xfrm>
          <a:off x="6875463" y="4038600"/>
          <a:ext cx="288925" cy="336550"/>
        </p:xfrm>
        <a:graphic>
          <a:graphicData uri="http://schemas.openxmlformats.org/presentationml/2006/ole">
            <p:oleObj spid="_x0000_s45068" r:id="rId11" imgW="154469" imgH="180032" progId="Equation.3">
              <p:embed/>
            </p:oleObj>
          </a:graphicData>
        </a:graphic>
      </p:graphicFrame>
      <p:graphicFrame>
        <p:nvGraphicFramePr>
          <p:cNvPr id="45069" name="Object 8"/>
          <p:cNvGraphicFramePr>
            <a:graphicFrameLocks noChangeAspect="1"/>
          </p:cNvGraphicFramePr>
          <p:nvPr/>
        </p:nvGraphicFramePr>
        <p:xfrm>
          <a:off x="1333500" y="4397375"/>
          <a:ext cx="717550" cy="444500"/>
        </p:xfrm>
        <a:graphic>
          <a:graphicData uri="http://schemas.openxmlformats.org/presentationml/2006/ole">
            <p:oleObj spid="_x0000_s45069" r:id="rId12" imgW="331294" imgH="203762" progId="Equation.3">
              <p:embed/>
            </p:oleObj>
          </a:graphicData>
        </a:graphic>
      </p:graphicFrame>
      <p:graphicFrame>
        <p:nvGraphicFramePr>
          <p:cNvPr id="45070" name="Object 9"/>
          <p:cNvGraphicFramePr>
            <a:graphicFrameLocks noChangeAspect="1"/>
          </p:cNvGraphicFramePr>
          <p:nvPr/>
        </p:nvGraphicFramePr>
        <p:xfrm>
          <a:off x="2195513" y="4829175"/>
          <a:ext cx="1152525" cy="785813"/>
        </p:xfrm>
        <a:graphic>
          <a:graphicData uri="http://schemas.openxmlformats.org/presentationml/2006/ole">
            <p:oleObj spid="_x0000_s45070" name="Equation" r:id="rId13" imgW="560707" imgH="382234" progId="Equation.DSMT4">
              <p:embed/>
            </p:oleObj>
          </a:graphicData>
        </a:graphic>
      </p:graphicFrame>
      <p:graphicFrame>
        <p:nvGraphicFramePr>
          <p:cNvPr id="45071" name="Object 10"/>
          <p:cNvGraphicFramePr>
            <a:graphicFrameLocks noChangeAspect="1"/>
          </p:cNvGraphicFramePr>
          <p:nvPr/>
        </p:nvGraphicFramePr>
        <p:xfrm>
          <a:off x="3779838" y="4686300"/>
          <a:ext cx="1655762" cy="876300"/>
        </p:xfrm>
        <a:graphic>
          <a:graphicData uri="http://schemas.openxmlformats.org/presentationml/2006/ole">
            <p:oleObj spid="_x0000_s45071" r:id="rId14" imgW="776807" imgH="458645" progId="Equation.3">
              <p:embed/>
            </p:oleObj>
          </a:graphicData>
        </a:graphic>
      </p:graphicFrame>
      <p:sp>
        <p:nvSpPr>
          <p:cNvPr id="45072" name="TextBox 1"/>
          <p:cNvSpPr txBox="1">
            <a:spLocks noChangeArrowheads="1"/>
          </p:cNvSpPr>
          <p:nvPr/>
        </p:nvSpPr>
        <p:spPr bwMode="auto">
          <a:xfrm>
            <a:off x="3419475" y="692150"/>
            <a:ext cx="3673475" cy="523875"/>
          </a:xfrm>
          <a:prstGeom prst="rect">
            <a:avLst/>
          </a:prstGeom>
          <a:noFill/>
          <a:ln w="9525">
            <a:noFill/>
            <a:miter lim="800000"/>
            <a:headEnd/>
            <a:tailEnd/>
          </a:ln>
        </p:spPr>
        <p:txBody>
          <a:bodyPr>
            <a:spAutoFit/>
          </a:bodyPr>
          <a:lstStyle/>
          <a:p>
            <a:pPr>
              <a:buFont typeface="Arial" charset="0"/>
              <a:buNone/>
            </a:pPr>
            <a:r>
              <a:rPr kumimoji="0" lang="zh-CN" altLang="en-US" sz="2800">
                <a:solidFill>
                  <a:srgbClr val="002060"/>
                </a:solidFill>
                <a:latin typeface="Arial" charset="0"/>
              </a:rPr>
              <a:t>性质定理</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idx="1"/>
          </p:nvPr>
        </p:nvSpPr>
        <p:spPr>
          <a:xfrm>
            <a:off x="685800" y="457200"/>
            <a:ext cx="8278813" cy="5638800"/>
          </a:xfrm>
        </p:spPr>
        <p:txBody>
          <a:bodyPr/>
          <a:lstStyle/>
          <a:p>
            <a:pPr>
              <a:buFontTx/>
              <a:buNone/>
            </a:pPr>
            <a:r>
              <a:rPr lang="zh-CN" altLang="en-US" sz="2800" b="1" smtClean="0">
                <a:latin typeface="楷体_GB2312" pitchFamily="49" charset="-122"/>
                <a:ea typeface="楷体_GB2312" pitchFamily="49" charset="-122"/>
              </a:rPr>
              <a:t>（</a:t>
            </a:r>
            <a:r>
              <a:rPr lang="en-US" altLang="zh-CN" sz="2800" b="1" smtClean="0">
                <a:latin typeface="楷体_GB2312" pitchFamily="49" charset="-122"/>
                <a:ea typeface="楷体_GB2312" pitchFamily="49" charset="-122"/>
              </a:rPr>
              <a:t>4</a:t>
            </a:r>
            <a:r>
              <a:rPr lang="zh-CN" altLang="en-US" sz="2800" b="1" smtClean="0">
                <a:latin typeface="楷体_GB2312" pitchFamily="49" charset="-122"/>
                <a:ea typeface="楷体_GB2312" pitchFamily="49" charset="-122"/>
              </a:rPr>
              <a:t>）           ，其</a:t>
            </a:r>
            <a:r>
              <a:rPr lang="en-US" altLang="zh-CN" sz="2800" b="1" smtClean="0">
                <a:latin typeface="楷体_GB2312" pitchFamily="49" charset="-122"/>
                <a:ea typeface="楷体_GB2312" pitchFamily="49" charset="-122"/>
              </a:rPr>
              <a:t>Taylor</a:t>
            </a:r>
            <a:r>
              <a:rPr lang="zh-CN" altLang="en-US" sz="2800" b="1" smtClean="0">
                <a:latin typeface="楷体_GB2312" pitchFamily="49" charset="-122"/>
                <a:ea typeface="楷体_GB2312" pitchFamily="49" charset="-122"/>
              </a:rPr>
              <a:t>级数收敛半径为</a:t>
            </a:r>
            <a:r>
              <a:rPr lang="en-US" altLang="zh-CN" sz="2800" b="1" smtClean="0">
                <a:latin typeface="楷体_GB2312" pitchFamily="49" charset="-122"/>
                <a:ea typeface="楷体_GB2312" pitchFamily="49" charset="-122"/>
              </a:rPr>
              <a:t>1</a:t>
            </a:r>
            <a:r>
              <a:rPr lang="zh-CN" altLang="en-US" sz="2800" b="1" smtClean="0">
                <a:latin typeface="楷体_GB2312" pitchFamily="49" charset="-122"/>
                <a:ea typeface="楷体_GB2312" pitchFamily="49" charset="-122"/>
              </a:rPr>
              <a:t>，</a:t>
            </a:r>
          </a:p>
          <a:p>
            <a:pPr>
              <a:buFontTx/>
              <a:buNone/>
            </a:pPr>
            <a:r>
              <a:rPr lang="zh-CN" altLang="en-US" sz="2800" b="1" smtClean="0">
                <a:latin typeface="楷体_GB2312" pitchFamily="49" charset="-122"/>
                <a:ea typeface="楷体_GB2312" pitchFamily="49" charset="-122"/>
              </a:rPr>
              <a:t>从而    </a:t>
            </a:r>
            <a:r>
              <a:rPr lang="zh-CN" altLang="en-US" sz="2800" b="1" smtClean="0">
                <a:ea typeface="楷体_GB2312" pitchFamily="49" charset="-122"/>
              </a:rPr>
              <a:t>在           处的</a:t>
            </a:r>
            <a:r>
              <a:rPr lang="zh-CN" altLang="en-US" sz="2800" b="1" smtClean="0">
                <a:latin typeface="楷体_GB2312" pitchFamily="49" charset="-122"/>
                <a:ea typeface="楷体_GB2312" pitchFamily="49" charset="-122"/>
              </a:rPr>
              <a:t>泰勒</a:t>
            </a:r>
            <a:r>
              <a:rPr lang="zh-CN" altLang="en-US" sz="2800" b="1" smtClean="0">
                <a:ea typeface="楷体_GB2312" pitchFamily="49" charset="-122"/>
              </a:rPr>
              <a:t>级数展开式两端同乘</a:t>
            </a:r>
          </a:p>
          <a:p>
            <a:pPr>
              <a:buFontTx/>
              <a:buNone/>
            </a:pPr>
            <a:r>
              <a:rPr lang="zh-CN" altLang="en-US" sz="2800" b="1" smtClean="0">
                <a:ea typeface="楷体_GB2312" pitchFamily="49" charset="-122"/>
              </a:rPr>
              <a:t>以              即可得到          在              处的</a:t>
            </a:r>
            <a:r>
              <a:rPr lang="zh-CN" altLang="en-US" sz="2800" b="1" smtClean="0">
                <a:latin typeface="楷体_GB2312" pitchFamily="49" charset="-122"/>
                <a:ea typeface="楷体_GB2312" pitchFamily="49" charset="-122"/>
              </a:rPr>
              <a:t>泰勒</a:t>
            </a:r>
            <a:r>
              <a:rPr lang="zh-CN" altLang="en-US" sz="2800" b="1" smtClean="0">
                <a:ea typeface="楷体_GB2312" pitchFamily="49" charset="-122"/>
              </a:rPr>
              <a:t>级数</a:t>
            </a:r>
          </a:p>
          <a:p>
            <a:pPr>
              <a:buFontTx/>
              <a:buNone/>
            </a:pPr>
            <a:r>
              <a:rPr lang="zh-CN" altLang="en-US" sz="2800" b="1" smtClean="0">
                <a:ea typeface="楷体_GB2312" pitchFamily="49" charset="-122"/>
              </a:rPr>
              <a:t>展开式：</a:t>
            </a:r>
          </a:p>
          <a:p>
            <a:pPr>
              <a:buFontTx/>
              <a:buNone/>
            </a:pPr>
            <a:endParaRPr lang="zh-CN" altLang="en-US" sz="2800" b="1" smtClean="0">
              <a:ea typeface="楷体_GB2312" pitchFamily="49" charset="-122"/>
            </a:endParaRPr>
          </a:p>
          <a:p>
            <a:pPr>
              <a:buFontTx/>
              <a:buNone/>
            </a:pPr>
            <a:endParaRPr lang="zh-CN" altLang="en-US" sz="2800" b="1" smtClean="0">
              <a:ea typeface="楷体_GB2312" pitchFamily="49" charset="-122"/>
            </a:endParaRPr>
          </a:p>
          <a:p>
            <a:pPr>
              <a:buFontTx/>
              <a:buNone/>
            </a:pPr>
            <a:endParaRPr lang="zh-CN" altLang="en-US" sz="2800" b="1" smtClean="0">
              <a:ea typeface="楷体_GB2312" pitchFamily="49" charset="-122"/>
            </a:endParaRPr>
          </a:p>
          <a:p>
            <a:pPr>
              <a:buFontTx/>
              <a:buNone/>
            </a:pPr>
            <a:r>
              <a:rPr lang="zh-CN" altLang="en-US" sz="2800" b="1" smtClean="0">
                <a:solidFill>
                  <a:srgbClr val="FF0000"/>
                </a:solidFill>
                <a:ea typeface="黑体" pitchFamily="49" charset="-122"/>
              </a:rPr>
              <a:t>注意</a:t>
            </a:r>
            <a:r>
              <a:rPr lang="zh-CN" altLang="en-US" sz="2800" b="1" smtClean="0">
                <a:ea typeface="楷体_GB2312" pitchFamily="49" charset="-122"/>
              </a:rPr>
              <a:t>：显然不必要将               写成     的多项式再</a:t>
            </a:r>
          </a:p>
          <a:p>
            <a:pPr>
              <a:buFontTx/>
              <a:buNone/>
            </a:pPr>
            <a:r>
              <a:rPr lang="zh-CN" altLang="en-US" sz="2800" b="1" smtClean="0">
                <a:ea typeface="楷体_GB2312" pitchFamily="49" charset="-122"/>
              </a:rPr>
              <a:t>来求          在             处的</a:t>
            </a:r>
            <a:r>
              <a:rPr lang="zh-CN" altLang="en-US" sz="2800" b="1" smtClean="0">
                <a:latin typeface="楷体_GB2312" pitchFamily="49" charset="-122"/>
                <a:ea typeface="楷体_GB2312" pitchFamily="49" charset="-122"/>
              </a:rPr>
              <a:t>泰勒</a:t>
            </a:r>
            <a:r>
              <a:rPr lang="zh-CN" altLang="en-US" sz="2800" b="1" smtClean="0">
                <a:ea typeface="楷体_GB2312" pitchFamily="49" charset="-122"/>
              </a:rPr>
              <a:t>级数展开式。</a:t>
            </a:r>
          </a:p>
          <a:p>
            <a:pPr>
              <a:buFontTx/>
              <a:buNone/>
            </a:pPr>
            <a:endParaRPr lang="en-US" altLang="zh-CN" sz="2800" b="1" smtClean="0">
              <a:latin typeface="楷体_GB2312" pitchFamily="49" charset="-122"/>
              <a:ea typeface="楷体_GB2312" pitchFamily="49" charset="-122"/>
            </a:endParaRPr>
          </a:p>
        </p:txBody>
      </p:sp>
      <p:sp>
        <p:nvSpPr>
          <p:cNvPr id="81923" name="灯片编号占位符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9B7C3E2-8623-4091-9DE6-40D9680B7942}" type="slidenum">
              <a:rPr lang="en-US" altLang="zh-CN" sz="1400">
                <a:solidFill>
                  <a:schemeClr val="tx1"/>
                </a:solidFill>
              </a:rPr>
              <a:pPr/>
              <a:t>40</a:t>
            </a:fld>
            <a:endParaRPr lang="en-US" altLang="zh-CN" sz="1400">
              <a:solidFill>
                <a:schemeClr val="tx1"/>
              </a:solidFill>
            </a:endParaRPr>
          </a:p>
        </p:txBody>
      </p:sp>
      <p:graphicFrame>
        <p:nvGraphicFramePr>
          <p:cNvPr id="81924" name="Object 3"/>
          <p:cNvGraphicFramePr>
            <a:graphicFrameLocks noChangeAspect="1"/>
          </p:cNvGraphicFramePr>
          <p:nvPr/>
        </p:nvGraphicFramePr>
        <p:xfrm>
          <a:off x="1524000" y="381000"/>
          <a:ext cx="2082800" cy="623888"/>
        </p:xfrm>
        <a:graphic>
          <a:graphicData uri="http://schemas.openxmlformats.org/presentationml/2006/ole">
            <p:oleObj spid="_x0000_s81924" name="Equation" r:id="rId3" imgW="1282700" imgH="241300" progId="Equation.DSMT4">
              <p:embed/>
            </p:oleObj>
          </a:graphicData>
        </a:graphic>
      </p:graphicFrame>
      <p:graphicFrame>
        <p:nvGraphicFramePr>
          <p:cNvPr id="81925" name="Object 4"/>
          <p:cNvGraphicFramePr>
            <a:graphicFrameLocks noChangeAspect="1"/>
          </p:cNvGraphicFramePr>
          <p:nvPr/>
        </p:nvGraphicFramePr>
        <p:xfrm>
          <a:off x="1511300" y="979488"/>
          <a:ext cx="711200" cy="439737"/>
        </p:xfrm>
        <a:graphic>
          <a:graphicData uri="http://schemas.openxmlformats.org/presentationml/2006/ole">
            <p:oleObj spid="_x0000_s81925" name="Equation" r:id="rId4" imgW="368300" imgH="228600" progId="Equation.DSMT4">
              <p:embed/>
            </p:oleObj>
          </a:graphicData>
        </a:graphic>
      </p:graphicFrame>
      <p:graphicFrame>
        <p:nvGraphicFramePr>
          <p:cNvPr id="81926" name="Object 5"/>
          <p:cNvGraphicFramePr>
            <a:graphicFrameLocks noChangeAspect="1"/>
          </p:cNvGraphicFramePr>
          <p:nvPr/>
        </p:nvGraphicFramePr>
        <p:xfrm>
          <a:off x="1066800" y="1447800"/>
          <a:ext cx="1143000" cy="569913"/>
        </p:xfrm>
        <a:graphic>
          <a:graphicData uri="http://schemas.openxmlformats.org/presentationml/2006/ole">
            <p:oleObj spid="_x0000_s81926" name="Equation" r:id="rId5" imgW="457200" imgH="228600" progId="Equation.DSMT4">
              <p:embed/>
            </p:oleObj>
          </a:graphicData>
        </a:graphic>
      </p:graphicFrame>
      <p:graphicFrame>
        <p:nvGraphicFramePr>
          <p:cNvPr id="81927" name="Object 6"/>
          <p:cNvGraphicFramePr>
            <a:graphicFrameLocks noChangeAspect="1"/>
          </p:cNvGraphicFramePr>
          <p:nvPr/>
        </p:nvGraphicFramePr>
        <p:xfrm>
          <a:off x="3657600" y="1447800"/>
          <a:ext cx="773113" cy="571500"/>
        </p:xfrm>
        <a:graphic>
          <a:graphicData uri="http://schemas.openxmlformats.org/presentationml/2006/ole">
            <p:oleObj spid="_x0000_s81927" name="Equation" r:id="rId6" imgW="381000" imgH="228600" progId="Equation.DSMT4">
              <p:embed/>
            </p:oleObj>
          </a:graphicData>
        </a:graphic>
      </p:graphicFrame>
      <p:graphicFrame>
        <p:nvGraphicFramePr>
          <p:cNvPr id="81928" name="Object 7"/>
          <p:cNvGraphicFramePr>
            <a:graphicFrameLocks noChangeAspect="1"/>
          </p:cNvGraphicFramePr>
          <p:nvPr/>
        </p:nvGraphicFramePr>
        <p:xfrm>
          <a:off x="4938713" y="1447800"/>
          <a:ext cx="944562" cy="568325"/>
        </p:xfrm>
        <a:graphic>
          <a:graphicData uri="http://schemas.openxmlformats.org/presentationml/2006/ole">
            <p:oleObj spid="_x0000_s81928" name="Equation" r:id="rId7" imgW="381000" imgH="228600" progId="Equation.DSMT4">
              <p:embed/>
            </p:oleObj>
          </a:graphicData>
        </a:graphic>
      </p:graphicFrame>
      <p:graphicFrame>
        <p:nvGraphicFramePr>
          <p:cNvPr id="81929" name="Object 8"/>
          <p:cNvGraphicFramePr>
            <a:graphicFrameLocks noChangeAspect="1"/>
          </p:cNvGraphicFramePr>
          <p:nvPr/>
        </p:nvGraphicFramePr>
        <p:xfrm>
          <a:off x="4038600" y="3962400"/>
          <a:ext cx="1155700" cy="576263"/>
        </p:xfrm>
        <a:graphic>
          <a:graphicData uri="http://schemas.openxmlformats.org/presentationml/2006/ole">
            <p:oleObj spid="_x0000_s81929" name="Equation" r:id="rId8" imgW="457200" imgH="228600" progId="Equation.DSMT4">
              <p:embed/>
            </p:oleObj>
          </a:graphicData>
        </a:graphic>
      </p:graphicFrame>
      <p:graphicFrame>
        <p:nvGraphicFramePr>
          <p:cNvPr id="81930" name="Object 9"/>
          <p:cNvGraphicFramePr>
            <a:graphicFrameLocks noChangeAspect="1"/>
          </p:cNvGraphicFramePr>
          <p:nvPr/>
        </p:nvGraphicFramePr>
        <p:xfrm>
          <a:off x="5943600" y="4114800"/>
          <a:ext cx="317500" cy="387350"/>
        </p:xfrm>
        <a:graphic>
          <a:graphicData uri="http://schemas.openxmlformats.org/presentationml/2006/ole">
            <p:oleObj spid="_x0000_s81930" name="Equation" r:id="rId9" imgW="114201" imgH="139579" progId="Equation.DSMT4">
              <p:embed/>
            </p:oleObj>
          </a:graphicData>
        </a:graphic>
      </p:graphicFrame>
      <p:graphicFrame>
        <p:nvGraphicFramePr>
          <p:cNvPr id="81931" name="Object 10"/>
          <p:cNvGraphicFramePr>
            <a:graphicFrameLocks noChangeAspect="1"/>
          </p:cNvGraphicFramePr>
          <p:nvPr/>
        </p:nvGraphicFramePr>
        <p:xfrm>
          <a:off x="1524000" y="4572000"/>
          <a:ext cx="788988" cy="582613"/>
        </p:xfrm>
        <a:graphic>
          <a:graphicData uri="http://schemas.openxmlformats.org/presentationml/2006/ole">
            <p:oleObj spid="_x0000_s81931" name="Equation" r:id="rId10" imgW="381000" imgH="228600" progId="Equation.DSMT4">
              <p:embed/>
            </p:oleObj>
          </a:graphicData>
        </a:graphic>
      </p:graphicFrame>
      <p:graphicFrame>
        <p:nvGraphicFramePr>
          <p:cNvPr id="81932" name="Object 11"/>
          <p:cNvGraphicFramePr>
            <a:graphicFrameLocks noChangeAspect="1"/>
          </p:cNvGraphicFramePr>
          <p:nvPr/>
        </p:nvGraphicFramePr>
        <p:xfrm>
          <a:off x="2514600" y="990600"/>
          <a:ext cx="927100" cy="555625"/>
        </p:xfrm>
        <a:graphic>
          <a:graphicData uri="http://schemas.openxmlformats.org/presentationml/2006/ole">
            <p:oleObj spid="_x0000_s81932" name="Equation" r:id="rId11" imgW="381000" imgH="228600" progId="Equation.DSMT4">
              <p:embed/>
            </p:oleObj>
          </a:graphicData>
        </a:graphic>
      </p:graphicFrame>
      <p:graphicFrame>
        <p:nvGraphicFramePr>
          <p:cNvPr id="81933" name="Object 12"/>
          <p:cNvGraphicFramePr>
            <a:graphicFrameLocks noChangeAspect="1"/>
          </p:cNvGraphicFramePr>
          <p:nvPr/>
        </p:nvGraphicFramePr>
        <p:xfrm>
          <a:off x="2743200" y="4572000"/>
          <a:ext cx="928688" cy="557213"/>
        </p:xfrm>
        <a:graphic>
          <a:graphicData uri="http://schemas.openxmlformats.org/presentationml/2006/ole">
            <p:oleObj spid="_x0000_s81933" name="Equation" r:id="rId12" imgW="381000" imgH="228600" progId="Equation.DSMT4">
              <p:embed/>
            </p:oleObj>
          </a:graphicData>
        </a:graphic>
      </p:graphicFrame>
      <p:graphicFrame>
        <p:nvGraphicFramePr>
          <p:cNvPr id="81934" name="Object 13"/>
          <p:cNvGraphicFramePr>
            <a:graphicFrameLocks noChangeAspect="1"/>
          </p:cNvGraphicFramePr>
          <p:nvPr/>
        </p:nvGraphicFramePr>
        <p:xfrm>
          <a:off x="1219200" y="2667000"/>
          <a:ext cx="5116513" cy="1098550"/>
        </p:xfrm>
        <a:graphic>
          <a:graphicData uri="http://schemas.openxmlformats.org/presentationml/2006/ole">
            <p:oleObj spid="_x0000_s81934" name="Equation" r:id="rId13" imgW="2070100" imgH="444500" progId="Equation.DSMT4">
              <p:embed/>
            </p:oleObj>
          </a:graphicData>
        </a:graphic>
      </p:graphicFrame>
      <p:graphicFrame>
        <p:nvGraphicFramePr>
          <p:cNvPr id="81935" name="Object 14"/>
          <p:cNvGraphicFramePr>
            <a:graphicFrameLocks noChangeAspect="1"/>
          </p:cNvGraphicFramePr>
          <p:nvPr/>
        </p:nvGraphicFramePr>
        <p:xfrm>
          <a:off x="6629400" y="2944813"/>
          <a:ext cx="1524000" cy="520700"/>
        </p:xfrm>
        <a:graphic>
          <a:graphicData uri="http://schemas.openxmlformats.org/presentationml/2006/ole">
            <p:oleObj spid="_x0000_s81935" name="Equation" r:id="rId14" imgW="596641" imgH="203112" progId="Equation.DSMT4">
              <p:embed/>
            </p:oleObj>
          </a:graphicData>
        </a:graphic>
      </p:graphicFrame>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idx="1"/>
          </p:nvPr>
        </p:nvSpPr>
        <p:spPr>
          <a:xfrm>
            <a:off x="914400" y="1143000"/>
            <a:ext cx="7772400" cy="5334000"/>
          </a:xfrm>
        </p:spPr>
        <p:txBody>
          <a:bodyPr/>
          <a:lstStyle/>
          <a:p>
            <a:pPr>
              <a:buFontTx/>
              <a:buNone/>
            </a:pPr>
            <a:r>
              <a:rPr lang="zh-CN" altLang="en-US" sz="2800" b="1" smtClean="0">
                <a:latin typeface="楷体_GB2312" pitchFamily="49" charset="-122"/>
                <a:ea typeface="楷体_GB2312" pitchFamily="49" charset="-122"/>
              </a:rPr>
              <a:t>泰勒</a:t>
            </a:r>
            <a:r>
              <a:rPr lang="en-US" altLang="zh-CN" sz="2800" b="1" smtClean="0">
                <a:latin typeface="楷体_GB2312" pitchFamily="49" charset="-122"/>
                <a:ea typeface="楷体_GB2312" pitchFamily="49" charset="-122"/>
              </a:rPr>
              <a:t>(</a:t>
            </a:r>
            <a:r>
              <a:rPr lang="en-US" altLang="zh-CN" sz="2800" b="1" smtClean="0">
                <a:ea typeface="楷体_GB2312" pitchFamily="49" charset="-122"/>
              </a:rPr>
              <a:t>Taylor</a:t>
            </a:r>
            <a:r>
              <a:rPr lang="en-US" altLang="zh-CN" sz="2800" b="1" smtClean="0">
                <a:latin typeface="楷体_GB2312" pitchFamily="49" charset="-122"/>
                <a:ea typeface="楷体_GB2312" pitchFamily="49" charset="-122"/>
              </a:rPr>
              <a:t>)</a:t>
            </a:r>
            <a:r>
              <a:rPr lang="zh-CN" altLang="en-US" sz="2800" b="1" smtClean="0">
                <a:latin typeface="楷体_GB2312" pitchFamily="49" charset="-122"/>
                <a:ea typeface="楷体_GB2312" pitchFamily="49" charset="-122"/>
              </a:rPr>
              <a:t>级数的形式？</a:t>
            </a:r>
          </a:p>
          <a:p>
            <a:pPr>
              <a:buFontTx/>
              <a:buNone/>
            </a:pPr>
            <a:r>
              <a:rPr lang="zh-CN" altLang="en-US" sz="2800" b="1" smtClean="0">
                <a:latin typeface="楷体_GB2312" pitchFamily="49" charset="-122"/>
                <a:ea typeface="楷体_GB2312" pitchFamily="49" charset="-122"/>
              </a:rPr>
              <a:t>  幂级数为</a:t>
            </a:r>
          </a:p>
          <a:p>
            <a:pPr>
              <a:buFontTx/>
              <a:buNone/>
            </a:pPr>
            <a:endParaRPr lang="zh-CN" altLang="en-US" sz="2800" b="1" smtClean="0">
              <a:latin typeface="楷体_GB2312" pitchFamily="49" charset="-122"/>
              <a:ea typeface="楷体_GB2312" pitchFamily="49" charset="-122"/>
            </a:endParaRPr>
          </a:p>
          <a:p>
            <a:pPr>
              <a:buFontTx/>
              <a:buNone/>
            </a:pPr>
            <a:r>
              <a:rPr lang="zh-CN" altLang="en-US" sz="2800" b="1" smtClean="0">
                <a:latin typeface="楷体_GB2312" pitchFamily="49" charset="-122"/>
                <a:ea typeface="楷体_GB2312" pitchFamily="49" charset="-122"/>
              </a:rPr>
              <a:t>其中</a:t>
            </a:r>
            <a:r>
              <a:rPr lang="en-US" altLang="zh-CN" sz="2800" b="1" i="1" smtClean="0">
                <a:ea typeface="楷体_GB2312" pitchFamily="49" charset="-122"/>
              </a:rPr>
              <a:t>z</a:t>
            </a:r>
            <a:r>
              <a:rPr lang="zh-CN" altLang="en-US" sz="2800" b="1" smtClean="0">
                <a:latin typeface="楷体_GB2312" pitchFamily="49" charset="-122"/>
                <a:ea typeface="楷体_GB2312" pitchFamily="49" charset="-122"/>
              </a:rPr>
              <a:t>是复变数，系数   是复常数。</a:t>
            </a:r>
          </a:p>
          <a:p>
            <a:pPr>
              <a:buFontTx/>
              <a:buNone/>
            </a:pPr>
            <a:r>
              <a:rPr lang="zh-CN" altLang="en-US" sz="2800" b="1" smtClean="0">
                <a:latin typeface="楷体_GB2312" pitchFamily="49" charset="-122"/>
                <a:ea typeface="楷体_GB2312" pitchFamily="49" charset="-122"/>
              </a:rPr>
              <a:t>   泰勒级数在收敛半径为</a:t>
            </a:r>
            <a:r>
              <a:rPr lang="en-US" altLang="zh-CN" sz="2800" b="1" i="1" smtClean="0">
                <a:ea typeface="楷体_GB2312" pitchFamily="49" charset="-122"/>
              </a:rPr>
              <a:t>R</a:t>
            </a:r>
            <a:r>
              <a:rPr lang="zh-CN" altLang="en-US" sz="2800" b="1" smtClean="0">
                <a:latin typeface="楷体_GB2312" pitchFamily="49" charset="-122"/>
                <a:ea typeface="楷体_GB2312" pitchFamily="49" charset="-122"/>
              </a:rPr>
              <a:t>的收敛圆内表示</a:t>
            </a:r>
          </a:p>
          <a:p>
            <a:pPr>
              <a:buFontTx/>
              <a:buNone/>
            </a:pPr>
            <a:r>
              <a:rPr lang="zh-CN" altLang="en-US" sz="2800" b="1" smtClean="0">
                <a:latin typeface="楷体_GB2312" pitchFamily="49" charset="-122"/>
                <a:ea typeface="楷体_GB2312" pitchFamily="49" charset="-122"/>
              </a:rPr>
              <a:t>了一个解析函数；</a:t>
            </a:r>
          </a:p>
          <a:p>
            <a:pPr>
              <a:buFontTx/>
              <a:buNone/>
            </a:pPr>
            <a:r>
              <a:rPr lang="zh-CN" altLang="en-US" sz="2800" b="1" smtClean="0">
                <a:latin typeface="楷体_GB2312" pitchFamily="49" charset="-122"/>
                <a:ea typeface="楷体_GB2312" pitchFamily="49" charset="-122"/>
              </a:rPr>
              <a:t>   如果函数在半径为</a:t>
            </a:r>
            <a:r>
              <a:rPr lang="en-US" altLang="zh-CN" sz="2800" b="1" i="1" smtClean="0">
                <a:ea typeface="楷体_GB2312" pitchFamily="49" charset="-122"/>
              </a:rPr>
              <a:t>R</a:t>
            </a:r>
            <a:r>
              <a:rPr lang="zh-CN" altLang="en-US" sz="2800" b="1" smtClean="0">
                <a:latin typeface="楷体_GB2312" pitchFamily="49" charset="-122"/>
                <a:ea typeface="楷体_GB2312" pitchFamily="49" charset="-122"/>
              </a:rPr>
              <a:t>的圆内解析，则它可</a:t>
            </a:r>
          </a:p>
          <a:p>
            <a:pPr>
              <a:buFontTx/>
              <a:buNone/>
            </a:pPr>
            <a:r>
              <a:rPr lang="zh-CN" altLang="en-US" sz="2800" b="1" smtClean="0">
                <a:latin typeface="楷体_GB2312" pitchFamily="49" charset="-122"/>
                <a:ea typeface="楷体_GB2312" pitchFamily="49" charset="-122"/>
              </a:rPr>
              <a:t>在该圆内展成泰勒级数。</a:t>
            </a:r>
          </a:p>
        </p:txBody>
      </p:sp>
      <p:sp>
        <p:nvSpPr>
          <p:cNvPr id="82947" name="灯片编号占位符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4012191F-B3C8-45FB-BF2E-BE64948CC8D4}" type="slidenum">
              <a:rPr lang="en-US" altLang="zh-CN" sz="1400">
                <a:solidFill>
                  <a:schemeClr val="tx1"/>
                </a:solidFill>
              </a:rPr>
              <a:pPr/>
              <a:t>41</a:t>
            </a:fld>
            <a:endParaRPr lang="en-US" altLang="zh-CN" sz="1400">
              <a:solidFill>
                <a:schemeClr val="tx1"/>
              </a:solidFill>
            </a:endParaRPr>
          </a:p>
        </p:txBody>
      </p:sp>
      <p:sp>
        <p:nvSpPr>
          <p:cNvPr id="82948" name="Rectangle 2"/>
          <p:cNvSpPr>
            <a:spLocks noGrp="1" noChangeArrowheads="1"/>
          </p:cNvSpPr>
          <p:nvPr>
            <p:ph type="title"/>
          </p:nvPr>
        </p:nvSpPr>
        <p:spPr>
          <a:xfrm>
            <a:off x="685800" y="176213"/>
            <a:ext cx="7772400" cy="1143000"/>
          </a:xfrm>
        </p:spPr>
        <p:txBody>
          <a:bodyPr/>
          <a:lstStyle/>
          <a:p>
            <a:r>
              <a:rPr lang="zh-CN" altLang="en-US" sz="3200" smtClean="0">
                <a:solidFill>
                  <a:srgbClr val="FF0000"/>
                </a:solidFill>
                <a:ea typeface="楷体_GB2312" pitchFamily="49" charset="-122"/>
              </a:rPr>
              <a:t>小结</a:t>
            </a:r>
          </a:p>
        </p:txBody>
      </p:sp>
      <p:graphicFrame>
        <p:nvGraphicFramePr>
          <p:cNvPr id="82949" name="Object 6"/>
          <p:cNvGraphicFramePr>
            <a:graphicFrameLocks noChangeAspect="1"/>
          </p:cNvGraphicFramePr>
          <p:nvPr/>
        </p:nvGraphicFramePr>
        <p:xfrm>
          <a:off x="1447800" y="1981200"/>
          <a:ext cx="6223000" cy="860425"/>
        </p:xfrm>
        <a:graphic>
          <a:graphicData uri="http://schemas.openxmlformats.org/presentationml/2006/ole">
            <p:oleObj spid="_x0000_s82949" name="Equation" r:id="rId3" imgW="3187700" imgH="431800" progId="Equation.DSMT4">
              <p:embed/>
            </p:oleObj>
          </a:graphicData>
        </a:graphic>
      </p:graphicFrame>
      <p:graphicFrame>
        <p:nvGraphicFramePr>
          <p:cNvPr id="82950" name="Object 7"/>
          <p:cNvGraphicFramePr>
            <a:graphicFrameLocks noChangeAspect="1"/>
          </p:cNvGraphicFramePr>
          <p:nvPr/>
        </p:nvGraphicFramePr>
        <p:xfrm>
          <a:off x="4495800" y="2743200"/>
          <a:ext cx="371475" cy="419100"/>
        </p:xfrm>
        <a:graphic>
          <a:graphicData uri="http://schemas.openxmlformats.org/presentationml/2006/ole">
            <p:oleObj spid="_x0000_s82950" name="Equation" r:id="rId4" imgW="203112" imgH="228501" progId="Equation.DSMT4">
              <p:embed/>
            </p:oleObj>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2" name="Object 2"/>
          <p:cNvGraphicFramePr>
            <a:graphicFrameLocks noChangeAspect="1"/>
          </p:cNvGraphicFramePr>
          <p:nvPr/>
        </p:nvGraphicFramePr>
        <p:xfrm>
          <a:off x="2197100" y="2565400"/>
          <a:ext cx="863600" cy="720725"/>
        </p:xfrm>
        <a:graphic>
          <a:graphicData uri="http://schemas.openxmlformats.org/presentationml/2006/ole">
            <p:oleObj spid="_x0000_s46082" r:id="rId3" imgW="546836" imgH="432491" progId="Equation.3">
              <p:embed/>
            </p:oleObj>
          </a:graphicData>
        </a:graphic>
      </p:graphicFrame>
      <p:graphicFrame>
        <p:nvGraphicFramePr>
          <p:cNvPr id="46083" name="Object 3"/>
          <p:cNvGraphicFramePr>
            <a:graphicFrameLocks noChangeAspect="1"/>
          </p:cNvGraphicFramePr>
          <p:nvPr/>
        </p:nvGraphicFramePr>
        <p:xfrm>
          <a:off x="2843213" y="2133600"/>
          <a:ext cx="2016125" cy="444500"/>
        </p:xfrm>
        <a:graphic>
          <a:graphicData uri="http://schemas.openxmlformats.org/presentationml/2006/ole">
            <p:oleObj spid="_x0000_s46083" r:id="rId4" imgW="1093602" imgH="228961" progId="Equation.3">
              <p:embed/>
            </p:oleObj>
          </a:graphicData>
        </a:graphic>
      </p:graphicFrame>
      <p:sp>
        <p:nvSpPr>
          <p:cNvPr id="46084" name="Rectangle 5"/>
          <p:cNvSpPr>
            <a:spLocks noGrp="1" noChangeArrowheads="1"/>
          </p:cNvSpPr>
          <p:nvPr>
            <p:ph idx="1"/>
          </p:nvPr>
        </p:nvSpPr>
        <p:spPr>
          <a:xfrm>
            <a:off x="879475" y="1709738"/>
            <a:ext cx="8229600" cy="4527550"/>
          </a:xfrm>
        </p:spPr>
        <p:txBody>
          <a:bodyPr/>
          <a:lstStyle/>
          <a:p>
            <a:r>
              <a:rPr lang="zh-CN" altLang="en-US" b="1" smtClean="0">
                <a:latin typeface="宋体" pitchFamily="2" charset="-122"/>
                <a:ea typeface="宋体" pitchFamily="2" charset="-122"/>
              </a:rPr>
              <a:t>定理4.9</a:t>
            </a:r>
          </a:p>
          <a:p>
            <a:pPr>
              <a:buFontTx/>
              <a:buNone/>
            </a:pPr>
            <a:r>
              <a:rPr lang="zh-CN" altLang="en-US" b="1" smtClean="0"/>
              <a:t>    </a:t>
            </a:r>
            <a:r>
              <a:rPr lang="zh-CN" altLang="en-US" b="1" smtClean="0">
                <a:latin typeface="宋体" pitchFamily="2" charset="-122"/>
                <a:ea typeface="宋体" pitchFamily="2" charset="-122"/>
              </a:rPr>
              <a:t>设（1</a:t>
            </a:r>
            <a:r>
              <a:rPr lang="en-US" altLang="zh-CN" b="1" smtClean="0">
                <a:latin typeface="宋体" pitchFamily="2" charset="-122"/>
                <a:ea typeface="宋体" pitchFamily="2" charset="-122"/>
              </a:rPr>
              <a:t>)</a:t>
            </a:r>
            <a:r>
              <a:rPr lang="zh-CN" altLang="en-US" b="1" smtClean="0">
                <a:latin typeface="宋体" pitchFamily="2" charset="-122"/>
                <a:ea typeface="宋体" pitchFamily="2" charset="-122"/>
              </a:rPr>
              <a:t>函数              在区域D内解析</a:t>
            </a:r>
            <a:r>
              <a:rPr lang="zh-CN" altLang="en-US" b="1" smtClean="0"/>
              <a:t>，</a:t>
            </a:r>
          </a:p>
          <a:p>
            <a:pPr>
              <a:buFontTx/>
              <a:buNone/>
            </a:pPr>
            <a:r>
              <a:rPr lang="zh-CN" altLang="en-US" b="1" smtClean="0"/>
              <a:t>        （2）             </a:t>
            </a:r>
            <a:r>
              <a:rPr lang="zh-CN" altLang="en-US" b="1" smtClean="0">
                <a:latin typeface="宋体" pitchFamily="2" charset="-122"/>
                <a:ea typeface="宋体" pitchFamily="2" charset="-122"/>
              </a:rPr>
              <a:t>在   内内闭一致收敛于函数</a:t>
            </a:r>
          </a:p>
          <a:p>
            <a:pPr>
              <a:buFontTx/>
              <a:buNone/>
            </a:pPr>
            <a:r>
              <a:rPr lang="zh-CN" altLang="en-US" b="1" smtClean="0"/>
              <a:t>                                     =</a:t>
            </a:r>
          </a:p>
          <a:p>
            <a:pPr>
              <a:buFontTx/>
              <a:buNone/>
            </a:pPr>
            <a:r>
              <a:rPr lang="zh-CN" altLang="en-US" b="1" smtClean="0"/>
              <a:t>    </a:t>
            </a:r>
            <a:r>
              <a:rPr lang="zh-CN" altLang="en-US" b="1" smtClean="0">
                <a:latin typeface="宋体" pitchFamily="2" charset="-122"/>
                <a:ea typeface="宋体" pitchFamily="2" charset="-122"/>
              </a:rPr>
              <a:t>则（1）函数 </a:t>
            </a:r>
            <a:r>
              <a:rPr lang="zh-CN" altLang="en-US" b="1" smtClean="0"/>
              <a:t>       </a:t>
            </a:r>
            <a:r>
              <a:rPr lang="zh-CN" altLang="en-US" b="1" smtClean="0">
                <a:latin typeface="宋体" pitchFamily="2" charset="-122"/>
                <a:ea typeface="宋体" pitchFamily="2" charset="-122"/>
              </a:rPr>
              <a:t>在区域   内解析</a:t>
            </a:r>
            <a:r>
              <a:rPr lang="zh-CN" altLang="en-US" b="1" smtClean="0"/>
              <a:t>；</a:t>
            </a:r>
          </a:p>
          <a:p>
            <a:pPr>
              <a:buFontTx/>
              <a:buNone/>
            </a:pPr>
            <a:r>
              <a:rPr lang="zh-CN" altLang="en-US" b="1" smtClean="0"/>
              <a:t>       </a:t>
            </a:r>
            <a:endParaRPr lang="en-US" altLang="zh-CN" b="1" smtClean="0"/>
          </a:p>
          <a:p>
            <a:pPr>
              <a:buFontTx/>
              <a:buNone/>
            </a:pPr>
            <a:r>
              <a:rPr lang="en-US" altLang="zh-CN" b="1" smtClean="0"/>
              <a:t>         </a:t>
            </a:r>
            <a:r>
              <a:rPr lang="zh-CN" altLang="en-US" b="1" smtClean="0"/>
              <a:t>（2）   </a:t>
            </a:r>
          </a:p>
          <a:p>
            <a:pPr>
              <a:buFontTx/>
              <a:buNone/>
            </a:pPr>
            <a:r>
              <a:rPr lang="zh-CN" altLang="en-US" b="1" smtClean="0"/>
              <a:t> </a:t>
            </a:r>
          </a:p>
        </p:txBody>
      </p:sp>
      <p:graphicFrame>
        <p:nvGraphicFramePr>
          <p:cNvPr id="46085" name="Object 6"/>
          <p:cNvGraphicFramePr>
            <a:graphicFrameLocks noChangeAspect="1"/>
          </p:cNvGraphicFramePr>
          <p:nvPr/>
        </p:nvGraphicFramePr>
        <p:xfrm>
          <a:off x="3565525" y="2708275"/>
          <a:ext cx="358775" cy="288925"/>
        </p:xfrm>
        <a:graphic>
          <a:graphicData uri="http://schemas.openxmlformats.org/presentationml/2006/ole">
            <p:oleObj spid="_x0000_s46085" r:id="rId5" imgW="166189" imgH="166189" progId="Equation.3">
              <p:embed/>
            </p:oleObj>
          </a:graphicData>
        </a:graphic>
      </p:graphicFrame>
      <p:graphicFrame>
        <p:nvGraphicFramePr>
          <p:cNvPr id="46086" name="Object 7"/>
          <p:cNvGraphicFramePr>
            <a:graphicFrameLocks noChangeAspect="1"/>
          </p:cNvGraphicFramePr>
          <p:nvPr/>
        </p:nvGraphicFramePr>
        <p:xfrm>
          <a:off x="7092950" y="2638425"/>
          <a:ext cx="504825" cy="358775"/>
        </p:xfrm>
        <a:graphic>
          <a:graphicData uri="http://schemas.openxmlformats.org/presentationml/2006/ole">
            <p:oleObj spid="_x0000_s46086" r:id="rId6" imgW="331294" imgH="203762" progId="Equation.3">
              <p:embed/>
            </p:oleObj>
          </a:graphicData>
        </a:graphic>
      </p:graphicFrame>
      <p:graphicFrame>
        <p:nvGraphicFramePr>
          <p:cNvPr id="46087" name="Object 8"/>
          <p:cNvGraphicFramePr>
            <a:graphicFrameLocks noChangeAspect="1"/>
          </p:cNvGraphicFramePr>
          <p:nvPr/>
        </p:nvGraphicFramePr>
        <p:xfrm>
          <a:off x="2771775" y="3068638"/>
          <a:ext cx="608013" cy="420687"/>
        </p:xfrm>
        <a:graphic>
          <a:graphicData uri="http://schemas.openxmlformats.org/presentationml/2006/ole">
            <p:oleObj spid="_x0000_s46087" r:id="rId7" imgW="331294" imgH="203762" progId="Equation.3">
              <p:embed/>
            </p:oleObj>
          </a:graphicData>
        </a:graphic>
      </p:graphicFrame>
      <p:graphicFrame>
        <p:nvGraphicFramePr>
          <p:cNvPr id="46088" name="Object 9"/>
          <p:cNvGraphicFramePr>
            <a:graphicFrameLocks noChangeAspect="1"/>
          </p:cNvGraphicFramePr>
          <p:nvPr/>
        </p:nvGraphicFramePr>
        <p:xfrm>
          <a:off x="3708400" y="2924175"/>
          <a:ext cx="1008063" cy="641350"/>
        </p:xfrm>
        <a:graphic>
          <a:graphicData uri="http://schemas.openxmlformats.org/presentationml/2006/ole">
            <p:oleObj spid="_x0000_s46088" r:id="rId8" imgW="546836" imgH="432491" progId="Equation.3">
              <p:embed/>
            </p:oleObj>
          </a:graphicData>
        </a:graphic>
      </p:graphicFrame>
      <p:graphicFrame>
        <p:nvGraphicFramePr>
          <p:cNvPr id="46089" name="Object 10"/>
          <p:cNvGraphicFramePr>
            <a:graphicFrameLocks noChangeAspect="1"/>
          </p:cNvGraphicFramePr>
          <p:nvPr/>
        </p:nvGraphicFramePr>
        <p:xfrm>
          <a:off x="2987675" y="3500438"/>
          <a:ext cx="501650" cy="358775"/>
        </p:xfrm>
        <a:graphic>
          <a:graphicData uri="http://schemas.openxmlformats.org/presentationml/2006/ole">
            <p:oleObj spid="_x0000_s46089" r:id="rId9" imgW="331294" imgH="203762" progId="Equation.3">
              <p:embed/>
            </p:oleObj>
          </a:graphicData>
        </a:graphic>
      </p:graphicFrame>
      <p:graphicFrame>
        <p:nvGraphicFramePr>
          <p:cNvPr id="46090" name="Object 11"/>
          <p:cNvGraphicFramePr>
            <a:graphicFrameLocks noChangeAspect="1"/>
          </p:cNvGraphicFramePr>
          <p:nvPr/>
        </p:nvGraphicFramePr>
        <p:xfrm>
          <a:off x="4572000" y="3571875"/>
          <a:ext cx="360363" cy="288925"/>
        </p:xfrm>
        <a:graphic>
          <a:graphicData uri="http://schemas.openxmlformats.org/presentationml/2006/ole">
            <p:oleObj spid="_x0000_s46090" r:id="rId10" imgW="166189" imgH="166189" progId="Equation.3">
              <p:embed/>
            </p:oleObj>
          </a:graphicData>
        </a:graphic>
      </p:graphicFrame>
      <p:graphicFrame>
        <p:nvGraphicFramePr>
          <p:cNvPr id="46091" name="Object 12"/>
          <p:cNvGraphicFramePr>
            <a:graphicFrameLocks noChangeAspect="1"/>
          </p:cNvGraphicFramePr>
          <p:nvPr/>
        </p:nvGraphicFramePr>
        <p:xfrm>
          <a:off x="2198688" y="4149725"/>
          <a:ext cx="2733675" cy="841375"/>
        </p:xfrm>
        <a:graphic>
          <a:graphicData uri="http://schemas.openxmlformats.org/presentationml/2006/ole">
            <p:oleObj spid="_x0000_s46091" r:id="rId11" imgW="1259103" imgH="432321" progId="Equation.3">
              <p:embed/>
            </p:oleObj>
          </a:graphicData>
        </a:graphic>
      </p:graphicFrame>
      <p:graphicFrame>
        <p:nvGraphicFramePr>
          <p:cNvPr id="46092" name="Object 13"/>
          <p:cNvGraphicFramePr>
            <a:graphicFrameLocks noChangeAspect="1"/>
          </p:cNvGraphicFramePr>
          <p:nvPr/>
        </p:nvGraphicFramePr>
        <p:xfrm>
          <a:off x="5122863" y="4365625"/>
          <a:ext cx="2257425" cy="431800"/>
        </p:xfrm>
        <a:graphic>
          <a:graphicData uri="http://schemas.openxmlformats.org/presentationml/2006/ole">
            <p:oleObj spid="_x0000_s46092" name="Equation" r:id="rId12" imgW="1144803" imgH="203360" progId="Equation.DSMT4">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idx="1"/>
          </p:nvPr>
        </p:nvSpPr>
        <p:spPr>
          <a:xfrm>
            <a:off x="827088" y="1844675"/>
            <a:ext cx="8558212" cy="2794000"/>
          </a:xfrm>
        </p:spPr>
        <p:txBody>
          <a:bodyPr/>
          <a:lstStyle/>
          <a:p>
            <a:pPr>
              <a:buFontTx/>
              <a:buNone/>
            </a:pPr>
            <a:r>
              <a:rPr lang="zh-CN" altLang="en-US" sz="3200" b="1" smtClean="0">
                <a:latin typeface="楷体_GB2312" pitchFamily="49" charset="-122"/>
                <a:ea typeface="楷体_GB2312" pitchFamily="49" charset="-122"/>
              </a:rPr>
              <a:t>形如下面的函数项级数为</a:t>
            </a:r>
            <a:r>
              <a:rPr lang="zh-CN" altLang="en-US" sz="3200" b="1" smtClean="0">
                <a:solidFill>
                  <a:srgbClr val="FF0000"/>
                </a:solidFill>
                <a:latin typeface="楷体_GB2312" pitchFamily="49" charset="-122"/>
                <a:ea typeface="楷体_GB2312" pitchFamily="49" charset="-122"/>
              </a:rPr>
              <a:t>幂级数</a:t>
            </a:r>
            <a:endParaRPr lang="zh-CN" altLang="en-US" sz="3200" b="1" smtClean="0">
              <a:latin typeface="楷体_GB2312" pitchFamily="49" charset="-122"/>
              <a:ea typeface="楷体_GB2312" pitchFamily="49" charset="-122"/>
            </a:endParaRPr>
          </a:p>
          <a:p>
            <a:pPr>
              <a:buFontTx/>
              <a:buNone/>
            </a:pPr>
            <a:endParaRPr lang="zh-CN" altLang="en-US" sz="2800" b="1" smtClean="0">
              <a:latin typeface="楷体_GB2312" pitchFamily="49" charset="-122"/>
              <a:ea typeface="楷体_GB2312" pitchFamily="49" charset="-122"/>
            </a:endParaRPr>
          </a:p>
          <a:p>
            <a:pPr>
              <a:buFontTx/>
              <a:buNone/>
            </a:pPr>
            <a:endParaRPr lang="zh-CN" altLang="en-US" sz="2800" b="1" smtClean="0">
              <a:latin typeface="楷体_GB2312" pitchFamily="49" charset="-122"/>
              <a:ea typeface="楷体_GB2312" pitchFamily="49" charset="-122"/>
            </a:endParaRPr>
          </a:p>
          <a:p>
            <a:pPr>
              <a:buFontTx/>
              <a:buNone/>
            </a:pPr>
            <a:r>
              <a:rPr lang="zh-CN" altLang="en-US" sz="3200" b="1" smtClean="0">
                <a:latin typeface="楷体_GB2312" pitchFamily="49" charset="-122"/>
                <a:ea typeface="楷体_GB2312" pitchFamily="49" charset="-122"/>
              </a:rPr>
              <a:t>其中</a:t>
            </a:r>
            <a:r>
              <a:rPr lang="en-US" altLang="zh-CN" sz="3200" b="1" i="1" smtClean="0">
                <a:latin typeface="Times New Roman" pitchFamily="18" charset="0"/>
                <a:ea typeface="楷体_GB2312" pitchFamily="49" charset="-122"/>
                <a:cs typeface="Times New Roman" pitchFamily="18" charset="0"/>
              </a:rPr>
              <a:t>z</a:t>
            </a:r>
            <a:r>
              <a:rPr lang="zh-CN" altLang="en-US" sz="3200" b="1" smtClean="0">
                <a:latin typeface="楷体_GB2312" pitchFamily="49" charset="-122"/>
                <a:ea typeface="楷体_GB2312" pitchFamily="49" charset="-122"/>
              </a:rPr>
              <a:t>是复变数，系数  是复常数</a:t>
            </a:r>
            <a:r>
              <a:rPr lang="en-US" altLang="zh-CN" sz="2800" smtClean="0">
                <a:latin typeface="楷体_GB2312" pitchFamily="49" charset="-122"/>
                <a:ea typeface="楷体_GB2312" pitchFamily="49" charset="-122"/>
              </a:rPr>
              <a:t>.</a:t>
            </a:r>
          </a:p>
        </p:txBody>
      </p:sp>
      <p:sp>
        <p:nvSpPr>
          <p:cNvPr id="47107" name="灯片编号占位符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147C5D2F-87A6-44BA-AF3C-FC3FBBCA6FB5}" type="slidenum">
              <a:rPr lang="en-US" altLang="zh-CN" sz="1400">
                <a:solidFill>
                  <a:schemeClr val="tx1"/>
                </a:solidFill>
              </a:rPr>
              <a:pPr/>
              <a:t>6</a:t>
            </a:fld>
            <a:endParaRPr lang="en-US" altLang="zh-CN" sz="1400">
              <a:solidFill>
                <a:schemeClr val="tx1"/>
              </a:solidFill>
            </a:endParaRPr>
          </a:p>
        </p:txBody>
      </p:sp>
      <p:graphicFrame>
        <p:nvGraphicFramePr>
          <p:cNvPr id="47108" name="Object 3"/>
          <p:cNvGraphicFramePr>
            <a:graphicFrameLocks noChangeAspect="1"/>
          </p:cNvGraphicFramePr>
          <p:nvPr/>
        </p:nvGraphicFramePr>
        <p:xfrm>
          <a:off x="661988" y="2492375"/>
          <a:ext cx="7318375" cy="1008063"/>
        </p:xfrm>
        <a:graphic>
          <a:graphicData uri="http://schemas.openxmlformats.org/presentationml/2006/ole">
            <p:oleObj spid="_x0000_s47108" name="Equation" r:id="rId3" imgW="3200400" imgH="431800" progId="Equation.DSMT4">
              <p:embed/>
            </p:oleObj>
          </a:graphicData>
        </a:graphic>
      </p:graphicFrame>
      <p:graphicFrame>
        <p:nvGraphicFramePr>
          <p:cNvPr id="47109" name="Object 4"/>
          <p:cNvGraphicFramePr>
            <a:graphicFrameLocks noChangeAspect="1"/>
          </p:cNvGraphicFramePr>
          <p:nvPr/>
        </p:nvGraphicFramePr>
        <p:xfrm>
          <a:off x="4735513" y="3505200"/>
          <a:ext cx="412750" cy="571500"/>
        </p:xfrm>
        <a:graphic>
          <a:graphicData uri="http://schemas.openxmlformats.org/presentationml/2006/ole">
            <p:oleObj spid="_x0000_s47109" name="Equation" r:id="rId4" imgW="165028" imgH="228501" progId="Equation.DSMT4">
              <p:embed/>
            </p:oleObj>
          </a:graphicData>
        </a:graphic>
      </p:graphicFrame>
      <p:sp>
        <p:nvSpPr>
          <p:cNvPr id="47110" name="Rectangle 13"/>
          <p:cNvSpPr>
            <a:spLocks noChangeArrowheads="1"/>
          </p:cNvSpPr>
          <p:nvPr/>
        </p:nvSpPr>
        <p:spPr bwMode="auto">
          <a:xfrm>
            <a:off x="1951038" y="1082675"/>
            <a:ext cx="5300662" cy="646113"/>
          </a:xfrm>
          <a:prstGeom prst="rect">
            <a:avLst/>
          </a:prstGeom>
          <a:noFill/>
          <a:ln w="9525">
            <a:noFill/>
            <a:miter lim="800000"/>
            <a:headEnd/>
            <a:tailEnd/>
          </a:ln>
          <a:effectLst/>
        </p:spPr>
        <p:txBody>
          <a:bodyPr>
            <a:spAutoFit/>
          </a:bodyPr>
          <a:lstStyle/>
          <a:p>
            <a:r>
              <a:rPr lang="zh-CN" altLang="en-US" sz="3600" b="1">
                <a:solidFill>
                  <a:srgbClr val="FF0000"/>
                </a:solidFill>
                <a:ea typeface="楷体_GB2312" pitchFamily="49" charset="-122"/>
              </a:rPr>
              <a:t>幂级数及其收敛半径</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idx="1"/>
          </p:nvPr>
        </p:nvSpPr>
        <p:spPr>
          <a:xfrm>
            <a:off x="573088" y="549275"/>
            <a:ext cx="8229600" cy="1298575"/>
          </a:xfrm>
        </p:spPr>
        <p:txBody>
          <a:bodyPr/>
          <a:lstStyle/>
          <a:p>
            <a:pPr>
              <a:buFontTx/>
              <a:buNone/>
            </a:pPr>
            <a:r>
              <a:rPr lang="zh-CN" altLang="en-US" sz="2800" smtClean="0">
                <a:latin typeface="楷体_GB2312" pitchFamily="49" charset="-122"/>
                <a:ea typeface="楷体_GB2312" pitchFamily="49" charset="-122"/>
              </a:rPr>
              <a:t>当     时，</a:t>
            </a:r>
          </a:p>
        </p:txBody>
      </p:sp>
      <p:sp>
        <p:nvSpPr>
          <p:cNvPr id="48131" name="灯片编号占位符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365F596C-BF8F-4A3C-80F8-78279DC73EC3}" type="slidenum">
              <a:rPr lang="en-US" altLang="zh-CN" sz="1400">
                <a:solidFill>
                  <a:schemeClr val="tx1"/>
                </a:solidFill>
              </a:rPr>
              <a:pPr/>
              <a:t>7</a:t>
            </a:fld>
            <a:endParaRPr lang="en-US" altLang="zh-CN" sz="1400">
              <a:solidFill>
                <a:schemeClr val="tx1"/>
              </a:solidFill>
            </a:endParaRPr>
          </a:p>
        </p:txBody>
      </p:sp>
      <p:graphicFrame>
        <p:nvGraphicFramePr>
          <p:cNvPr id="48132" name="Object 9"/>
          <p:cNvGraphicFramePr>
            <a:graphicFrameLocks noChangeAspect="1"/>
          </p:cNvGraphicFramePr>
          <p:nvPr/>
        </p:nvGraphicFramePr>
        <p:xfrm>
          <a:off x="1030288" y="625475"/>
          <a:ext cx="914400" cy="514350"/>
        </p:xfrm>
        <a:graphic>
          <a:graphicData uri="http://schemas.openxmlformats.org/presentationml/2006/ole">
            <p:oleObj spid="_x0000_s48132" name="Equation" r:id="rId3" imgW="406224" imgH="228501" progId="Equation.DSMT4">
              <p:embed/>
            </p:oleObj>
          </a:graphicData>
        </a:graphic>
      </p:graphicFrame>
      <p:graphicFrame>
        <p:nvGraphicFramePr>
          <p:cNvPr id="48133" name="Object 10"/>
          <p:cNvGraphicFramePr>
            <a:graphicFrameLocks noChangeAspect="1"/>
          </p:cNvGraphicFramePr>
          <p:nvPr/>
        </p:nvGraphicFramePr>
        <p:xfrm>
          <a:off x="2051050" y="1052513"/>
          <a:ext cx="4321175" cy="931862"/>
        </p:xfrm>
        <a:graphic>
          <a:graphicData uri="http://schemas.openxmlformats.org/presentationml/2006/ole">
            <p:oleObj spid="_x0000_s48133" name="Equation" r:id="rId4" imgW="2044700" imgH="431800" progId="Equation.DSMT4">
              <p:embed/>
            </p:oleObj>
          </a:graphicData>
        </a:graphic>
      </p:graphicFrame>
      <p:graphicFrame>
        <p:nvGraphicFramePr>
          <p:cNvPr id="48134" name="Object 13"/>
          <p:cNvGraphicFramePr>
            <a:graphicFrameLocks noChangeAspect="1"/>
          </p:cNvGraphicFramePr>
          <p:nvPr/>
        </p:nvGraphicFramePr>
        <p:xfrm>
          <a:off x="7532688" y="1295400"/>
          <a:ext cx="633412" cy="390525"/>
        </p:xfrm>
        <a:graphic>
          <a:graphicData uri="http://schemas.openxmlformats.org/presentationml/2006/ole">
            <p:oleObj spid="_x0000_s48134" name="Equation" r:id="rId5" imgW="330057" imgH="203112" progId="Equation.DSMT4">
              <p:embed/>
            </p:oleObj>
          </a:graphicData>
        </a:graphic>
      </p:graphicFrame>
      <p:grpSp>
        <p:nvGrpSpPr>
          <p:cNvPr id="193554" name="Group 18"/>
          <p:cNvGrpSpPr>
            <a:grpSpLocks/>
          </p:cNvGrpSpPr>
          <p:nvPr/>
        </p:nvGrpSpPr>
        <p:grpSpPr bwMode="auto">
          <a:xfrm>
            <a:off x="655638" y="1919288"/>
            <a:ext cx="8064500" cy="1262062"/>
            <a:chOff x="385" y="1298"/>
            <a:chExt cx="5080" cy="795"/>
          </a:xfrm>
        </p:grpSpPr>
        <p:graphicFrame>
          <p:nvGraphicFramePr>
            <p:cNvPr id="48140" name="Object 14"/>
            <p:cNvGraphicFramePr>
              <a:graphicFrameLocks noChangeAspect="1"/>
            </p:cNvGraphicFramePr>
            <p:nvPr/>
          </p:nvGraphicFramePr>
          <p:xfrm>
            <a:off x="1565" y="1298"/>
            <a:ext cx="1773" cy="795"/>
          </p:xfrm>
          <a:graphic>
            <a:graphicData uri="http://schemas.openxmlformats.org/presentationml/2006/ole">
              <p:oleObj spid="_x0000_s48140" name="Equation" r:id="rId6" imgW="1511300" imgH="660400" progId="Equation.DSMT4">
                <p:embed/>
              </p:oleObj>
            </a:graphicData>
          </a:graphic>
        </p:graphicFrame>
        <p:sp>
          <p:nvSpPr>
            <p:cNvPr id="48141" name="Text Box 16"/>
            <p:cNvSpPr txBox="1">
              <a:spLocks noChangeArrowheads="1"/>
            </p:cNvSpPr>
            <p:nvPr/>
          </p:nvSpPr>
          <p:spPr bwMode="auto">
            <a:xfrm>
              <a:off x="385" y="1525"/>
              <a:ext cx="5080" cy="327"/>
            </a:xfrm>
            <a:prstGeom prst="rect">
              <a:avLst/>
            </a:prstGeom>
            <a:noFill/>
            <a:ln w="9525">
              <a:noFill/>
              <a:miter lim="800000"/>
              <a:headEnd/>
              <a:tailEnd/>
            </a:ln>
            <a:effectLst/>
          </p:spPr>
          <p:txBody>
            <a:bodyPr>
              <a:spAutoFit/>
            </a:bodyPr>
            <a:lstStyle/>
            <a:p>
              <a:pPr>
                <a:spcBef>
                  <a:spcPct val="50000"/>
                </a:spcBef>
              </a:pPr>
              <a:r>
                <a:rPr lang="zh-CN" altLang="en-US" sz="2800" b="1">
                  <a:solidFill>
                    <a:srgbClr val="FF0000"/>
                  </a:solidFill>
                  <a:ea typeface="黑体" pitchFamily="49" charset="-122"/>
                </a:rPr>
                <a:t>例   </a:t>
              </a:r>
              <a:r>
                <a:rPr lang="zh-CN" altLang="en-US" sz="2800" b="1">
                  <a:ea typeface="楷体_GB2312" pitchFamily="49" charset="-122"/>
                </a:rPr>
                <a:t>幂级数                                 收敛区域为</a:t>
              </a:r>
              <a:r>
                <a:rPr lang="en-US" altLang="zh-CN" sz="2800" b="1">
                  <a:ea typeface="楷体_GB2312" pitchFamily="49" charset="-122"/>
                </a:rPr>
                <a:t>{</a:t>
              </a:r>
              <a:r>
                <a:rPr lang="en-US" altLang="zh-CN" sz="2800" b="1" i="1">
                  <a:ea typeface="楷体_GB2312" pitchFamily="49" charset="-122"/>
                </a:rPr>
                <a:t>z</a:t>
              </a:r>
              <a:r>
                <a:rPr lang="en-US" altLang="zh-CN" sz="2800" b="1">
                  <a:ea typeface="楷体_GB2312" pitchFamily="49" charset="-122"/>
                </a:rPr>
                <a:t>:|</a:t>
              </a:r>
              <a:r>
                <a:rPr lang="en-US" altLang="zh-CN" sz="2800" b="1" i="1">
                  <a:ea typeface="楷体_GB2312" pitchFamily="49" charset="-122"/>
                </a:rPr>
                <a:t>z</a:t>
              </a:r>
              <a:r>
                <a:rPr lang="en-US" altLang="zh-CN" sz="2800" b="1">
                  <a:ea typeface="楷体_GB2312" pitchFamily="49" charset="-122"/>
                </a:rPr>
                <a:t>|&lt;1}</a:t>
              </a:r>
              <a:r>
                <a:rPr lang="zh-CN" altLang="en-US" sz="2800" b="1">
                  <a:ea typeface="楷体_GB2312" pitchFamily="49" charset="-122"/>
                </a:rPr>
                <a:t>。</a:t>
              </a:r>
            </a:p>
          </p:txBody>
        </p:sp>
      </p:grpSp>
      <p:grpSp>
        <p:nvGrpSpPr>
          <p:cNvPr id="193558" name="Group 22"/>
          <p:cNvGrpSpPr>
            <a:grpSpLocks/>
          </p:cNvGrpSpPr>
          <p:nvPr/>
        </p:nvGrpSpPr>
        <p:grpSpPr bwMode="auto">
          <a:xfrm>
            <a:off x="685800" y="3284538"/>
            <a:ext cx="7704138" cy="2871787"/>
            <a:chOff x="431" y="2160"/>
            <a:chExt cx="4853" cy="1809"/>
          </a:xfrm>
        </p:grpSpPr>
        <p:sp>
          <p:nvSpPr>
            <p:cNvPr id="48137" name="Text Box 17"/>
            <p:cNvSpPr txBox="1">
              <a:spLocks noChangeArrowheads="1"/>
            </p:cNvSpPr>
            <p:nvPr/>
          </p:nvSpPr>
          <p:spPr bwMode="auto">
            <a:xfrm>
              <a:off x="431" y="2296"/>
              <a:ext cx="4853" cy="1673"/>
            </a:xfrm>
            <a:prstGeom prst="rect">
              <a:avLst/>
            </a:prstGeom>
            <a:noFill/>
            <a:ln w="9525">
              <a:noFill/>
              <a:miter lim="800000"/>
              <a:headEnd/>
              <a:tailEnd/>
            </a:ln>
            <a:effectLst/>
          </p:spPr>
          <p:txBody>
            <a:bodyPr>
              <a:spAutoFit/>
            </a:bodyPr>
            <a:lstStyle/>
            <a:p>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在一般情况下，级数          是否存在一个圆</a:t>
              </a:r>
            </a:p>
            <a:p>
              <a:pPr>
                <a:spcAft>
                  <a:spcPct val="50000"/>
                </a:spcAft>
              </a:pPr>
              <a:r>
                <a:rPr lang="zh-CN" altLang="en-US" sz="2800" b="1">
                  <a:ea typeface="楷体_GB2312" pitchFamily="49" charset="-122"/>
                </a:rPr>
                <a:t>                                   </a:t>
              </a:r>
              <a:endParaRPr lang="zh-CN" altLang="en-US" sz="2800" b="1" i="1">
                <a:ea typeface="楷体_GB2312" pitchFamily="49" charset="-122"/>
              </a:endParaRPr>
            </a:p>
            <a:p>
              <a:r>
                <a:rPr lang="zh-CN" altLang="en-US" sz="2800" b="1">
                  <a:latin typeface="楷体_GB2312" pitchFamily="49" charset="-122"/>
                  <a:ea typeface="楷体_GB2312" pitchFamily="49" charset="-122"/>
                </a:rPr>
                <a:t>在该圆外部发散，而在内部绝对收敛呢？</a:t>
              </a:r>
            </a:p>
            <a:p>
              <a:pPr>
                <a:spcBef>
                  <a:spcPct val="50000"/>
                </a:spcBef>
              </a:pPr>
              <a:endParaRPr lang="en-US" altLang="zh-CN" sz="2800">
                <a:latin typeface="楷体_GB2312" pitchFamily="49" charset="-122"/>
                <a:ea typeface="楷体_GB2312" pitchFamily="49" charset="-122"/>
              </a:endParaRPr>
            </a:p>
          </p:txBody>
        </p:sp>
        <p:graphicFrame>
          <p:nvGraphicFramePr>
            <p:cNvPr id="48138" name="Object 19"/>
            <p:cNvGraphicFramePr>
              <a:graphicFrameLocks noChangeAspect="1"/>
            </p:cNvGraphicFramePr>
            <p:nvPr/>
          </p:nvGraphicFramePr>
          <p:xfrm>
            <a:off x="2863" y="2160"/>
            <a:ext cx="1184" cy="587"/>
          </p:xfrm>
          <a:graphic>
            <a:graphicData uri="http://schemas.openxmlformats.org/presentationml/2006/ole">
              <p:oleObj spid="_x0000_s48138" name="Equation" r:id="rId7" imgW="888614" imgH="431613" progId="Equation.DSMT4">
                <p:embed/>
              </p:oleObj>
            </a:graphicData>
          </a:graphic>
        </p:graphicFrame>
        <p:graphicFrame>
          <p:nvGraphicFramePr>
            <p:cNvPr id="48139" name="Object 20"/>
            <p:cNvGraphicFramePr>
              <a:graphicFrameLocks noChangeAspect="1"/>
            </p:cNvGraphicFramePr>
            <p:nvPr/>
          </p:nvGraphicFramePr>
          <p:xfrm>
            <a:off x="2063" y="2809"/>
            <a:ext cx="1080" cy="324"/>
          </p:xfrm>
          <a:graphic>
            <a:graphicData uri="http://schemas.openxmlformats.org/presentationml/2006/ole">
              <p:oleObj spid="_x0000_s48139" name="Equation" r:id="rId8" imgW="761669" imgH="228501" progId="Equation.DSMT4">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3554"/>
                                        </p:tgtEl>
                                        <p:attrNameLst>
                                          <p:attrName>style.visibility</p:attrName>
                                        </p:attrNameLst>
                                      </p:cBhvr>
                                      <p:to>
                                        <p:strVal val="visible"/>
                                      </p:to>
                                    </p:set>
                                    <p:animEffect transition="in" filter="wipe(left)">
                                      <p:cBhvr>
                                        <p:cTn id="7" dur="500"/>
                                        <p:tgtEl>
                                          <p:spTgt spid="193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3558"/>
                                        </p:tgtEl>
                                        <p:attrNameLst>
                                          <p:attrName>style.visibility</p:attrName>
                                        </p:attrNameLst>
                                      </p:cBhvr>
                                      <p:to>
                                        <p:strVal val="visible"/>
                                      </p:to>
                                    </p:set>
                                    <p:animEffect transition="in" filter="wipe(left)">
                                      <p:cBhvr>
                                        <p:cTn id="12" dur="500"/>
                                        <p:tgtEl>
                                          <p:spTgt spid="193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idx="1"/>
          </p:nvPr>
        </p:nvSpPr>
        <p:spPr>
          <a:xfrm>
            <a:off x="544513" y="963613"/>
            <a:ext cx="8305800" cy="5334000"/>
          </a:xfrm>
        </p:spPr>
        <p:txBody>
          <a:bodyPr/>
          <a:lstStyle/>
          <a:p>
            <a:pPr marL="0" indent="0">
              <a:buFontTx/>
              <a:buNone/>
            </a:pPr>
            <a:r>
              <a:rPr lang="en-US" altLang="zh-CN" sz="2800" b="1" smtClean="0">
                <a:solidFill>
                  <a:srgbClr val="FF0000"/>
                </a:solidFill>
                <a:latin typeface="楷体_GB2312" pitchFamily="49" charset="-122"/>
                <a:ea typeface="楷体_GB2312" pitchFamily="49" charset="-122"/>
              </a:rPr>
              <a:t>Abel</a:t>
            </a:r>
            <a:r>
              <a:rPr lang="zh-CN" altLang="en-US" sz="2800" b="1" smtClean="0">
                <a:solidFill>
                  <a:srgbClr val="FF0000"/>
                </a:solidFill>
                <a:latin typeface="楷体_GB2312" pitchFamily="49" charset="-122"/>
                <a:ea typeface="楷体_GB2312" pitchFamily="49" charset="-122"/>
              </a:rPr>
              <a:t>第一定理</a:t>
            </a:r>
          </a:p>
          <a:p>
            <a:pPr marL="0" indent="0">
              <a:buFontTx/>
              <a:buNone/>
            </a:pPr>
            <a:r>
              <a:rPr lang="zh-CN" altLang="en-US" sz="2800" b="1" smtClean="0">
                <a:solidFill>
                  <a:srgbClr val="FF0000"/>
                </a:solidFill>
                <a:latin typeface="楷体_GB2312" pitchFamily="49" charset="-122"/>
                <a:ea typeface="楷体_GB2312" pitchFamily="49" charset="-122"/>
              </a:rPr>
              <a:t>定理</a:t>
            </a:r>
            <a:r>
              <a:rPr lang="en-US" altLang="zh-CN" sz="2800" b="1" smtClean="0">
                <a:solidFill>
                  <a:srgbClr val="FF0000"/>
                </a:solidFill>
                <a:latin typeface="楷体_GB2312" pitchFamily="49" charset="-122"/>
                <a:ea typeface="楷体_GB2312" pitchFamily="49" charset="-122"/>
              </a:rPr>
              <a:t>6</a:t>
            </a:r>
            <a:r>
              <a:rPr lang="en-US" altLang="zh-CN" sz="2800" b="1" smtClean="0">
                <a:latin typeface="楷体_GB2312" pitchFamily="49" charset="-122"/>
                <a:ea typeface="楷体_GB2312" pitchFamily="49" charset="-122"/>
              </a:rPr>
              <a:t> </a:t>
            </a:r>
            <a:r>
              <a:rPr lang="zh-CN" altLang="en-US" sz="2800" b="1" smtClean="0">
                <a:latin typeface="楷体_GB2312" pitchFamily="49" charset="-122"/>
                <a:ea typeface="楷体_GB2312" pitchFamily="49" charset="-122"/>
              </a:rPr>
              <a:t>如果幂级数          在       处收敛，那么对于满足：               </a:t>
            </a:r>
          </a:p>
          <a:p>
            <a:pPr marL="0" indent="0">
              <a:buFontTx/>
              <a:buNone/>
            </a:pPr>
            <a:endParaRPr lang="zh-CN" altLang="en-US" sz="2800" b="1" smtClean="0">
              <a:latin typeface="楷体_GB2312" pitchFamily="49" charset="-122"/>
              <a:ea typeface="楷体_GB2312" pitchFamily="49" charset="-122"/>
            </a:endParaRPr>
          </a:p>
          <a:p>
            <a:pPr marL="0" indent="0">
              <a:spcBef>
                <a:spcPct val="0"/>
              </a:spcBef>
              <a:buFontTx/>
              <a:buNone/>
            </a:pPr>
            <a:r>
              <a:rPr lang="zh-CN" altLang="en-US" sz="2800" b="1" smtClean="0">
                <a:latin typeface="楷体_GB2312" pitchFamily="49" charset="-122"/>
                <a:ea typeface="楷体_GB2312" pitchFamily="49" charset="-122"/>
              </a:rPr>
              <a:t>的任何点</a:t>
            </a:r>
            <a:r>
              <a:rPr lang="en-US" altLang="zh-CN" sz="2800" b="1" i="1" smtClean="0">
                <a:latin typeface="Times New Roman" pitchFamily="18" charset="0"/>
                <a:ea typeface="楷体_GB2312" pitchFamily="49" charset="-122"/>
                <a:cs typeface="Times New Roman" pitchFamily="18" charset="0"/>
              </a:rPr>
              <a:t>z</a:t>
            </a:r>
            <a:r>
              <a:rPr lang="zh-CN" altLang="en-US" sz="2800" b="1" smtClean="0">
                <a:latin typeface="楷体_GB2312" pitchFamily="49" charset="-122"/>
                <a:ea typeface="楷体_GB2312" pitchFamily="49" charset="-122"/>
              </a:rPr>
              <a:t>，此幂级数在该点不仅收敛，而且绝对收敛</a:t>
            </a:r>
            <a:r>
              <a:rPr lang="zh-CN" altLang="en-US" sz="2800" b="1" smtClean="0">
                <a:solidFill>
                  <a:srgbClr val="000000"/>
                </a:solidFill>
                <a:latin typeface="楷体_GB2312" pitchFamily="49" charset="-122"/>
                <a:ea typeface="楷体_GB2312" pitchFamily="49" charset="-122"/>
              </a:rPr>
              <a:t>。 </a:t>
            </a:r>
          </a:p>
          <a:p>
            <a:pPr marL="0" indent="0">
              <a:buFontTx/>
              <a:buNone/>
            </a:pPr>
            <a:endParaRPr lang="zh-CN" altLang="en-US" sz="2800" b="1" smtClean="0">
              <a:solidFill>
                <a:srgbClr val="000000"/>
              </a:solidFill>
              <a:latin typeface="楷体_GB2312" pitchFamily="49" charset="-122"/>
              <a:ea typeface="楷体_GB2312" pitchFamily="49" charset="-122"/>
            </a:endParaRPr>
          </a:p>
          <a:p>
            <a:pPr marL="0" indent="0">
              <a:buFontTx/>
              <a:buNone/>
            </a:pPr>
            <a:r>
              <a:rPr lang="zh-CN" altLang="en-US" sz="2800" b="1" smtClean="0">
                <a:solidFill>
                  <a:srgbClr val="FF0000"/>
                </a:solidFill>
                <a:latin typeface="楷体_GB2312" pitchFamily="49" charset="-122"/>
                <a:ea typeface="楷体_GB2312" pitchFamily="49" charset="-122"/>
              </a:rPr>
              <a:t>推论</a:t>
            </a:r>
            <a:r>
              <a:rPr lang="zh-CN" altLang="en-US" sz="2800" b="1" smtClean="0">
                <a:ea typeface="楷体_GB2312" pitchFamily="49" charset="-122"/>
              </a:rPr>
              <a:t> </a:t>
            </a:r>
            <a:r>
              <a:rPr lang="zh-CN" altLang="en-US" sz="2800" b="1" smtClean="0">
                <a:latin typeface="楷体_GB2312" pitchFamily="49" charset="-122"/>
                <a:ea typeface="楷体_GB2312" pitchFamily="49" charset="-122"/>
              </a:rPr>
              <a:t> 若幂级数          在点</a:t>
            </a:r>
            <a:r>
              <a:rPr lang="en-US" altLang="zh-CN" sz="2800" b="1" i="1" smtClean="0">
                <a:ea typeface="楷体_GB2312" pitchFamily="49" charset="-122"/>
              </a:rPr>
              <a:t>z</a:t>
            </a:r>
            <a:r>
              <a:rPr lang="en-US" altLang="zh-CN" sz="2800" b="1" baseline="-25000" smtClean="0">
                <a:ea typeface="楷体_GB2312" pitchFamily="49" charset="-122"/>
              </a:rPr>
              <a:t>1</a:t>
            </a:r>
            <a:r>
              <a:rPr lang="zh-CN" altLang="en-US" sz="2800" b="1" smtClean="0">
                <a:latin typeface="楷体_GB2312" pitchFamily="49" charset="-122"/>
                <a:ea typeface="楷体_GB2312" pitchFamily="49" charset="-122"/>
              </a:rPr>
              <a:t>发散，则它在满足</a:t>
            </a:r>
          </a:p>
          <a:p>
            <a:pPr marL="0" indent="0">
              <a:buFontTx/>
              <a:buNone/>
            </a:pPr>
            <a:endParaRPr lang="zh-CN" altLang="en-US" sz="2800" b="1" smtClean="0">
              <a:latin typeface="楷体_GB2312" pitchFamily="49" charset="-122"/>
              <a:ea typeface="楷体_GB2312" pitchFamily="49" charset="-122"/>
            </a:endParaRPr>
          </a:p>
          <a:p>
            <a:pPr marL="0" indent="0">
              <a:buFontTx/>
              <a:buNone/>
            </a:pPr>
            <a:r>
              <a:rPr lang="zh-CN" altLang="en-US" sz="2800" b="1" smtClean="0">
                <a:latin typeface="楷体_GB2312" pitchFamily="49" charset="-122"/>
                <a:ea typeface="楷体_GB2312" pitchFamily="49" charset="-122"/>
              </a:rPr>
              <a:t>处发散．</a:t>
            </a:r>
            <a:endParaRPr lang="zh-CN" altLang="en-US" sz="2800" b="1" smtClean="0">
              <a:solidFill>
                <a:srgbClr val="000000"/>
              </a:solidFill>
              <a:latin typeface="楷体_GB2312" pitchFamily="49" charset="-122"/>
              <a:ea typeface="楷体_GB2312" pitchFamily="49" charset="-122"/>
            </a:endParaRPr>
          </a:p>
        </p:txBody>
      </p:sp>
      <p:sp>
        <p:nvSpPr>
          <p:cNvPr id="49155" name="灯片编号占位符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6854A13-8A16-4C45-BAA4-D1D5CC338EC4}" type="slidenum">
              <a:rPr lang="en-US" altLang="zh-CN" sz="1400">
                <a:solidFill>
                  <a:schemeClr val="tx1"/>
                </a:solidFill>
              </a:rPr>
              <a:pPr/>
              <a:t>8</a:t>
            </a:fld>
            <a:endParaRPr lang="en-US" altLang="zh-CN" sz="1400">
              <a:solidFill>
                <a:schemeClr val="tx1"/>
              </a:solidFill>
            </a:endParaRPr>
          </a:p>
        </p:txBody>
      </p:sp>
      <p:graphicFrame>
        <p:nvGraphicFramePr>
          <p:cNvPr id="49156" name="Object 14"/>
          <p:cNvGraphicFramePr>
            <a:graphicFrameLocks noChangeAspect="1"/>
          </p:cNvGraphicFramePr>
          <p:nvPr/>
        </p:nvGraphicFramePr>
        <p:xfrm>
          <a:off x="4514850" y="3321050"/>
          <a:ext cx="114300" cy="215900"/>
        </p:xfrm>
        <a:graphic>
          <a:graphicData uri="http://schemas.openxmlformats.org/presentationml/2006/ole">
            <p:oleObj spid="_x0000_s49156" name="Equation" r:id="rId3" imgW="114151" imgH="215619" progId="Equation.3">
              <p:embed/>
            </p:oleObj>
          </a:graphicData>
        </a:graphic>
      </p:graphicFrame>
      <p:grpSp>
        <p:nvGrpSpPr>
          <p:cNvPr id="49157" name="Group 21"/>
          <p:cNvGrpSpPr>
            <a:grpSpLocks/>
          </p:cNvGrpSpPr>
          <p:nvPr/>
        </p:nvGrpSpPr>
        <p:grpSpPr bwMode="auto">
          <a:xfrm>
            <a:off x="3059113" y="1268413"/>
            <a:ext cx="3810000" cy="4138612"/>
            <a:chOff x="1920" y="672"/>
            <a:chExt cx="2400" cy="2607"/>
          </a:xfrm>
        </p:grpSpPr>
        <p:graphicFrame>
          <p:nvGraphicFramePr>
            <p:cNvPr id="49158" name="Object 7"/>
            <p:cNvGraphicFramePr>
              <a:graphicFrameLocks noChangeAspect="1"/>
            </p:cNvGraphicFramePr>
            <p:nvPr/>
          </p:nvGraphicFramePr>
          <p:xfrm>
            <a:off x="3600" y="816"/>
            <a:ext cx="720" cy="314"/>
          </p:xfrm>
          <a:graphic>
            <a:graphicData uri="http://schemas.openxmlformats.org/presentationml/2006/ole">
              <p:oleObj spid="_x0000_s49158" name="Equation" r:id="rId4" imgW="520700" imgH="228600" progId="Equation.DSMT4">
                <p:embed/>
              </p:oleObj>
            </a:graphicData>
          </a:graphic>
        </p:graphicFrame>
        <p:graphicFrame>
          <p:nvGraphicFramePr>
            <p:cNvPr id="49159" name="Object 8"/>
            <p:cNvGraphicFramePr>
              <a:graphicFrameLocks noChangeAspect="1"/>
            </p:cNvGraphicFramePr>
            <p:nvPr/>
          </p:nvGraphicFramePr>
          <p:xfrm>
            <a:off x="1920" y="1344"/>
            <a:ext cx="1846" cy="306"/>
          </p:xfrm>
          <a:graphic>
            <a:graphicData uri="http://schemas.openxmlformats.org/presentationml/2006/ole">
              <p:oleObj spid="_x0000_s49159" name="Equation" r:id="rId5" imgW="1066800" imgH="228600" progId="Equation.DSMT4">
                <p:embed/>
              </p:oleObj>
            </a:graphicData>
          </a:graphic>
        </p:graphicFrame>
        <p:graphicFrame>
          <p:nvGraphicFramePr>
            <p:cNvPr id="49160" name="Object 18"/>
            <p:cNvGraphicFramePr>
              <a:graphicFrameLocks noChangeAspect="1"/>
            </p:cNvGraphicFramePr>
            <p:nvPr/>
          </p:nvGraphicFramePr>
          <p:xfrm>
            <a:off x="2304" y="2976"/>
            <a:ext cx="1409" cy="303"/>
          </p:xfrm>
          <a:graphic>
            <a:graphicData uri="http://schemas.openxmlformats.org/presentationml/2006/ole">
              <p:oleObj spid="_x0000_s49160" name="Equation" r:id="rId6" imgW="1066800" imgH="228600" progId="Equation.DSMT4">
                <p:embed/>
              </p:oleObj>
            </a:graphicData>
          </a:graphic>
        </p:graphicFrame>
        <p:graphicFrame>
          <p:nvGraphicFramePr>
            <p:cNvPr id="49161" name="Object 19"/>
            <p:cNvGraphicFramePr>
              <a:graphicFrameLocks noChangeAspect="1"/>
            </p:cNvGraphicFramePr>
            <p:nvPr/>
          </p:nvGraphicFramePr>
          <p:xfrm>
            <a:off x="2256" y="672"/>
            <a:ext cx="1133" cy="562"/>
          </p:xfrm>
          <a:graphic>
            <a:graphicData uri="http://schemas.openxmlformats.org/presentationml/2006/ole">
              <p:oleObj spid="_x0000_s49161" name="Equation" r:id="rId7" imgW="888614" imgH="431613" progId="Equation.DSMT4">
                <p:embed/>
              </p:oleObj>
            </a:graphicData>
          </a:graphic>
        </p:graphicFrame>
        <p:graphicFrame>
          <p:nvGraphicFramePr>
            <p:cNvPr id="49162" name="Object 20"/>
            <p:cNvGraphicFramePr>
              <a:graphicFrameLocks noChangeAspect="1"/>
            </p:cNvGraphicFramePr>
            <p:nvPr/>
          </p:nvGraphicFramePr>
          <p:xfrm>
            <a:off x="1968" y="2448"/>
            <a:ext cx="1133" cy="562"/>
          </p:xfrm>
          <a:graphic>
            <a:graphicData uri="http://schemas.openxmlformats.org/presentationml/2006/ole">
              <p:oleObj spid="_x0000_s49162" name="Equation" r:id="rId8" imgW="888614" imgH="431613" progId="Equation.DSMT4">
                <p:embed/>
              </p:oleObj>
            </a:graphicData>
          </a:graphic>
        </p:graphicFrame>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488EEC0-3EC3-437D-B29F-82EDBF86A4B0}" type="slidenum">
              <a:rPr lang="en-US" altLang="zh-CN" sz="1400">
                <a:solidFill>
                  <a:schemeClr val="tx1"/>
                </a:solidFill>
              </a:rPr>
              <a:pPr/>
              <a:t>9</a:t>
            </a:fld>
            <a:endParaRPr lang="en-US" altLang="zh-CN" sz="1400">
              <a:solidFill>
                <a:schemeClr val="tx1"/>
              </a:solidFill>
            </a:endParaRPr>
          </a:p>
        </p:txBody>
      </p:sp>
      <p:sp>
        <p:nvSpPr>
          <p:cNvPr id="50179" name="Rectangle 1026"/>
          <p:cNvSpPr>
            <a:spLocks noChangeArrowheads="1"/>
          </p:cNvSpPr>
          <p:nvPr/>
        </p:nvSpPr>
        <p:spPr bwMode="auto">
          <a:xfrm>
            <a:off x="749300" y="569913"/>
            <a:ext cx="1524000" cy="519112"/>
          </a:xfrm>
          <a:prstGeom prst="rect">
            <a:avLst/>
          </a:prstGeom>
          <a:noFill/>
          <a:ln w="9525">
            <a:noFill/>
            <a:miter lim="800000"/>
            <a:headEnd/>
            <a:tailEnd/>
          </a:ln>
        </p:spPr>
        <p:txBody>
          <a:bodyPr>
            <a:spAutoFit/>
          </a:bodyPr>
          <a:lstStyle/>
          <a:p>
            <a:r>
              <a:rPr lang="zh-CN" altLang="en-US" sz="2800" b="1">
                <a:solidFill>
                  <a:srgbClr val="0000CC"/>
                </a:solidFill>
                <a:ea typeface="楷体_GB2312" pitchFamily="49" charset="-122"/>
              </a:rPr>
              <a:t>证明   </a:t>
            </a:r>
          </a:p>
        </p:txBody>
      </p:sp>
      <p:graphicFrame>
        <p:nvGraphicFramePr>
          <p:cNvPr id="290819" name="Object 1027"/>
          <p:cNvGraphicFramePr>
            <a:graphicFrameLocks noChangeAspect="1"/>
          </p:cNvGraphicFramePr>
          <p:nvPr/>
        </p:nvGraphicFramePr>
        <p:xfrm>
          <a:off x="762000" y="874713"/>
          <a:ext cx="7835900" cy="992187"/>
        </p:xfrm>
        <a:graphic>
          <a:graphicData uri="http://schemas.openxmlformats.org/presentationml/2006/ole">
            <p:oleObj spid="_x0000_s50180" name="Equation" r:id="rId3" imgW="3403600" imgH="431800" progId="Equation.DSMT4">
              <p:embed/>
            </p:oleObj>
          </a:graphicData>
        </a:graphic>
      </p:graphicFrame>
      <p:sp>
        <p:nvSpPr>
          <p:cNvPr id="290821" name="Text Box 1029"/>
          <p:cNvSpPr txBox="1">
            <a:spLocks noChangeArrowheads="1"/>
          </p:cNvSpPr>
          <p:nvPr/>
        </p:nvSpPr>
        <p:spPr bwMode="auto">
          <a:xfrm>
            <a:off x="749300" y="1851025"/>
            <a:ext cx="2971800" cy="519113"/>
          </a:xfrm>
          <a:prstGeom prst="rect">
            <a:avLst/>
          </a:prstGeom>
          <a:noFill/>
          <a:ln w="9525">
            <a:noFill/>
            <a:miter lim="800000"/>
            <a:headEnd/>
            <a:tailEnd/>
          </a:ln>
          <a:effectLst/>
        </p:spPr>
        <p:txBody>
          <a:bodyPr>
            <a:spAutoFit/>
          </a:bodyPr>
          <a:lstStyle/>
          <a:p>
            <a:pPr eaLnBrk="0" hangingPunct="0"/>
            <a:r>
              <a:rPr lang="zh-CN" altLang="en-US" sz="2800" b="1">
                <a:latin typeface="楷体_GB2312" pitchFamily="49" charset="-122"/>
                <a:ea typeface="楷体_GB2312" pitchFamily="49" charset="-122"/>
              </a:rPr>
              <a:t>因而存在正数</a:t>
            </a:r>
            <a:r>
              <a:rPr lang="en-US" altLang="zh-CN" sz="2800" b="1" i="1">
                <a:ea typeface="楷体_GB2312" pitchFamily="49" charset="-122"/>
              </a:rPr>
              <a:t>M</a:t>
            </a:r>
            <a:r>
              <a:rPr lang="en-US" altLang="zh-CN" sz="2800" b="1" i="1">
                <a:latin typeface="楷体_GB2312" pitchFamily="49" charset="-122"/>
                <a:ea typeface="楷体_GB2312" pitchFamily="49" charset="-122"/>
              </a:rPr>
              <a:t>,</a:t>
            </a:r>
            <a:r>
              <a:rPr lang="en-US" altLang="zh-CN" sz="2800" b="1" i="1"/>
              <a:t>    </a:t>
            </a:r>
          </a:p>
        </p:txBody>
      </p:sp>
      <p:graphicFrame>
        <p:nvGraphicFramePr>
          <p:cNvPr id="290822" name="Object 1030"/>
          <p:cNvGraphicFramePr>
            <a:graphicFrameLocks noChangeAspect="1"/>
          </p:cNvGraphicFramePr>
          <p:nvPr/>
        </p:nvGraphicFramePr>
        <p:xfrm>
          <a:off x="5629275" y="1819275"/>
          <a:ext cx="2206625" cy="652463"/>
        </p:xfrm>
        <a:graphic>
          <a:graphicData uri="http://schemas.openxmlformats.org/presentationml/2006/ole">
            <p:oleObj spid="_x0000_s50182" name="Equation" r:id="rId4" imgW="1054100" imgH="279400" progId="Equation.DSMT4">
              <p:embed/>
            </p:oleObj>
          </a:graphicData>
        </a:graphic>
      </p:graphicFrame>
      <p:sp>
        <p:nvSpPr>
          <p:cNvPr id="290823" name="Rectangle 1031"/>
          <p:cNvSpPr>
            <a:spLocks noChangeArrowheads="1"/>
          </p:cNvSpPr>
          <p:nvPr/>
        </p:nvSpPr>
        <p:spPr bwMode="auto">
          <a:xfrm>
            <a:off x="3416300" y="1851025"/>
            <a:ext cx="2724150" cy="519113"/>
          </a:xfrm>
          <a:prstGeom prst="rect">
            <a:avLst/>
          </a:prstGeom>
          <a:noFill/>
          <a:ln w="9525">
            <a:noFill/>
            <a:miter lim="800000"/>
            <a:headEnd/>
            <a:tailEnd/>
          </a:ln>
        </p:spPr>
        <p:txBody>
          <a:bodyPr>
            <a:spAutoFit/>
          </a:bodyPr>
          <a:lstStyle/>
          <a:p>
            <a:r>
              <a:rPr lang="zh-CN" altLang="en-US" sz="2800" b="1">
                <a:latin typeface="楷体_GB2312" pitchFamily="49" charset="-122"/>
                <a:ea typeface="楷体_GB2312" pitchFamily="49" charset="-122"/>
              </a:rPr>
              <a:t>使对所有的</a:t>
            </a:r>
            <a:r>
              <a:rPr lang="en-US" altLang="zh-CN" sz="2800" b="1" i="1">
                <a:ea typeface="楷体_GB2312" pitchFamily="49" charset="-122"/>
              </a:rPr>
              <a:t>n</a:t>
            </a:r>
            <a:r>
              <a:rPr lang="en-US" altLang="zh-CN" sz="2800" b="1" i="1"/>
              <a:t>,  </a:t>
            </a:r>
          </a:p>
        </p:txBody>
      </p:sp>
      <p:graphicFrame>
        <p:nvGraphicFramePr>
          <p:cNvPr id="290824" name="Object 1032"/>
          <p:cNvGraphicFramePr>
            <a:graphicFrameLocks noChangeAspect="1"/>
          </p:cNvGraphicFramePr>
          <p:nvPr/>
        </p:nvGraphicFramePr>
        <p:xfrm>
          <a:off x="873125" y="2792413"/>
          <a:ext cx="2038350" cy="600075"/>
        </p:xfrm>
        <a:graphic>
          <a:graphicData uri="http://schemas.openxmlformats.org/presentationml/2006/ole">
            <p:oleObj spid="_x0000_s50184" name="Equation" r:id="rId5" imgW="863225" imgH="253890" progId="Equation.DSMT4">
              <p:embed/>
            </p:oleObj>
          </a:graphicData>
        </a:graphic>
      </p:graphicFrame>
      <p:graphicFrame>
        <p:nvGraphicFramePr>
          <p:cNvPr id="290825" name="Object 1033"/>
          <p:cNvGraphicFramePr>
            <a:graphicFrameLocks noChangeAspect="1"/>
          </p:cNvGraphicFramePr>
          <p:nvPr/>
        </p:nvGraphicFramePr>
        <p:xfrm>
          <a:off x="2809875" y="2689225"/>
          <a:ext cx="1974850" cy="890588"/>
        </p:xfrm>
        <a:graphic>
          <a:graphicData uri="http://schemas.openxmlformats.org/presentationml/2006/ole">
            <p:oleObj spid="_x0000_s50185" name="Equation" r:id="rId6" imgW="1040948" imgH="469696" progId="Equation.DSMT4">
              <p:embed/>
            </p:oleObj>
          </a:graphicData>
        </a:graphic>
      </p:graphicFrame>
      <p:graphicFrame>
        <p:nvGraphicFramePr>
          <p:cNvPr id="290826" name="Object 1034"/>
          <p:cNvGraphicFramePr>
            <a:graphicFrameLocks noChangeAspect="1"/>
          </p:cNvGraphicFramePr>
          <p:nvPr/>
        </p:nvGraphicFramePr>
        <p:xfrm>
          <a:off x="4799013" y="2613025"/>
          <a:ext cx="2284412" cy="1071563"/>
        </p:xfrm>
        <a:graphic>
          <a:graphicData uri="http://schemas.openxmlformats.org/presentationml/2006/ole">
            <p:oleObj spid="_x0000_s50186" name="Equation" r:id="rId7" imgW="1256755" imgH="533169" progId="Equation.DSMT4">
              <p:embed/>
            </p:oleObj>
          </a:graphicData>
        </a:graphic>
      </p:graphicFrame>
      <p:sp>
        <p:nvSpPr>
          <p:cNvPr id="290827" name="Rectangle 1035"/>
          <p:cNvSpPr>
            <a:spLocks noChangeArrowheads="1"/>
          </p:cNvSpPr>
          <p:nvPr/>
        </p:nvSpPr>
        <p:spPr bwMode="auto">
          <a:xfrm>
            <a:off x="825500" y="3810000"/>
            <a:ext cx="4649788" cy="519113"/>
          </a:xfrm>
          <a:prstGeom prst="rect">
            <a:avLst/>
          </a:prstGeom>
          <a:noFill/>
          <a:ln w="9525">
            <a:noFill/>
            <a:miter lim="800000"/>
            <a:headEnd/>
            <a:tailEnd/>
          </a:ln>
          <a:effectLst/>
        </p:spPr>
        <p:txBody>
          <a:bodyPr wrap="none">
            <a:spAutoFit/>
          </a:bodyPr>
          <a:lstStyle/>
          <a:p>
            <a:pPr eaLnBrk="0" hangingPunct="0"/>
            <a:r>
              <a:rPr lang="zh-CN" altLang="en-US" sz="2800" b="1">
                <a:latin typeface="楷体_GB2312" pitchFamily="49" charset="-122"/>
                <a:ea typeface="楷体_GB2312" pitchFamily="49" charset="-122"/>
              </a:rPr>
              <a:t>由正项级数的比较判别法知</a:t>
            </a:r>
            <a:r>
              <a:rPr lang="en-US" altLang="zh-CN" sz="2800" b="1">
                <a:latin typeface="楷体_GB2312" pitchFamily="49" charset="-122"/>
                <a:ea typeface="楷体_GB2312" pitchFamily="49" charset="-122"/>
              </a:rPr>
              <a:t>:</a:t>
            </a:r>
          </a:p>
        </p:txBody>
      </p:sp>
      <p:graphicFrame>
        <p:nvGraphicFramePr>
          <p:cNvPr id="290828" name="Object 1036"/>
          <p:cNvGraphicFramePr>
            <a:graphicFrameLocks noChangeAspect="1"/>
          </p:cNvGraphicFramePr>
          <p:nvPr/>
        </p:nvGraphicFramePr>
        <p:xfrm>
          <a:off x="977900" y="5203825"/>
          <a:ext cx="3756025" cy="925513"/>
        </p:xfrm>
        <a:graphic>
          <a:graphicData uri="http://schemas.openxmlformats.org/presentationml/2006/ole">
            <p:oleObj spid="_x0000_s50188" name="Equation" r:id="rId8" imgW="1752600" imgH="431800" progId="Equation.DSMT4">
              <p:embed/>
            </p:oleObj>
          </a:graphicData>
        </a:graphic>
      </p:graphicFrame>
      <p:grpSp>
        <p:nvGrpSpPr>
          <p:cNvPr id="290829" name="Group 1037"/>
          <p:cNvGrpSpPr>
            <a:grpSpLocks/>
          </p:cNvGrpSpPr>
          <p:nvPr/>
        </p:nvGrpSpPr>
        <p:grpSpPr bwMode="auto">
          <a:xfrm>
            <a:off x="1130300" y="4441825"/>
            <a:ext cx="6473825" cy="723900"/>
            <a:chOff x="624" y="2136"/>
            <a:chExt cx="4305" cy="600"/>
          </a:xfrm>
        </p:grpSpPr>
        <p:graphicFrame>
          <p:nvGraphicFramePr>
            <p:cNvPr id="50192" name="Object 1038"/>
            <p:cNvGraphicFramePr>
              <a:graphicFrameLocks noChangeAspect="1"/>
            </p:cNvGraphicFramePr>
            <p:nvPr/>
          </p:nvGraphicFramePr>
          <p:xfrm>
            <a:off x="624" y="2136"/>
            <a:ext cx="3512" cy="600"/>
          </p:xfrm>
          <a:graphic>
            <a:graphicData uri="http://schemas.openxmlformats.org/presentationml/2006/ole">
              <p:oleObj spid="_x0000_s50192" name="Equation" r:id="rId9" imgW="6083300" imgH="952500" progId="Equation.DSMT4">
                <p:embed/>
              </p:oleObj>
            </a:graphicData>
          </a:graphic>
        </p:graphicFrame>
        <p:sp>
          <p:nvSpPr>
            <p:cNvPr id="50193" name="Text Box 1039"/>
            <p:cNvSpPr txBox="1">
              <a:spLocks noChangeArrowheads="1"/>
            </p:cNvSpPr>
            <p:nvPr/>
          </p:nvSpPr>
          <p:spPr bwMode="auto">
            <a:xfrm>
              <a:off x="4272" y="2265"/>
              <a:ext cx="657" cy="430"/>
            </a:xfrm>
            <a:prstGeom prst="rect">
              <a:avLst/>
            </a:prstGeom>
            <a:noFill/>
            <a:ln w="9525">
              <a:noFill/>
              <a:miter lim="800000"/>
              <a:headEnd/>
              <a:tailEnd/>
            </a:ln>
          </p:spPr>
          <p:txBody>
            <a:bodyPr wrap="none">
              <a:spAutoFit/>
            </a:bodyPr>
            <a:lstStyle/>
            <a:p>
              <a:r>
                <a:rPr lang="zh-CN" altLang="en-US" sz="2800" b="1">
                  <a:ea typeface="楷体_GB2312" pitchFamily="49" charset="-122"/>
                </a:rPr>
                <a:t>收敛</a:t>
              </a:r>
              <a:r>
                <a:rPr lang="en-US" altLang="zh-CN" sz="2800" b="1"/>
                <a:t>.</a:t>
              </a:r>
            </a:p>
          </p:txBody>
        </p:sp>
      </p:grpSp>
      <p:graphicFrame>
        <p:nvGraphicFramePr>
          <p:cNvPr id="290832" name="Object 1040"/>
          <p:cNvGraphicFramePr>
            <a:graphicFrameLocks noChangeAspect="1"/>
          </p:cNvGraphicFramePr>
          <p:nvPr/>
        </p:nvGraphicFramePr>
        <p:xfrm>
          <a:off x="6997700" y="2841625"/>
          <a:ext cx="1123950" cy="512763"/>
        </p:xfrm>
        <a:graphic>
          <a:graphicData uri="http://schemas.openxmlformats.org/presentationml/2006/ole">
            <p:oleObj spid="_x0000_s50190" name="Equation" r:id="rId10" imgW="495085" imgH="228501" progId="Equation.DSMT4">
              <p:embed/>
            </p:oleObj>
          </a:graphicData>
        </a:graphic>
      </p:graphicFrame>
      <p:sp>
        <p:nvSpPr>
          <p:cNvPr id="290833" name="Text Box 1041"/>
          <p:cNvSpPr txBox="1">
            <a:spLocks noChangeArrowheads="1"/>
          </p:cNvSpPr>
          <p:nvPr/>
        </p:nvSpPr>
        <p:spPr bwMode="auto">
          <a:xfrm>
            <a:off x="4635500" y="5356225"/>
            <a:ext cx="3810000" cy="519113"/>
          </a:xfrm>
          <a:prstGeom prst="rect">
            <a:avLst/>
          </a:prstGeom>
          <a:noFill/>
          <a:ln w="9525">
            <a:noFill/>
            <a:miter lim="800000"/>
            <a:headEnd/>
            <a:tailEnd/>
          </a:ln>
        </p:spPr>
        <p:txBody>
          <a:bodyPr>
            <a:spAutoFit/>
          </a:bodyPr>
          <a:lstStyle/>
          <a:p>
            <a:r>
              <a:rPr lang="zh-CN" altLang="en-US" sz="2800" b="1">
                <a:solidFill>
                  <a:srgbClr val="FF0000"/>
                </a:solidFill>
              </a:rPr>
              <a:t>另一部分请课后完成</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0819"/>
                                        </p:tgtEl>
                                        <p:attrNameLst>
                                          <p:attrName>style.visibility</p:attrName>
                                        </p:attrNameLst>
                                      </p:cBhvr>
                                      <p:to>
                                        <p:strVal val="visible"/>
                                      </p:to>
                                    </p:set>
                                    <p:animEffect transition="in" filter="wipe(left)">
                                      <p:cBhvr>
                                        <p:cTn id="7" dur="500"/>
                                        <p:tgtEl>
                                          <p:spTgt spid="2908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0821"/>
                                        </p:tgtEl>
                                        <p:attrNameLst>
                                          <p:attrName>style.visibility</p:attrName>
                                        </p:attrNameLst>
                                      </p:cBhvr>
                                      <p:to>
                                        <p:strVal val="visible"/>
                                      </p:to>
                                    </p:set>
                                    <p:animEffect transition="in" filter="wipe(left)">
                                      <p:cBhvr>
                                        <p:cTn id="12" dur="500"/>
                                        <p:tgtEl>
                                          <p:spTgt spid="2908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0823"/>
                                        </p:tgtEl>
                                        <p:attrNameLst>
                                          <p:attrName>style.visibility</p:attrName>
                                        </p:attrNameLst>
                                      </p:cBhvr>
                                      <p:to>
                                        <p:strVal val="visible"/>
                                      </p:to>
                                    </p:set>
                                    <p:animEffect transition="in" filter="wipe(left)">
                                      <p:cBhvr>
                                        <p:cTn id="17" dur="500"/>
                                        <p:tgtEl>
                                          <p:spTgt spid="2908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90822"/>
                                        </p:tgtEl>
                                        <p:attrNameLst>
                                          <p:attrName>style.visibility</p:attrName>
                                        </p:attrNameLst>
                                      </p:cBhvr>
                                      <p:to>
                                        <p:strVal val="visible"/>
                                      </p:to>
                                    </p:set>
                                    <p:animEffect transition="in" filter="wipe(left)">
                                      <p:cBhvr>
                                        <p:cTn id="22" dur="500"/>
                                        <p:tgtEl>
                                          <p:spTgt spid="2908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90824"/>
                                        </p:tgtEl>
                                        <p:attrNameLst>
                                          <p:attrName>style.visibility</p:attrName>
                                        </p:attrNameLst>
                                      </p:cBhvr>
                                      <p:to>
                                        <p:strVal val="visible"/>
                                      </p:to>
                                    </p:set>
                                    <p:animEffect transition="in" filter="wipe(left)">
                                      <p:cBhvr>
                                        <p:cTn id="27" dur="500"/>
                                        <p:tgtEl>
                                          <p:spTgt spid="2908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90825"/>
                                        </p:tgtEl>
                                        <p:attrNameLst>
                                          <p:attrName>style.visibility</p:attrName>
                                        </p:attrNameLst>
                                      </p:cBhvr>
                                      <p:to>
                                        <p:strVal val="visible"/>
                                      </p:to>
                                    </p:set>
                                    <p:animEffect transition="in" filter="wipe(left)">
                                      <p:cBhvr>
                                        <p:cTn id="32" dur="500"/>
                                        <p:tgtEl>
                                          <p:spTgt spid="29082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90826"/>
                                        </p:tgtEl>
                                        <p:attrNameLst>
                                          <p:attrName>style.visibility</p:attrName>
                                        </p:attrNameLst>
                                      </p:cBhvr>
                                      <p:to>
                                        <p:strVal val="visible"/>
                                      </p:to>
                                    </p:set>
                                    <p:animEffect transition="in" filter="wipe(left)">
                                      <p:cBhvr>
                                        <p:cTn id="37" dur="500"/>
                                        <p:tgtEl>
                                          <p:spTgt spid="29082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90832"/>
                                        </p:tgtEl>
                                        <p:attrNameLst>
                                          <p:attrName>style.visibility</p:attrName>
                                        </p:attrNameLst>
                                      </p:cBhvr>
                                      <p:to>
                                        <p:strVal val="visible"/>
                                      </p:to>
                                    </p:set>
                                    <p:animEffect transition="in" filter="wipe(left)">
                                      <p:cBhvr>
                                        <p:cTn id="42" dur="500"/>
                                        <p:tgtEl>
                                          <p:spTgt spid="29083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iterate type="lt">
                                    <p:tmPct val="100000"/>
                                  </p:iterate>
                                  <p:childTnLst>
                                    <p:set>
                                      <p:cBhvr>
                                        <p:cTn id="46" dur="1" fill="hold">
                                          <p:stCondLst>
                                            <p:cond delay="0"/>
                                          </p:stCondLst>
                                        </p:cTn>
                                        <p:tgtEl>
                                          <p:spTgt spid="290827"/>
                                        </p:tgtEl>
                                        <p:attrNameLst>
                                          <p:attrName>style.visibility</p:attrName>
                                        </p:attrNameLst>
                                      </p:cBhvr>
                                      <p:to>
                                        <p:strVal val="visible"/>
                                      </p:to>
                                    </p:set>
                                    <p:animEffect transition="in" filter="wipe(left)">
                                      <p:cBhvr>
                                        <p:cTn id="47" dur="75"/>
                                        <p:tgtEl>
                                          <p:spTgt spid="29082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90829"/>
                                        </p:tgtEl>
                                        <p:attrNameLst>
                                          <p:attrName>style.visibility</p:attrName>
                                        </p:attrNameLst>
                                      </p:cBhvr>
                                      <p:to>
                                        <p:strVal val="visible"/>
                                      </p:to>
                                    </p:set>
                                    <p:animEffect transition="in" filter="wipe(left)">
                                      <p:cBhvr>
                                        <p:cTn id="52" dur="500"/>
                                        <p:tgtEl>
                                          <p:spTgt spid="29082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90828"/>
                                        </p:tgtEl>
                                        <p:attrNameLst>
                                          <p:attrName>style.visibility</p:attrName>
                                        </p:attrNameLst>
                                      </p:cBhvr>
                                      <p:to>
                                        <p:strVal val="visible"/>
                                      </p:to>
                                    </p:set>
                                    <p:animEffect transition="in" filter="wipe(left)">
                                      <p:cBhvr>
                                        <p:cTn id="57" dur="500"/>
                                        <p:tgtEl>
                                          <p:spTgt spid="29082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90833"/>
                                        </p:tgtEl>
                                        <p:attrNameLst>
                                          <p:attrName>style.visibility</p:attrName>
                                        </p:attrNameLst>
                                      </p:cBhvr>
                                      <p:to>
                                        <p:strVal val="visible"/>
                                      </p:to>
                                    </p:set>
                                    <p:animEffect transition="in" filter="wipe(left)">
                                      <p:cBhvr>
                                        <p:cTn id="62" dur="500"/>
                                        <p:tgtEl>
                                          <p:spTgt spid="290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1" grpId="0" autoUpdateAnimBg="0"/>
      <p:bldP spid="290823" grpId="0" autoUpdateAnimBg="0"/>
      <p:bldP spid="290827" grpId="0" autoUpdateAnimBg="0"/>
      <p:bldP spid="290833" grpId="0" autoUpdateAnimBg="0"/>
    </p:bld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4.xml><?xml version="1.0" encoding="utf-8"?>
<a:theme xmlns:a="http://schemas.openxmlformats.org/drawingml/2006/main" name="1_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5.xml><?xml version="1.0" encoding="utf-8"?>
<a:theme xmlns:a="http://schemas.openxmlformats.org/drawingml/2006/main" name="2_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H:\工程复变讲义\模板.PPT</Template>
  <TotalTime>11701</TotalTime>
  <Words>1795</Words>
  <Application>Microsoft Office PowerPoint</Application>
  <PresentationFormat>全屏显示(4:3)</PresentationFormat>
  <Paragraphs>312</Paragraphs>
  <Slides>41</Slides>
  <Notes>0</Notes>
  <HiddenSlides>0</HiddenSlides>
  <MMClips>0</MMClips>
  <ScaleCrop>false</ScaleCrop>
  <HeadingPairs>
    <vt:vector size="8" baseType="variant">
      <vt:variant>
        <vt:lpstr>已用的字体</vt:lpstr>
      </vt:variant>
      <vt:variant>
        <vt:i4>13</vt:i4>
      </vt:variant>
      <vt:variant>
        <vt:lpstr>主题</vt:lpstr>
      </vt:variant>
      <vt:variant>
        <vt:i4>5</vt:i4>
      </vt:variant>
      <vt:variant>
        <vt:lpstr>嵌入 OLE 服务器</vt:lpstr>
      </vt:variant>
      <vt:variant>
        <vt:i4>4</vt:i4>
      </vt:variant>
      <vt:variant>
        <vt:lpstr>幻灯片标题</vt:lpstr>
      </vt:variant>
      <vt:variant>
        <vt:i4>41</vt:i4>
      </vt:variant>
    </vt:vector>
  </HeadingPairs>
  <TitlesOfParts>
    <vt:vector size="63" baseType="lpstr">
      <vt:lpstr>Times New Roman</vt:lpstr>
      <vt:lpstr>宋体</vt:lpstr>
      <vt:lpstr>Arial</vt:lpstr>
      <vt:lpstr>Calibri</vt:lpstr>
      <vt:lpstr>Candara</vt:lpstr>
      <vt:lpstr>华文新魏</vt:lpstr>
      <vt:lpstr>华文楷体</vt:lpstr>
      <vt:lpstr>Symbol</vt:lpstr>
      <vt:lpstr>楷体_GB2312</vt:lpstr>
      <vt:lpstr>黑体</vt:lpstr>
      <vt:lpstr>Wingdings</vt:lpstr>
      <vt:lpstr>华文行楷</vt:lpstr>
      <vt:lpstr>隶书</vt:lpstr>
      <vt:lpstr>自定义设计方案</vt:lpstr>
      <vt:lpstr>Office 主题​​</vt:lpstr>
      <vt:lpstr>波形</vt:lpstr>
      <vt:lpstr>1_波形</vt:lpstr>
      <vt:lpstr>2_波形</vt:lpstr>
      <vt:lpstr>MathType 5.0 Equation</vt:lpstr>
      <vt:lpstr>Microsoft 公式 3.0</vt:lpstr>
      <vt:lpstr>MathType 6.0 Equation</vt:lpstr>
      <vt:lpstr>Microsoft Equation 3.0</vt:lpstr>
      <vt:lpstr>第四章 复级数</vt:lpstr>
      <vt:lpstr>二.函数项级数及其一致收敛性</vt:lpstr>
      <vt:lpstr>幻灯片 3</vt:lpstr>
      <vt:lpstr>幻灯片 4</vt:lpstr>
      <vt:lpstr>幻灯片 5</vt:lpstr>
      <vt:lpstr>幻灯片 6</vt:lpstr>
      <vt:lpstr>幻灯片 7</vt:lpstr>
      <vt:lpstr>幻灯片 8</vt:lpstr>
      <vt:lpstr>幻灯片 9</vt:lpstr>
      <vt:lpstr>幻灯片 10</vt:lpstr>
      <vt:lpstr>幻灯片 11</vt:lpstr>
      <vt:lpstr>幻灯片 12</vt:lpstr>
      <vt:lpstr>收敛半径</vt:lpstr>
      <vt:lpstr>幻灯片 14</vt:lpstr>
      <vt:lpstr>   </vt:lpstr>
      <vt:lpstr>   </vt:lpstr>
      <vt:lpstr>幻灯片 17</vt:lpstr>
      <vt:lpstr>例题</vt:lpstr>
      <vt:lpstr>例题</vt:lpstr>
      <vt:lpstr>幻灯片 20</vt:lpstr>
      <vt:lpstr>幻灯片 21</vt:lpstr>
      <vt:lpstr>幻灯片 22</vt:lpstr>
      <vt:lpstr>四.幂和函数在收敛圆盘内解析</vt:lpstr>
      <vt:lpstr>幻灯片 24</vt:lpstr>
      <vt:lpstr>幻灯片 25</vt:lpstr>
      <vt:lpstr>§2  泰勒(Taylor)级数</vt:lpstr>
      <vt:lpstr>幻灯片 27</vt:lpstr>
      <vt:lpstr>幻灯片 28</vt:lpstr>
      <vt:lpstr>幻灯片 29</vt:lpstr>
      <vt:lpstr>幻灯片 30</vt:lpstr>
      <vt:lpstr>三.初等函数的泰勒展开式</vt:lpstr>
      <vt:lpstr>幻灯片 32</vt:lpstr>
      <vt:lpstr>幻灯片 33</vt:lpstr>
      <vt:lpstr>幻灯片 34</vt:lpstr>
      <vt:lpstr>幻灯片 35</vt:lpstr>
      <vt:lpstr>幻灯片 36</vt:lpstr>
      <vt:lpstr>幻灯片 37</vt:lpstr>
      <vt:lpstr>幻灯片 38</vt:lpstr>
      <vt:lpstr>幻灯片 39</vt:lpstr>
      <vt:lpstr>幻灯片 40</vt:lpstr>
      <vt:lpstr>小结</vt:lpstr>
    </vt:vector>
  </TitlesOfParts>
  <Company>tsinghua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wang</dc:creator>
  <cp:lastModifiedBy>Lenovo</cp:lastModifiedBy>
  <cp:revision>474</cp:revision>
  <dcterms:created xsi:type="dcterms:W3CDTF">2002-04-24T00:43:43Z</dcterms:created>
  <dcterms:modified xsi:type="dcterms:W3CDTF">2015-04-13T05:48:19Z</dcterms:modified>
</cp:coreProperties>
</file>