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coding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Example 2: Suppose that we have a horse race with eight horses taking part. Assume that the probabilities of winning for the eight horses are</a:t>
            </a:r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r>
              <a:rPr lang="en-US" sz="2800" dirty="0" smtClean="0"/>
              <a:t>Suppose that we wish to send a message indicating which horse won the race. One alternative is to send the index of the winning horse. This description requires </a:t>
            </a:r>
            <a:r>
              <a:rPr lang="en-US" sz="2800" dirty="0" smtClean="0">
                <a:solidFill>
                  <a:srgbClr val="FF0000"/>
                </a:solidFill>
              </a:rPr>
              <a:t>3</a:t>
            </a:r>
            <a:r>
              <a:rPr lang="en-US" sz="2800" dirty="0" smtClean="0"/>
              <a:t> bits for any of the horses, i.e. 000,001,010,011,100,101,110,111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57224" y="2857496"/>
          <a:ext cx="3357586" cy="727868"/>
        </p:xfrm>
        <a:graphic>
          <a:graphicData uri="http://schemas.openxmlformats.org/presentationml/2006/ole">
            <p:oleObj spid="_x0000_s1026" name="Equation" r:id="rId3" imgW="18158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coding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Example 2 (cont’)</a:t>
            </a:r>
          </a:p>
          <a:p>
            <a:r>
              <a:rPr lang="en-US" sz="2800" dirty="0" smtClean="0"/>
              <a:t>The win probabilities are not uniform. It therefore makes sense to use shorter descriptions for the more probable horses and longer descriptions for the less probable ones. </a:t>
            </a:r>
          </a:p>
          <a:p>
            <a:r>
              <a:rPr lang="en-US" sz="2800" dirty="0" smtClean="0"/>
              <a:t>For example, we could use the following set of bit strings to represent the eight horses: 0, 10, 110, 1110, 111100, 111101, 111110, 111111.</a:t>
            </a:r>
          </a:p>
          <a:p>
            <a:r>
              <a:rPr lang="en-US" sz="2800" dirty="0" smtClean="0"/>
              <a:t>The average description length in this case is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/>
              <a:t> bits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coding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entropy of the horse race is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average description length in this case is equal to the entropy</a:t>
            </a:r>
          </a:p>
          <a:p>
            <a:endParaRPr lang="en-US" dirty="0" smtClean="0"/>
          </a:p>
          <a:p>
            <a:r>
              <a:rPr lang="en-US" dirty="0" smtClean="0"/>
              <a:t>Proof of the theorem and construction of codes with average length within 1 bit of the entropy in Chapter 5</a:t>
            </a:r>
            <a:endParaRPr 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00034" y="2000240"/>
          <a:ext cx="8131176" cy="758825"/>
        </p:xfrm>
        <a:graphic>
          <a:graphicData uri="http://schemas.openxmlformats.org/presentationml/2006/ole">
            <p:oleObj spid="_x0000_s2050" name="Equation" r:id="rId3" imgW="42163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PresentationFormat>全屏显示(4:3)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Equation</vt:lpstr>
      <vt:lpstr>Source coding theorem</vt:lpstr>
      <vt:lpstr>Source coding theorem</vt:lpstr>
      <vt:lpstr>Source coding theorem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coding theorem</dc:title>
  <dc:creator>Lenovo</dc:creator>
  <cp:lastModifiedBy>23123</cp:lastModifiedBy>
  <cp:revision>1</cp:revision>
  <dcterms:created xsi:type="dcterms:W3CDTF">2014-09-22T03:42:30Z</dcterms:created>
  <dcterms:modified xsi:type="dcterms:W3CDTF">2014-09-22T03:43:07Z</dcterms:modified>
</cp:coreProperties>
</file>