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AC3B-DB15-2640-80C7-2D61EA3A1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226D2-CF23-C04E-A3D2-ADF882472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5395-21BC-B342-A8DD-BCFC0F8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E71C-BFDC-734D-81A8-7B53900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C886-100E-A94F-AFD4-F331310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1E02-287C-CB4E-BB04-E06E5FC7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17CDA-59A0-2746-8A72-77F40C4C0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7D93-9F0E-BF45-9CA9-130BD5E7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5AB6-6D96-BC41-8033-E3CCFFF9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B159-DF5A-D34E-9F7F-C587620A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E940C-FDBE-8C46-8C94-446687019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36976-3B21-364E-976F-D2C2705A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ADEE-84CC-B649-ADCB-B8B2E80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DD09-453F-A049-9A77-39A4E601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F097-5632-3245-A71E-1DDFD0FA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70CE-968A-E24F-AADF-C7CEAA9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1BF-1580-0849-8FCB-8F1DDE71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CFA4-DABB-984B-8F6A-1D53BD14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2D15-61B0-6048-AE6B-E1EC8A41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CEA2-C761-9C4A-A495-C349B68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590D-8BA0-E043-86F9-7604E466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8B55-6844-3447-A465-131F29DE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55A5-0387-4A41-A743-936CA839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0113-EDF3-6E48-A783-84054AA9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1304-F1F2-A942-8D9B-52272B4C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687-1C76-6144-8BA2-0CCDD941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94C0-ACBB-BF4D-AF1F-FE25D7F87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6C637-8D54-4F44-B33B-EF423012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A669C-FA49-C941-9BA5-E2F3B0B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12CBE-F50F-2C41-81BB-451B91C2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A0866-4BD9-304C-BF46-F75B962C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A59D-D11C-3F4C-A8A0-820A306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0136-EF1D-6D46-8246-E08FA79E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6933-F491-DD4D-BD59-4404E2DA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FDA23-47D2-5346-8543-F3DD0157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9AA64-9640-2346-822A-9101DA882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B4E3D-63FF-DE41-81B6-79F6A24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A4C40-DB9C-AA42-9F51-CD891BA8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CC9C-130D-7446-B0B3-A3A28DAF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3D7F-AD19-9946-A3A5-20FBBC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BA8D3-9C03-754E-BDDF-F3C5C9EA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28F97-B01D-D746-B19E-5AD07ECA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0C6C6-562E-2D44-B90B-1C8B1A0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3779D-3AFD-5540-B071-4E11F979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D8061-F476-194C-B696-A2945DD3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626A6-9D77-7947-B4BC-7BE8D593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3FE1-98CC-7748-8555-DC4DCD2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9EA2-FFE8-B640-8687-B7EE029A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5D95-AD1E-F34E-A487-F6692DB8F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49B51-9C37-7F4B-A5D6-BBBB933C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B7A8-D1B4-7E43-9F0C-E4E0440F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10E2-8388-1041-AA09-C24C37B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75-4EDE-0F49-AA1C-CBDDCF83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EF1C8-A03B-E04D-A7B4-E4BAF2988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D1903-22F3-7946-A03A-1ED33176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2EBE-E35C-0C49-9580-27C6C43A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5575-4C27-794C-946F-C26632F3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FF3C-3179-4E4C-B719-99218BE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77021-8A10-4F49-AF92-6FDB4CA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C06B-C309-BE43-9624-5AE88C53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5FA1-7F6A-0943-BE4D-5A5A8D5B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C6E-6749-8049-9AC1-059BCE41E903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950E-9B3B-9D4B-BD9B-574C9689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39C3-F212-1C49-9843-17E5C83C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F80C-41C8-2248-B561-6B877D5E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322-0223-D04C-8015-1BFBE4139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COSC 499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2FEB-29E4-A248-B856-36C34E3E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 COSC 499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COSC 499</dc:title>
  <dc:creator>gerope</dc:creator>
  <cp:lastModifiedBy>gerope</cp:lastModifiedBy>
  <cp:revision>1</cp:revision>
  <dcterms:created xsi:type="dcterms:W3CDTF">2021-08-13T02:01:51Z</dcterms:created>
  <dcterms:modified xsi:type="dcterms:W3CDTF">2021-08-13T02:02:54Z</dcterms:modified>
</cp:coreProperties>
</file>