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3D1254-89DC-437F-9B36-76FCFD0D955B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  <a:latin typeface="Ravie" pitchFamily="82" charset="0"/>
              </a:rPr>
              <a:t>Gemathon</a:t>
            </a:r>
            <a:endParaRPr lang="en-US" u="sng" dirty="0">
              <a:solidFill>
                <a:srgbClr val="002060"/>
              </a:solidFill>
              <a:latin typeface="Ravie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28800" y="2819400"/>
            <a:ext cx="7467600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Ravie" pitchFamily="82" charset="0"/>
              </a:rPr>
              <a:t> Lapidarists</a:t>
            </a:r>
          </a:p>
          <a:p>
            <a:endParaRPr lang="en-US" sz="2400" dirty="0">
              <a:solidFill>
                <a:srgbClr val="0070C0"/>
              </a:solidFill>
              <a:latin typeface="Ravie" pitchFamily="82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Ankita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Vaibhav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Swarup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Prabhat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Milind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Ravie" pitchFamily="82" charset="0"/>
              </a:rPr>
              <a:t>Nayana</a:t>
            </a:r>
          </a:p>
          <a:p>
            <a:pPr algn="just"/>
            <a:endParaRPr lang="en-US" sz="2400" dirty="0">
              <a:solidFill>
                <a:srgbClr val="0070C0"/>
              </a:solidFill>
              <a:latin typeface="Ravie" pitchFamily="82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442">
            <a:off x="6134520" y="2651142"/>
            <a:ext cx="259715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875">
            <a:off x="5981379" y="3659002"/>
            <a:ext cx="15906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Comic Sans MS" pitchFamily="66" charset="0"/>
              </a:rPr>
              <a:t>Array </a:t>
            </a:r>
            <a:r>
              <a:rPr lang="en-US" sz="2800" b="1" dirty="0">
                <a:solidFill>
                  <a:srgbClr val="002060"/>
                </a:solidFill>
                <a:latin typeface="Comic Sans MS" pitchFamily="66" charset="0"/>
              </a:rPr>
              <a:t>Zipper</a:t>
            </a:r>
            <a: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mic Sans MS" pitchFamily="66" charset="0"/>
              </a:rPr>
              <a:t>Our Maiden Gem</a:t>
            </a:r>
            <a: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Comic Sans MS" pitchFamily="66" charset="0"/>
              </a:rPr>
            </a:br>
            <a:endParaRPr lang="en-US" sz="20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831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What does it do???</a:t>
            </a:r>
          </a:p>
          <a:p>
            <a:pPr marL="0" indent="0">
              <a:buNone/>
            </a:pPr>
            <a:r>
              <a:rPr lang="en-US" sz="1600" dirty="0"/>
              <a:t>         ArrayZipper Gem takes two strings which has some comma separated text.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Splits </a:t>
            </a:r>
            <a:r>
              <a:rPr lang="en-US" sz="1600" dirty="0"/>
              <a:t>it into two </a:t>
            </a:r>
            <a:r>
              <a:rPr lang="en-US" sz="1600" dirty="0" smtClean="0"/>
              <a:t>respective </a:t>
            </a:r>
            <a:r>
              <a:rPr lang="en-US" sz="1600" dirty="0"/>
              <a:t>arrays and then combines the array.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Where did we find it???</a:t>
            </a:r>
          </a:p>
          <a:p>
            <a:pPr marL="0" indent="0">
              <a:buNone/>
            </a:pPr>
            <a:r>
              <a:rPr lang="en-US" sz="1600" dirty="0" smtClean="0"/>
              <a:t>        PETT code base.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37" y="12954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6248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29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Distance In Weeks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What does it do???</a:t>
            </a:r>
          </a:p>
          <a:p>
            <a:pPr marL="0" indent="0">
              <a:buNone/>
            </a:pPr>
            <a:r>
              <a:rPr lang="en-US" sz="1600" dirty="0"/>
              <a:t>       DistanceInWeeks is a simple gem to calculate the distance of a given date from today's date </a:t>
            </a:r>
            <a:r>
              <a:rPr lang="en-US" sz="1600" dirty="0" smtClean="0"/>
              <a:t>in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weeks and returns the distance in plain </a:t>
            </a:r>
            <a:r>
              <a:rPr lang="en-US" sz="1600" dirty="0" smtClean="0"/>
              <a:t>English </a:t>
            </a:r>
            <a:r>
              <a:rPr lang="en-US" sz="1600" dirty="0"/>
              <a:t>language.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did we find it???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DIY Survey code base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2133600"/>
            <a:ext cx="1930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7500"/>
            <a:ext cx="5295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omic Sans MS" pitchFamily="66" charset="0"/>
              </a:rPr>
              <a:t>Button Helper</a:t>
            </a:r>
            <a:endParaRPr lang="en-US" sz="28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What </a:t>
            </a:r>
            <a:r>
              <a:rPr lang="en-US" sz="1600" dirty="0">
                <a:solidFill>
                  <a:srgbClr val="0070C0"/>
                </a:solidFill>
              </a:rPr>
              <a:t>does it do???</a:t>
            </a:r>
          </a:p>
          <a:p>
            <a:pPr marL="0" indent="0">
              <a:buNone/>
            </a:pPr>
            <a:r>
              <a:rPr lang="en-US" sz="1600" dirty="0"/>
              <a:t>         Simple Gem to customize your button </a:t>
            </a:r>
            <a:r>
              <a:rPr lang="en-US" sz="1600" dirty="0" smtClean="0"/>
              <a:t>class.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Returns the CSS defined for the button (success/failure/progress)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Where did we find it???</a:t>
            </a:r>
          </a:p>
          <a:p>
            <a:pPr marL="0" indent="0">
              <a:buNone/>
            </a:pPr>
            <a:r>
              <a:rPr lang="en-US" sz="1600" dirty="0" smtClean="0"/>
              <a:t>       Deployer-X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284783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43250"/>
            <a:ext cx="4008809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7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Group Records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What does it do???</a:t>
            </a:r>
          </a:p>
          <a:p>
            <a:pPr marL="0" indent="0">
              <a:buNone/>
            </a:pPr>
            <a:r>
              <a:rPr lang="en-US" sz="1600" dirty="0"/>
              <a:t>        Use this gem to group </a:t>
            </a:r>
            <a:r>
              <a:rPr lang="en-US" sz="1600" b="1" dirty="0">
                <a:solidFill>
                  <a:srgbClr val="00B0F0"/>
                </a:solidFill>
              </a:rPr>
              <a:t>ActiveRecord::Relation </a:t>
            </a:r>
            <a:r>
              <a:rPr lang="en-US" sz="1600" dirty="0"/>
              <a:t>objects by Month or </a:t>
            </a:r>
            <a:r>
              <a:rPr lang="en-US" sz="1600" dirty="0" smtClean="0"/>
              <a:t>Year.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This </a:t>
            </a:r>
            <a:r>
              <a:rPr lang="en-US" sz="1600" dirty="0"/>
              <a:t>gem provides two methods which returns hash having keys as month or year and value 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as </a:t>
            </a:r>
            <a:r>
              <a:rPr lang="en-US" sz="1600" dirty="0"/>
              <a:t>array of all the objects for that month or year.</a:t>
            </a:r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400" dirty="0" smtClean="0"/>
              <a:t>1.</a:t>
            </a:r>
            <a:r>
              <a:rPr lang="en-US" sz="1600" dirty="0" smtClean="0"/>
              <a:t>  group_by_month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400" dirty="0" smtClean="0"/>
              <a:t> 2</a:t>
            </a:r>
            <a:r>
              <a:rPr lang="en-US" sz="1600" dirty="0" smtClean="0"/>
              <a:t>.  group_by_year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Where did we find it???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ODC Navigator Posts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       </a:t>
            </a:r>
            <a:endParaRPr lang="en-US" sz="40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43350"/>
            <a:ext cx="6172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1876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81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Multi Sort</a:t>
            </a:r>
            <a:endParaRPr lang="en-US" sz="28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What does it do</a:t>
            </a:r>
            <a:r>
              <a:rPr lang="en-US" sz="1600" dirty="0" smtClean="0">
                <a:solidFill>
                  <a:srgbClr val="0070C0"/>
                </a:solidFill>
              </a:rPr>
              <a:t>???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</a:t>
            </a:r>
            <a:r>
              <a:rPr lang="en-US" sz="1600" dirty="0" smtClean="0"/>
              <a:t>Sorts an </a:t>
            </a:r>
            <a:r>
              <a:rPr lang="en-US" sz="1600" dirty="0"/>
              <a:t>array of hashes with one or more </a:t>
            </a:r>
            <a:r>
              <a:rPr lang="en-US" sz="1600" dirty="0" smtClean="0"/>
              <a:t>than </a:t>
            </a:r>
            <a:r>
              <a:rPr lang="en-US" sz="1600" dirty="0"/>
              <a:t>one key's value of hash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Accepts an array </a:t>
            </a:r>
            <a:r>
              <a:rPr lang="en-US" sz="1600" dirty="0"/>
              <a:t>of hashes as first parameter and array of keys to be </a:t>
            </a:r>
            <a:r>
              <a:rPr lang="en-US" sz="1600" dirty="0" smtClean="0"/>
              <a:t>sorted </a:t>
            </a:r>
            <a:r>
              <a:rPr lang="en-US" sz="1600" dirty="0"/>
              <a:t>by in a order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Where </a:t>
            </a:r>
            <a:r>
              <a:rPr lang="en-US" sz="1600" dirty="0">
                <a:solidFill>
                  <a:srgbClr val="0070C0"/>
                </a:solidFill>
              </a:rPr>
              <a:t>did we find it???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We have faced the issue of sorting a hash in many of the projects and tried to put an end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to it by  creating this gem </a:t>
            </a:r>
            <a:r>
              <a:rPr lang="en-US" sz="1600" dirty="0" smtClean="0">
                <a:sym typeface="Wingdings" pitchFamily="2" charset="2"/>
              </a:rPr>
              <a:t> 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57600"/>
            <a:ext cx="36195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4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5562600"/>
          </a:xfrm>
        </p:spPr>
        <p:txBody>
          <a:bodyPr/>
          <a:lstStyle/>
          <a:p>
            <a:r>
              <a:rPr lang="en-US" dirty="0" smtClean="0">
                <a:latin typeface="Ravie" pitchFamily="82" charset="0"/>
              </a:rPr>
              <a:t>THANK YOU!!</a:t>
            </a:r>
            <a:endParaRPr lang="en-US" dirty="0">
              <a:latin typeface="Ravie" pitchFamily="82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2514599" cy="124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9" y="295564"/>
            <a:ext cx="2486025" cy="124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1223"/>
            <a:ext cx="251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10" y="4419600"/>
            <a:ext cx="2706544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752600"/>
            <a:ext cx="28879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58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290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Gemathon</vt:lpstr>
      <vt:lpstr> Array Zipper Our Maiden Gem </vt:lpstr>
      <vt:lpstr>Distance In Weeks</vt:lpstr>
      <vt:lpstr>Button Helper</vt:lpstr>
      <vt:lpstr>Group Records</vt:lpstr>
      <vt:lpstr>Multi Sort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Gemathon</dc:title>
  <dc:creator>Nayana Bhagat</dc:creator>
  <cp:lastModifiedBy>Nayana Bhagat</cp:lastModifiedBy>
  <cp:revision>49</cp:revision>
  <dcterms:created xsi:type="dcterms:W3CDTF">2006-08-16T00:00:00Z</dcterms:created>
  <dcterms:modified xsi:type="dcterms:W3CDTF">2014-02-25T10:31:19Z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