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2.xml" ContentType="application/vnd.ms-office.drawingml.diagramDrawing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70" y="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F39B91-0375-4263-9736-D5675907E1C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DA997E5-5FD9-4723-96FC-93D6EF9F2368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Model</a:t>
          </a:r>
          <a:endParaRPr lang="de-DE" dirty="0"/>
        </a:p>
      </dgm:t>
    </dgm:pt>
    <dgm:pt modelId="{5E980A3E-4291-4079-B67A-C536C0116C6A}" type="parTrans" cxnId="{5CFED7E4-61FD-4859-9322-7ED9EAC8A70F}">
      <dgm:prSet/>
      <dgm:spPr/>
      <dgm:t>
        <a:bodyPr/>
        <a:lstStyle/>
        <a:p>
          <a:endParaRPr lang="de-DE"/>
        </a:p>
      </dgm:t>
    </dgm:pt>
    <dgm:pt modelId="{91265A37-99C5-4CF2-B02D-770B822A3366}" type="sibTrans" cxnId="{5CFED7E4-61FD-4859-9322-7ED9EAC8A70F}">
      <dgm:prSet/>
      <dgm:spPr/>
      <dgm:t>
        <a:bodyPr/>
        <a:lstStyle/>
        <a:p>
          <a:endParaRPr lang="de-DE"/>
        </a:p>
      </dgm:t>
    </dgm:pt>
    <dgm:pt modelId="{81308CE4-FD20-4940-BE25-3D93DFCAC44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2400" dirty="0" smtClean="0"/>
            <a:t>PHP</a:t>
          </a:r>
          <a:endParaRPr lang="de-DE" sz="2400" dirty="0"/>
        </a:p>
      </dgm:t>
    </dgm:pt>
    <dgm:pt modelId="{89AD1C38-B30D-430B-83BB-C54FA1E31225}" type="parTrans" cxnId="{2C90A5E2-6978-464F-9175-19F32C45E743}">
      <dgm:prSet/>
      <dgm:spPr/>
      <dgm:t>
        <a:bodyPr/>
        <a:lstStyle/>
        <a:p>
          <a:endParaRPr lang="de-DE"/>
        </a:p>
      </dgm:t>
    </dgm:pt>
    <dgm:pt modelId="{EE135B47-EF90-45E4-8775-D5B089410A40}" type="sibTrans" cxnId="{2C90A5E2-6978-464F-9175-19F32C45E743}">
      <dgm:prSet/>
      <dgm:spPr/>
      <dgm:t>
        <a:bodyPr/>
        <a:lstStyle/>
        <a:p>
          <a:endParaRPr lang="de-DE"/>
        </a:p>
      </dgm:t>
    </dgm:pt>
    <dgm:pt modelId="{8F916143-D422-4CCD-B315-13D84B986230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View</a:t>
          </a:r>
          <a:endParaRPr lang="de-DE" dirty="0"/>
        </a:p>
      </dgm:t>
    </dgm:pt>
    <dgm:pt modelId="{92EB4564-D595-41E1-BCDF-3654155CFB6D}" type="parTrans" cxnId="{FADDD7D7-517E-4CF2-B74D-78D3FC7ABC22}">
      <dgm:prSet/>
      <dgm:spPr/>
      <dgm:t>
        <a:bodyPr/>
        <a:lstStyle/>
        <a:p>
          <a:endParaRPr lang="de-DE"/>
        </a:p>
      </dgm:t>
    </dgm:pt>
    <dgm:pt modelId="{FA8416BE-9D40-4853-8357-27A307A5A45D}" type="sibTrans" cxnId="{FADDD7D7-517E-4CF2-B74D-78D3FC7ABC22}">
      <dgm:prSet/>
      <dgm:spPr/>
      <dgm:t>
        <a:bodyPr/>
        <a:lstStyle/>
        <a:p>
          <a:endParaRPr lang="de-DE"/>
        </a:p>
      </dgm:t>
    </dgm:pt>
    <dgm:pt modelId="{8E3E008C-A80E-4CC5-8F6C-77AFAF33752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2400" dirty="0" smtClean="0"/>
            <a:t>HTML</a:t>
          </a:r>
          <a:endParaRPr lang="de-DE" sz="2400" dirty="0"/>
        </a:p>
      </dgm:t>
    </dgm:pt>
    <dgm:pt modelId="{DAD39BED-BCB7-46ED-91EA-7C328815CD92}" type="parTrans" cxnId="{C5EBE883-39D4-44B4-B8C4-685D32EFF86E}">
      <dgm:prSet/>
      <dgm:spPr/>
      <dgm:t>
        <a:bodyPr/>
        <a:lstStyle/>
        <a:p>
          <a:endParaRPr lang="de-DE"/>
        </a:p>
      </dgm:t>
    </dgm:pt>
    <dgm:pt modelId="{ADD34679-9522-42BB-BD92-33991016E127}" type="sibTrans" cxnId="{C5EBE883-39D4-44B4-B8C4-685D32EFF86E}">
      <dgm:prSet/>
      <dgm:spPr/>
      <dgm:t>
        <a:bodyPr/>
        <a:lstStyle/>
        <a:p>
          <a:endParaRPr lang="de-DE"/>
        </a:p>
      </dgm:t>
    </dgm:pt>
    <dgm:pt modelId="{75D687C1-B16C-4136-80E9-E835D5F4944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2400" dirty="0" smtClean="0"/>
            <a:t>CSS</a:t>
          </a:r>
          <a:endParaRPr lang="de-DE" sz="2400" dirty="0"/>
        </a:p>
      </dgm:t>
    </dgm:pt>
    <dgm:pt modelId="{E7CA3125-1FBC-4482-B6D1-83950DE323A5}" type="parTrans" cxnId="{E3E96557-54EF-4105-B1CD-FCB124333CCD}">
      <dgm:prSet/>
      <dgm:spPr/>
      <dgm:t>
        <a:bodyPr/>
        <a:lstStyle/>
        <a:p>
          <a:endParaRPr lang="de-DE"/>
        </a:p>
      </dgm:t>
    </dgm:pt>
    <dgm:pt modelId="{5CB72EA5-E137-45D6-BB9C-0BFF9A40FB5B}" type="sibTrans" cxnId="{E3E96557-54EF-4105-B1CD-FCB124333CCD}">
      <dgm:prSet/>
      <dgm:spPr/>
      <dgm:t>
        <a:bodyPr/>
        <a:lstStyle/>
        <a:p>
          <a:endParaRPr lang="de-DE"/>
        </a:p>
      </dgm:t>
    </dgm:pt>
    <dgm:pt modelId="{1991DEA8-765F-4E5C-B6F4-C11C073832E0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Controller</a:t>
          </a:r>
          <a:endParaRPr lang="de-DE" dirty="0"/>
        </a:p>
      </dgm:t>
    </dgm:pt>
    <dgm:pt modelId="{791A4F2D-21A4-4362-936C-D340478D7ACF}" type="parTrans" cxnId="{6AFD470D-D00A-449B-9C94-019764849610}">
      <dgm:prSet/>
      <dgm:spPr/>
      <dgm:t>
        <a:bodyPr/>
        <a:lstStyle/>
        <a:p>
          <a:endParaRPr lang="de-DE"/>
        </a:p>
      </dgm:t>
    </dgm:pt>
    <dgm:pt modelId="{B4537DF8-3B88-43E7-9680-7E6C0D85868A}" type="sibTrans" cxnId="{6AFD470D-D00A-449B-9C94-019764849610}">
      <dgm:prSet/>
      <dgm:spPr/>
      <dgm:t>
        <a:bodyPr/>
        <a:lstStyle/>
        <a:p>
          <a:endParaRPr lang="de-DE"/>
        </a:p>
      </dgm:t>
    </dgm:pt>
    <dgm:pt modelId="{81A66FD9-E762-4C10-9B13-D18F5FDE74A8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2400" dirty="0" smtClean="0"/>
            <a:t>Java-Script</a:t>
          </a:r>
          <a:endParaRPr lang="de-DE" sz="2400" dirty="0"/>
        </a:p>
      </dgm:t>
    </dgm:pt>
    <dgm:pt modelId="{AF5FBA37-6BC9-4B2C-9908-973F987B49DE}" type="parTrans" cxnId="{816C3DA8-C1B3-45AF-B8C4-B35F39F422F4}">
      <dgm:prSet/>
      <dgm:spPr/>
      <dgm:t>
        <a:bodyPr/>
        <a:lstStyle/>
        <a:p>
          <a:endParaRPr lang="de-DE"/>
        </a:p>
      </dgm:t>
    </dgm:pt>
    <dgm:pt modelId="{8A9E4260-C523-4011-A8DE-6A2DFBF93D54}" type="sibTrans" cxnId="{816C3DA8-C1B3-45AF-B8C4-B35F39F422F4}">
      <dgm:prSet/>
      <dgm:spPr/>
      <dgm:t>
        <a:bodyPr/>
        <a:lstStyle/>
        <a:p>
          <a:endParaRPr lang="de-DE"/>
        </a:p>
      </dgm:t>
    </dgm:pt>
    <dgm:pt modelId="{E669A07D-45EF-46EF-B775-44ABFFEF5554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Datenbank</a:t>
          </a:r>
          <a:endParaRPr lang="de-DE" dirty="0"/>
        </a:p>
      </dgm:t>
    </dgm:pt>
    <dgm:pt modelId="{2697547A-349E-4121-88FB-C89E45592F3F}" type="parTrans" cxnId="{B9FA72C5-BD36-4A1C-AF9F-3949078536B8}">
      <dgm:prSet/>
      <dgm:spPr/>
      <dgm:t>
        <a:bodyPr/>
        <a:lstStyle/>
        <a:p>
          <a:endParaRPr lang="de-DE"/>
        </a:p>
      </dgm:t>
    </dgm:pt>
    <dgm:pt modelId="{99E3C299-7885-4113-84A1-94A8B00669EC}" type="sibTrans" cxnId="{B9FA72C5-BD36-4A1C-AF9F-3949078536B8}">
      <dgm:prSet/>
      <dgm:spPr/>
      <dgm:t>
        <a:bodyPr/>
        <a:lstStyle/>
        <a:p>
          <a:endParaRPr lang="de-DE"/>
        </a:p>
      </dgm:t>
    </dgm:pt>
    <dgm:pt modelId="{05A821F2-44C9-476B-89EF-6709ADEC6CB8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2400" dirty="0" smtClean="0"/>
            <a:t>SQL</a:t>
          </a:r>
          <a:endParaRPr lang="de-DE" sz="4400" dirty="0"/>
        </a:p>
      </dgm:t>
    </dgm:pt>
    <dgm:pt modelId="{A086A92C-320D-4A5E-BF67-D6A9DBA53AB6}" type="parTrans" cxnId="{437BC7D5-C84C-4670-87AF-DC326BD409B5}">
      <dgm:prSet/>
      <dgm:spPr/>
      <dgm:t>
        <a:bodyPr/>
        <a:lstStyle/>
        <a:p>
          <a:endParaRPr lang="de-DE"/>
        </a:p>
      </dgm:t>
    </dgm:pt>
    <dgm:pt modelId="{7756CCBC-458E-49B4-AD38-7BDD2C81EE82}" type="sibTrans" cxnId="{437BC7D5-C84C-4670-87AF-DC326BD409B5}">
      <dgm:prSet/>
      <dgm:spPr/>
      <dgm:t>
        <a:bodyPr/>
        <a:lstStyle/>
        <a:p>
          <a:endParaRPr lang="de-DE"/>
        </a:p>
      </dgm:t>
    </dgm:pt>
    <dgm:pt modelId="{7194A920-7CCB-4721-B5AB-52F45BC3E071}" type="pres">
      <dgm:prSet presAssocID="{66F39B91-0375-4263-9736-D5675907E1C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6742D487-7CC8-46B3-BDE3-3952C5254332}" type="pres">
      <dgm:prSet presAssocID="{E669A07D-45EF-46EF-B775-44ABFFEF5554}" presName="root" presStyleCnt="0"/>
      <dgm:spPr/>
    </dgm:pt>
    <dgm:pt modelId="{E3BD3975-FC27-4220-AE8E-6FEDC86BE116}" type="pres">
      <dgm:prSet presAssocID="{E669A07D-45EF-46EF-B775-44ABFFEF5554}" presName="rootComposite" presStyleCnt="0"/>
      <dgm:spPr/>
    </dgm:pt>
    <dgm:pt modelId="{80D7C275-D607-4F53-80E0-AB24615BE0F3}" type="pres">
      <dgm:prSet presAssocID="{E669A07D-45EF-46EF-B775-44ABFFEF5554}" presName="rootText" presStyleLbl="node1" presStyleIdx="0" presStyleCnt="4"/>
      <dgm:spPr/>
      <dgm:t>
        <a:bodyPr/>
        <a:lstStyle/>
        <a:p>
          <a:endParaRPr lang="de-DE"/>
        </a:p>
      </dgm:t>
    </dgm:pt>
    <dgm:pt modelId="{9BD08266-7373-4E67-B71F-26AA6A2A81F5}" type="pres">
      <dgm:prSet presAssocID="{E669A07D-45EF-46EF-B775-44ABFFEF5554}" presName="rootConnector" presStyleLbl="node1" presStyleIdx="0" presStyleCnt="4"/>
      <dgm:spPr/>
      <dgm:t>
        <a:bodyPr/>
        <a:lstStyle/>
        <a:p>
          <a:endParaRPr lang="de-DE"/>
        </a:p>
      </dgm:t>
    </dgm:pt>
    <dgm:pt modelId="{DD976824-8B28-4FF0-9CFF-F11BF8265872}" type="pres">
      <dgm:prSet presAssocID="{E669A07D-45EF-46EF-B775-44ABFFEF5554}" presName="childShape" presStyleCnt="0"/>
      <dgm:spPr/>
    </dgm:pt>
    <dgm:pt modelId="{B6F0D8C0-DC4D-4EB1-B914-B7F556408F78}" type="pres">
      <dgm:prSet presAssocID="{A086A92C-320D-4A5E-BF67-D6A9DBA53AB6}" presName="Name13" presStyleLbl="parChTrans1D2" presStyleIdx="0" presStyleCnt="5"/>
      <dgm:spPr/>
      <dgm:t>
        <a:bodyPr/>
        <a:lstStyle/>
        <a:p>
          <a:endParaRPr lang="de-DE"/>
        </a:p>
      </dgm:t>
    </dgm:pt>
    <dgm:pt modelId="{F0B99935-F681-4649-B8D1-C1264588BBF3}" type="pres">
      <dgm:prSet presAssocID="{05A821F2-44C9-476B-89EF-6709ADEC6CB8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A546B9-642F-4792-9049-E10538E98B3A}" type="pres">
      <dgm:prSet presAssocID="{2DA997E5-5FD9-4723-96FC-93D6EF9F2368}" presName="root" presStyleCnt="0"/>
      <dgm:spPr/>
    </dgm:pt>
    <dgm:pt modelId="{72504798-8BC3-427A-B3E8-C5D1EAB79E6F}" type="pres">
      <dgm:prSet presAssocID="{2DA997E5-5FD9-4723-96FC-93D6EF9F2368}" presName="rootComposite" presStyleCnt="0"/>
      <dgm:spPr/>
    </dgm:pt>
    <dgm:pt modelId="{897E3AE4-F672-497A-8783-7AFFEE5FB3D8}" type="pres">
      <dgm:prSet presAssocID="{2DA997E5-5FD9-4723-96FC-93D6EF9F2368}" presName="rootText" presStyleLbl="node1" presStyleIdx="1" presStyleCnt="4"/>
      <dgm:spPr/>
      <dgm:t>
        <a:bodyPr/>
        <a:lstStyle/>
        <a:p>
          <a:endParaRPr lang="de-DE"/>
        </a:p>
      </dgm:t>
    </dgm:pt>
    <dgm:pt modelId="{EDD67FB5-572A-443D-9397-CC8E56E71CA5}" type="pres">
      <dgm:prSet presAssocID="{2DA997E5-5FD9-4723-96FC-93D6EF9F2368}" presName="rootConnector" presStyleLbl="node1" presStyleIdx="1" presStyleCnt="4"/>
      <dgm:spPr/>
      <dgm:t>
        <a:bodyPr/>
        <a:lstStyle/>
        <a:p>
          <a:endParaRPr lang="de-DE"/>
        </a:p>
      </dgm:t>
    </dgm:pt>
    <dgm:pt modelId="{33491FD5-0FD2-4A1A-9150-A6AE5426BF2D}" type="pres">
      <dgm:prSet presAssocID="{2DA997E5-5FD9-4723-96FC-93D6EF9F2368}" presName="childShape" presStyleCnt="0"/>
      <dgm:spPr/>
    </dgm:pt>
    <dgm:pt modelId="{8925BD2E-A550-460A-9780-B33F3122F223}" type="pres">
      <dgm:prSet presAssocID="{89AD1C38-B30D-430B-83BB-C54FA1E31225}" presName="Name13" presStyleLbl="parChTrans1D2" presStyleIdx="1" presStyleCnt="5"/>
      <dgm:spPr/>
      <dgm:t>
        <a:bodyPr/>
        <a:lstStyle/>
        <a:p>
          <a:endParaRPr lang="de-DE"/>
        </a:p>
      </dgm:t>
    </dgm:pt>
    <dgm:pt modelId="{7B3DFAC4-279D-4725-A6B8-6B5E9E31A431}" type="pres">
      <dgm:prSet presAssocID="{81308CE4-FD20-4940-BE25-3D93DFCAC444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D4D0A84-ED4C-49D7-AEB0-3BE6660E1A11}" type="pres">
      <dgm:prSet presAssocID="{8F916143-D422-4CCD-B315-13D84B986230}" presName="root" presStyleCnt="0"/>
      <dgm:spPr/>
    </dgm:pt>
    <dgm:pt modelId="{58B49424-3315-45BA-931A-860D662CA634}" type="pres">
      <dgm:prSet presAssocID="{8F916143-D422-4CCD-B315-13D84B986230}" presName="rootComposite" presStyleCnt="0"/>
      <dgm:spPr/>
    </dgm:pt>
    <dgm:pt modelId="{5628E052-4DD1-4FA1-90D7-D028FAC726DD}" type="pres">
      <dgm:prSet presAssocID="{8F916143-D422-4CCD-B315-13D84B986230}" presName="rootText" presStyleLbl="node1" presStyleIdx="2" presStyleCnt="4"/>
      <dgm:spPr/>
      <dgm:t>
        <a:bodyPr/>
        <a:lstStyle/>
        <a:p>
          <a:endParaRPr lang="de-DE"/>
        </a:p>
      </dgm:t>
    </dgm:pt>
    <dgm:pt modelId="{43D60E11-C7DA-468A-AC30-1CAFA9FBB824}" type="pres">
      <dgm:prSet presAssocID="{8F916143-D422-4CCD-B315-13D84B986230}" presName="rootConnector" presStyleLbl="node1" presStyleIdx="2" presStyleCnt="4"/>
      <dgm:spPr/>
      <dgm:t>
        <a:bodyPr/>
        <a:lstStyle/>
        <a:p>
          <a:endParaRPr lang="de-DE"/>
        </a:p>
      </dgm:t>
    </dgm:pt>
    <dgm:pt modelId="{0D7D9C24-6AC9-4CE0-84C7-6DB11FAAE4AF}" type="pres">
      <dgm:prSet presAssocID="{8F916143-D422-4CCD-B315-13D84B986230}" presName="childShape" presStyleCnt="0"/>
      <dgm:spPr/>
    </dgm:pt>
    <dgm:pt modelId="{8B49B497-0173-4C9E-8C97-D069A8E60E8D}" type="pres">
      <dgm:prSet presAssocID="{DAD39BED-BCB7-46ED-91EA-7C328815CD92}" presName="Name13" presStyleLbl="parChTrans1D2" presStyleIdx="2" presStyleCnt="5"/>
      <dgm:spPr/>
      <dgm:t>
        <a:bodyPr/>
        <a:lstStyle/>
        <a:p>
          <a:endParaRPr lang="de-DE"/>
        </a:p>
      </dgm:t>
    </dgm:pt>
    <dgm:pt modelId="{F3C0A4AD-3B2E-41BD-8AA3-4DD2C547A525}" type="pres">
      <dgm:prSet presAssocID="{8E3E008C-A80E-4CC5-8F6C-77AFAF33752C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90EC43A-4E2E-41DB-A985-428B983597E7}" type="pres">
      <dgm:prSet presAssocID="{E7CA3125-1FBC-4482-B6D1-83950DE323A5}" presName="Name13" presStyleLbl="parChTrans1D2" presStyleIdx="3" presStyleCnt="5"/>
      <dgm:spPr/>
      <dgm:t>
        <a:bodyPr/>
        <a:lstStyle/>
        <a:p>
          <a:endParaRPr lang="de-DE"/>
        </a:p>
      </dgm:t>
    </dgm:pt>
    <dgm:pt modelId="{1F5F895E-0D66-4220-BB54-552E1D4FFAA1}" type="pres">
      <dgm:prSet presAssocID="{75D687C1-B16C-4136-80E9-E835D5F49446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3C59F80-1F20-4B06-ACEE-98013241D764}" type="pres">
      <dgm:prSet presAssocID="{1991DEA8-765F-4E5C-B6F4-C11C073832E0}" presName="root" presStyleCnt="0"/>
      <dgm:spPr/>
    </dgm:pt>
    <dgm:pt modelId="{C44D7C9C-DAEE-4DB5-8861-FC863FA6CC4A}" type="pres">
      <dgm:prSet presAssocID="{1991DEA8-765F-4E5C-B6F4-C11C073832E0}" presName="rootComposite" presStyleCnt="0"/>
      <dgm:spPr/>
    </dgm:pt>
    <dgm:pt modelId="{460528A9-D03E-4CD5-9ACA-FEEA0E15F009}" type="pres">
      <dgm:prSet presAssocID="{1991DEA8-765F-4E5C-B6F4-C11C073832E0}" presName="rootText" presStyleLbl="node1" presStyleIdx="3" presStyleCnt="4"/>
      <dgm:spPr/>
      <dgm:t>
        <a:bodyPr/>
        <a:lstStyle/>
        <a:p>
          <a:endParaRPr lang="de-DE"/>
        </a:p>
      </dgm:t>
    </dgm:pt>
    <dgm:pt modelId="{86293B51-649D-4C2D-89C7-0F1F364BA2F5}" type="pres">
      <dgm:prSet presAssocID="{1991DEA8-765F-4E5C-B6F4-C11C073832E0}" presName="rootConnector" presStyleLbl="node1" presStyleIdx="3" presStyleCnt="4"/>
      <dgm:spPr/>
      <dgm:t>
        <a:bodyPr/>
        <a:lstStyle/>
        <a:p>
          <a:endParaRPr lang="de-DE"/>
        </a:p>
      </dgm:t>
    </dgm:pt>
    <dgm:pt modelId="{6AA708A9-0F45-48BC-9EAB-174F5F0BA839}" type="pres">
      <dgm:prSet presAssocID="{1991DEA8-765F-4E5C-B6F4-C11C073832E0}" presName="childShape" presStyleCnt="0"/>
      <dgm:spPr/>
    </dgm:pt>
    <dgm:pt modelId="{617AA52A-681D-4195-83B1-94F5155A19F5}" type="pres">
      <dgm:prSet presAssocID="{AF5FBA37-6BC9-4B2C-9908-973F987B49DE}" presName="Name13" presStyleLbl="parChTrans1D2" presStyleIdx="4" presStyleCnt="5"/>
      <dgm:spPr/>
      <dgm:t>
        <a:bodyPr/>
        <a:lstStyle/>
        <a:p>
          <a:endParaRPr lang="de-DE"/>
        </a:p>
      </dgm:t>
    </dgm:pt>
    <dgm:pt modelId="{A1EB5BAB-0065-4586-9714-3D7227B7ED82}" type="pres">
      <dgm:prSet presAssocID="{81A66FD9-E762-4C10-9B13-D18F5FDE74A8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005F1C9-5B27-42C1-817B-CC367F526751}" type="presOf" srcId="{1991DEA8-765F-4E5C-B6F4-C11C073832E0}" destId="{86293B51-649D-4C2D-89C7-0F1F364BA2F5}" srcOrd="1" destOrd="0" presId="urn:microsoft.com/office/officeart/2005/8/layout/hierarchy3"/>
    <dgm:cxn modelId="{E3E96557-54EF-4105-B1CD-FCB124333CCD}" srcId="{8F916143-D422-4CCD-B315-13D84B986230}" destId="{75D687C1-B16C-4136-80E9-E835D5F49446}" srcOrd="1" destOrd="0" parTransId="{E7CA3125-1FBC-4482-B6D1-83950DE323A5}" sibTransId="{5CB72EA5-E137-45D6-BB9C-0BFF9A40FB5B}"/>
    <dgm:cxn modelId="{A5B97510-6AA3-4527-A8CB-4701B9830674}" type="presOf" srcId="{DAD39BED-BCB7-46ED-91EA-7C328815CD92}" destId="{8B49B497-0173-4C9E-8C97-D069A8E60E8D}" srcOrd="0" destOrd="0" presId="urn:microsoft.com/office/officeart/2005/8/layout/hierarchy3"/>
    <dgm:cxn modelId="{7FA405F7-2ABA-44EE-A7DA-AB09C2447B00}" type="presOf" srcId="{2DA997E5-5FD9-4723-96FC-93D6EF9F2368}" destId="{897E3AE4-F672-497A-8783-7AFFEE5FB3D8}" srcOrd="0" destOrd="0" presId="urn:microsoft.com/office/officeart/2005/8/layout/hierarchy3"/>
    <dgm:cxn modelId="{1C58750D-55A8-487D-BC78-B2AA09E815EE}" type="presOf" srcId="{75D687C1-B16C-4136-80E9-E835D5F49446}" destId="{1F5F895E-0D66-4220-BB54-552E1D4FFAA1}" srcOrd="0" destOrd="0" presId="urn:microsoft.com/office/officeart/2005/8/layout/hierarchy3"/>
    <dgm:cxn modelId="{2A649317-F644-4C20-AECC-3310D06CBA5C}" type="presOf" srcId="{8F916143-D422-4CCD-B315-13D84B986230}" destId="{5628E052-4DD1-4FA1-90D7-D028FAC726DD}" srcOrd="0" destOrd="0" presId="urn:microsoft.com/office/officeart/2005/8/layout/hierarchy3"/>
    <dgm:cxn modelId="{76C20E7D-E3AE-45EC-94C1-7FB0AA10906D}" type="presOf" srcId="{05A821F2-44C9-476B-89EF-6709ADEC6CB8}" destId="{F0B99935-F681-4649-B8D1-C1264588BBF3}" srcOrd="0" destOrd="0" presId="urn:microsoft.com/office/officeart/2005/8/layout/hierarchy3"/>
    <dgm:cxn modelId="{F5F50E3D-3154-4D29-9DBC-005372D7B685}" type="presOf" srcId="{E669A07D-45EF-46EF-B775-44ABFFEF5554}" destId="{9BD08266-7373-4E67-B71F-26AA6A2A81F5}" srcOrd="1" destOrd="0" presId="urn:microsoft.com/office/officeart/2005/8/layout/hierarchy3"/>
    <dgm:cxn modelId="{FADDD7D7-517E-4CF2-B74D-78D3FC7ABC22}" srcId="{66F39B91-0375-4263-9736-D5675907E1C3}" destId="{8F916143-D422-4CCD-B315-13D84B986230}" srcOrd="2" destOrd="0" parTransId="{92EB4564-D595-41E1-BCDF-3654155CFB6D}" sibTransId="{FA8416BE-9D40-4853-8357-27A307A5A45D}"/>
    <dgm:cxn modelId="{2C90A5E2-6978-464F-9175-19F32C45E743}" srcId="{2DA997E5-5FD9-4723-96FC-93D6EF9F2368}" destId="{81308CE4-FD20-4940-BE25-3D93DFCAC444}" srcOrd="0" destOrd="0" parTransId="{89AD1C38-B30D-430B-83BB-C54FA1E31225}" sibTransId="{EE135B47-EF90-45E4-8775-D5B089410A40}"/>
    <dgm:cxn modelId="{816C3DA8-C1B3-45AF-B8C4-B35F39F422F4}" srcId="{1991DEA8-765F-4E5C-B6F4-C11C073832E0}" destId="{81A66FD9-E762-4C10-9B13-D18F5FDE74A8}" srcOrd="0" destOrd="0" parTransId="{AF5FBA37-6BC9-4B2C-9908-973F987B49DE}" sibTransId="{8A9E4260-C523-4011-A8DE-6A2DFBF93D54}"/>
    <dgm:cxn modelId="{5CFED7E4-61FD-4859-9322-7ED9EAC8A70F}" srcId="{66F39B91-0375-4263-9736-D5675907E1C3}" destId="{2DA997E5-5FD9-4723-96FC-93D6EF9F2368}" srcOrd="1" destOrd="0" parTransId="{5E980A3E-4291-4079-B67A-C536C0116C6A}" sibTransId="{91265A37-99C5-4CF2-B02D-770B822A3366}"/>
    <dgm:cxn modelId="{75C5D8BC-9699-4BB5-B15A-58D65147B485}" type="presOf" srcId="{1991DEA8-765F-4E5C-B6F4-C11C073832E0}" destId="{460528A9-D03E-4CD5-9ACA-FEEA0E15F009}" srcOrd="0" destOrd="0" presId="urn:microsoft.com/office/officeart/2005/8/layout/hierarchy3"/>
    <dgm:cxn modelId="{764FFBA1-0010-42D7-9434-EF6EB5745162}" type="presOf" srcId="{A086A92C-320D-4A5E-BF67-D6A9DBA53AB6}" destId="{B6F0D8C0-DC4D-4EB1-B914-B7F556408F78}" srcOrd="0" destOrd="0" presId="urn:microsoft.com/office/officeart/2005/8/layout/hierarchy3"/>
    <dgm:cxn modelId="{09DE673F-5AA7-4E0C-B63C-8152F72380FF}" type="presOf" srcId="{66F39B91-0375-4263-9736-D5675907E1C3}" destId="{7194A920-7CCB-4721-B5AB-52F45BC3E071}" srcOrd="0" destOrd="0" presId="urn:microsoft.com/office/officeart/2005/8/layout/hierarchy3"/>
    <dgm:cxn modelId="{829B499F-BFDC-4B31-A9BA-7A68A8E12F56}" type="presOf" srcId="{2DA997E5-5FD9-4723-96FC-93D6EF9F2368}" destId="{EDD67FB5-572A-443D-9397-CC8E56E71CA5}" srcOrd="1" destOrd="0" presId="urn:microsoft.com/office/officeart/2005/8/layout/hierarchy3"/>
    <dgm:cxn modelId="{6AFD470D-D00A-449B-9C94-019764849610}" srcId="{66F39B91-0375-4263-9736-D5675907E1C3}" destId="{1991DEA8-765F-4E5C-B6F4-C11C073832E0}" srcOrd="3" destOrd="0" parTransId="{791A4F2D-21A4-4362-936C-D340478D7ACF}" sibTransId="{B4537DF8-3B88-43E7-9680-7E6C0D85868A}"/>
    <dgm:cxn modelId="{215B0EF6-FE28-4D11-A6D1-54D13CCA7F53}" type="presOf" srcId="{E7CA3125-1FBC-4482-B6D1-83950DE323A5}" destId="{390EC43A-4E2E-41DB-A985-428B983597E7}" srcOrd="0" destOrd="0" presId="urn:microsoft.com/office/officeart/2005/8/layout/hierarchy3"/>
    <dgm:cxn modelId="{5BEE4C44-B4A4-4B22-9969-821EC0D697FE}" type="presOf" srcId="{AF5FBA37-6BC9-4B2C-9908-973F987B49DE}" destId="{617AA52A-681D-4195-83B1-94F5155A19F5}" srcOrd="0" destOrd="0" presId="urn:microsoft.com/office/officeart/2005/8/layout/hierarchy3"/>
    <dgm:cxn modelId="{B9FA72C5-BD36-4A1C-AF9F-3949078536B8}" srcId="{66F39B91-0375-4263-9736-D5675907E1C3}" destId="{E669A07D-45EF-46EF-B775-44ABFFEF5554}" srcOrd="0" destOrd="0" parTransId="{2697547A-349E-4121-88FB-C89E45592F3F}" sibTransId="{99E3C299-7885-4113-84A1-94A8B00669EC}"/>
    <dgm:cxn modelId="{437BC7D5-C84C-4670-87AF-DC326BD409B5}" srcId="{E669A07D-45EF-46EF-B775-44ABFFEF5554}" destId="{05A821F2-44C9-476B-89EF-6709ADEC6CB8}" srcOrd="0" destOrd="0" parTransId="{A086A92C-320D-4A5E-BF67-D6A9DBA53AB6}" sibTransId="{7756CCBC-458E-49B4-AD38-7BDD2C81EE82}"/>
    <dgm:cxn modelId="{8354F047-26A3-46B3-AB1F-7DBEC815573F}" type="presOf" srcId="{81A66FD9-E762-4C10-9B13-D18F5FDE74A8}" destId="{A1EB5BAB-0065-4586-9714-3D7227B7ED82}" srcOrd="0" destOrd="0" presId="urn:microsoft.com/office/officeart/2005/8/layout/hierarchy3"/>
    <dgm:cxn modelId="{0E4C982C-2F20-4F48-B9AD-5E2128DBB532}" type="presOf" srcId="{81308CE4-FD20-4940-BE25-3D93DFCAC444}" destId="{7B3DFAC4-279D-4725-A6B8-6B5E9E31A431}" srcOrd="0" destOrd="0" presId="urn:microsoft.com/office/officeart/2005/8/layout/hierarchy3"/>
    <dgm:cxn modelId="{225DD09C-22FA-471F-8CAC-0849BDBF1F88}" type="presOf" srcId="{89AD1C38-B30D-430B-83BB-C54FA1E31225}" destId="{8925BD2E-A550-460A-9780-B33F3122F223}" srcOrd="0" destOrd="0" presId="urn:microsoft.com/office/officeart/2005/8/layout/hierarchy3"/>
    <dgm:cxn modelId="{4127C070-5670-4606-B051-D38003D480C5}" type="presOf" srcId="{8E3E008C-A80E-4CC5-8F6C-77AFAF33752C}" destId="{F3C0A4AD-3B2E-41BD-8AA3-4DD2C547A525}" srcOrd="0" destOrd="0" presId="urn:microsoft.com/office/officeart/2005/8/layout/hierarchy3"/>
    <dgm:cxn modelId="{5AE03C22-EE17-4E81-BACF-9CEFCE085F27}" type="presOf" srcId="{E669A07D-45EF-46EF-B775-44ABFFEF5554}" destId="{80D7C275-D607-4F53-80E0-AB24615BE0F3}" srcOrd="0" destOrd="0" presId="urn:microsoft.com/office/officeart/2005/8/layout/hierarchy3"/>
    <dgm:cxn modelId="{C5EBE883-39D4-44B4-B8C4-685D32EFF86E}" srcId="{8F916143-D422-4CCD-B315-13D84B986230}" destId="{8E3E008C-A80E-4CC5-8F6C-77AFAF33752C}" srcOrd="0" destOrd="0" parTransId="{DAD39BED-BCB7-46ED-91EA-7C328815CD92}" sibTransId="{ADD34679-9522-42BB-BD92-33991016E127}"/>
    <dgm:cxn modelId="{03EF168E-BC95-429F-995D-8B98FD592D1A}" type="presOf" srcId="{8F916143-D422-4CCD-B315-13D84B986230}" destId="{43D60E11-C7DA-468A-AC30-1CAFA9FBB824}" srcOrd="1" destOrd="0" presId="urn:microsoft.com/office/officeart/2005/8/layout/hierarchy3"/>
    <dgm:cxn modelId="{62C669BC-2256-4DA1-9565-9EA57759DE2A}" type="presParOf" srcId="{7194A920-7CCB-4721-B5AB-52F45BC3E071}" destId="{6742D487-7CC8-46B3-BDE3-3952C5254332}" srcOrd="0" destOrd="0" presId="urn:microsoft.com/office/officeart/2005/8/layout/hierarchy3"/>
    <dgm:cxn modelId="{42930B78-73AE-43B1-8C77-536126594069}" type="presParOf" srcId="{6742D487-7CC8-46B3-BDE3-3952C5254332}" destId="{E3BD3975-FC27-4220-AE8E-6FEDC86BE116}" srcOrd="0" destOrd="0" presId="urn:microsoft.com/office/officeart/2005/8/layout/hierarchy3"/>
    <dgm:cxn modelId="{9CF19A59-C7A0-4819-B65C-55E9176D0939}" type="presParOf" srcId="{E3BD3975-FC27-4220-AE8E-6FEDC86BE116}" destId="{80D7C275-D607-4F53-80E0-AB24615BE0F3}" srcOrd="0" destOrd="0" presId="urn:microsoft.com/office/officeart/2005/8/layout/hierarchy3"/>
    <dgm:cxn modelId="{2FC790B3-8EB1-4337-B95E-28E1A6B83939}" type="presParOf" srcId="{E3BD3975-FC27-4220-AE8E-6FEDC86BE116}" destId="{9BD08266-7373-4E67-B71F-26AA6A2A81F5}" srcOrd="1" destOrd="0" presId="urn:microsoft.com/office/officeart/2005/8/layout/hierarchy3"/>
    <dgm:cxn modelId="{E98F7F70-0B2F-426E-8280-66CC71FB9360}" type="presParOf" srcId="{6742D487-7CC8-46B3-BDE3-3952C5254332}" destId="{DD976824-8B28-4FF0-9CFF-F11BF8265872}" srcOrd="1" destOrd="0" presId="urn:microsoft.com/office/officeart/2005/8/layout/hierarchy3"/>
    <dgm:cxn modelId="{565101E2-FEF0-4F61-8DD1-54B3BBB4BB4B}" type="presParOf" srcId="{DD976824-8B28-4FF0-9CFF-F11BF8265872}" destId="{B6F0D8C0-DC4D-4EB1-B914-B7F556408F78}" srcOrd="0" destOrd="0" presId="urn:microsoft.com/office/officeart/2005/8/layout/hierarchy3"/>
    <dgm:cxn modelId="{6A59C0E7-2A9D-4CCD-959B-C2AE85789CEC}" type="presParOf" srcId="{DD976824-8B28-4FF0-9CFF-F11BF8265872}" destId="{F0B99935-F681-4649-B8D1-C1264588BBF3}" srcOrd="1" destOrd="0" presId="urn:microsoft.com/office/officeart/2005/8/layout/hierarchy3"/>
    <dgm:cxn modelId="{F284C347-EA54-4F67-A325-3D5B3671D43B}" type="presParOf" srcId="{7194A920-7CCB-4721-B5AB-52F45BC3E071}" destId="{92A546B9-642F-4792-9049-E10538E98B3A}" srcOrd="1" destOrd="0" presId="urn:microsoft.com/office/officeart/2005/8/layout/hierarchy3"/>
    <dgm:cxn modelId="{16BBD912-37FD-4535-9772-91E4526FA23B}" type="presParOf" srcId="{92A546B9-642F-4792-9049-E10538E98B3A}" destId="{72504798-8BC3-427A-B3E8-C5D1EAB79E6F}" srcOrd="0" destOrd="0" presId="urn:microsoft.com/office/officeart/2005/8/layout/hierarchy3"/>
    <dgm:cxn modelId="{2DE3A7DF-DE06-4AE7-87D7-B560F13B62AA}" type="presParOf" srcId="{72504798-8BC3-427A-B3E8-C5D1EAB79E6F}" destId="{897E3AE4-F672-497A-8783-7AFFEE5FB3D8}" srcOrd="0" destOrd="0" presId="urn:microsoft.com/office/officeart/2005/8/layout/hierarchy3"/>
    <dgm:cxn modelId="{8FCDEC45-933B-429A-81C6-49CCD9146B47}" type="presParOf" srcId="{72504798-8BC3-427A-B3E8-C5D1EAB79E6F}" destId="{EDD67FB5-572A-443D-9397-CC8E56E71CA5}" srcOrd="1" destOrd="0" presId="urn:microsoft.com/office/officeart/2005/8/layout/hierarchy3"/>
    <dgm:cxn modelId="{C72364BA-DAF9-468D-8BE4-E470881F798E}" type="presParOf" srcId="{92A546B9-642F-4792-9049-E10538E98B3A}" destId="{33491FD5-0FD2-4A1A-9150-A6AE5426BF2D}" srcOrd="1" destOrd="0" presId="urn:microsoft.com/office/officeart/2005/8/layout/hierarchy3"/>
    <dgm:cxn modelId="{5AEA226F-F8EB-4F1E-BF9D-B424CD2248D1}" type="presParOf" srcId="{33491FD5-0FD2-4A1A-9150-A6AE5426BF2D}" destId="{8925BD2E-A550-460A-9780-B33F3122F223}" srcOrd="0" destOrd="0" presId="urn:microsoft.com/office/officeart/2005/8/layout/hierarchy3"/>
    <dgm:cxn modelId="{91F9BEBE-2A1A-4374-81AE-7C9F2734989C}" type="presParOf" srcId="{33491FD5-0FD2-4A1A-9150-A6AE5426BF2D}" destId="{7B3DFAC4-279D-4725-A6B8-6B5E9E31A431}" srcOrd="1" destOrd="0" presId="urn:microsoft.com/office/officeart/2005/8/layout/hierarchy3"/>
    <dgm:cxn modelId="{35460B57-9DAC-4DC5-A167-313A29375D93}" type="presParOf" srcId="{7194A920-7CCB-4721-B5AB-52F45BC3E071}" destId="{1D4D0A84-ED4C-49D7-AEB0-3BE6660E1A11}" srcOrd="2" destOrd="0" presId="urn:microsoft.com/office/officeart/2005/8/layout/hierarchy3"/>
    <dgm:cxn modelId="{A05FEEAE-8EE3-4225-AC55-A807DC11B2C3}" type="presParOf" srcId="{1D4D0A84-ED4C-49D7-AEB0-3BE6660E1A11}" destId="{58B49424-3315-45BA-931A-860D662CA634}" srcOrd="0" destOrd="0" presId="urn:microsoft.com/office/officeart/2005/8/layout/hierarchy3"/>
    <dgm:cxn modelId="{5008DB4A-27EC-40DC-812B-36AC04FDAB12}" type="presParOf" srcId="{58B49424-3315-45BA-931A-860D662CA634}" destId="{5628E052-4DD1-4FA1-90D7-D028FAC726DD}" srcOrd="0" destOrd="0" presId="urn:microsoft.com/office/officeart/2005/8/layout/hierarchy3"/>
    <dgm:cxn modelId="{835FF7CD-BA8B-42DC-9BFF-E9F6F6C4C323}" type="presParOf" srcId="{58B49424-3315-45BA-931A-860D662CA634}" destId="{43D60E11-C7DA-468A-AC30-1CAFA9FBB824}" srcOrd="1" destOrd="0" presId="urn:microsoft.com/office/officeart/2005/8/layout/hierarchy3"/>
    <dgm:cxn modelId="{332E5FB9-C217-4D97-8D38-66EB9ACC1B1A}" type="presParOf" srcId="{1D4D0A84-ED4C-49D7-AEB0-3BE6660E1A11}" destId="{0D7D9C24-6AC9-4CE0-84C7-6DB11FAAE4AF}" srcOrd="1" destOrd="0" presId="urn:microsoft.com/office/officeart/2005/8/layout/hierarchy3"/>
    <dgm:cxn modelId="{7E9779A6-80D9-47DD-9262-247DC2F59581}" type="presParOf" srcId="{0D7D9C24-6AC9-4CE0-84C7-6DB11FAAE4AF}" destId="{8B49B497-0173-4C9E-8C97-D069A8E60E8D}" srcOrd="0" destOrd="0" presId="urn:microsoft.com/office/officeart/2005/8/layout/hierarchy3"/>
    <dgm:cxn modelId="{F076F7A2-D37B-45C8-8E7C-8FD820F6EAE3}" type="presParOf" srcId="{0D7D9C24-6AC9-4CE0-84C7-6DB11FAAE4AF}" destId="{F3C0A4AD-3B2E-41BD-8AA3-4DD2C547A525}" srcOrd="1" destOrd="0" presId="urn:microsoft.com/office/officeart/2005/8/layout/hierarchy3"/>
    <dgm:cxn modelId="{35632240-F593-4F67-9867-0551BD3AE6F5}" type="presParOf" srcId="{0D7D9C24-6AC9-4CE0-84C7-6DB11FAAE4AF}" destId="{390EC43A-4E2E-41DB-A985-428B983597E7}" srcOrd="2" destOrd="0" presId="urn:microsoft.com/office/officeart/2005/8/layout/hierarchy3"/>
    <dgm:cxn modelId="{9303D9E8-E7EA-490A-9DCC-833BF0CEAD7D}" type="presParOf" srcId="{0D7D9C24-6AC9-4CE0-84C7-6DB11FAAE4AF}" destId="{1F5F895E-0D66-4220-BB54-552E1D4FFAA1}" srcOrd="3" destOrd="0" presId="urn:microsoft.com/office/officeart/2005/8/layout/hierarchy3"/>
    <dgm:cxn modelId="{54FE0A47-E487-4A61-9742-E7530D489BCF}" type="presParOf" srcId="{7194A920-7CCB-4721-B5AB-52F45BC3E071}" destId="{93C59F80-1F20-4B06-ACEE-98013241D764}" srcOrd="3" destOrd="0" presId="urn:microsoft.com/office/officeart/2005/8/layout/hierarchy3"/>
    <dgm:cxn modelId="{85E5171E-13CB-49AC-A8F7-BA90A471EE3A}" type="presParOf" srcId="{93C59F80-1F20-4B06-ACEE-98013241D764}" destId="{C44D7C9C-DAEE-4DB5-8861-FC863FA6CC4A}" srcOrd="0" destOrd="0" presId="urn:microsoft.com/office/officeart/2005/8/layout/hierarchy3"/>
    <dgm:cxn modelId="{64E012A2-8500-4030-8FAC-6DF0ABAD160F}" type="presParOf" srcId="{C44D7C9C-DAEE-4DB5-8861-FC863FA6CC4A}" destId="{460528A9-D03E-4CD5-9ACA-FEEA0E15F009}" srcOrd="0" destOrd="0" presId="urn:microsoft.com/office/officeart/2005/8/layout/hierarchy3"/>
    <dgm:cxn modelId="{A72A6C40-5EF5-4AFC-A361-47E9A75FE688}" type="presParOf" srcId="{C44D7C9C-DAEE-4DB5-8861-FC863FA6CC4A}" destId="{86293B51-649D-4C2D-89C7-0F1F364BA2F5}" srcOrd="1" destOrd="0" presId="urn:microsoft.com/office/officeart/2005/8/layout/hierarchy3"/>
    <dgm:cxn modelId="{CC58C42F-25C9-4E14-AAF2-10A062D42993}" type="presParOf" srcId="{93C59F80-1F20-4B06-ACEE-98013241D764}" destId="{6AA708A9-0F45-48BC-9EAB-174F5F0BA839}" srcOrd="1" destOrd="0" presId="urn:microsoft.com/office/officeart/2005/8/layout/hierarchy3"/>
    <dgm:cxn modelId="{E6520D51-882E-4D02-A42D-16BDF42CFC35}" type="presParOf" srcId="{6AA708A9-0F45-48BC-9EAB-174F5F0BA839}" destId="{617AA52A-681D-4195-83B1-94F5155A19F5}" srcOrd="0" destOrd="0" presId="urn:microsoft.com/office/officeart/2005/8/layout/hierarchy3"/>
    <dgm:cxn modelId="{9DF67520-3A4F-4586-96E5-C1E4627782DB}" type="presParOf" srcId="{6AA708A9-0F45-48BC-9EAB-174F5F0BA839}" destId="{A1EB5BAB-0065-4586-9714-3D7227B7ED8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547188-D1D7-4815-AE99-6E7B4853550C}" type="doc">
      <dgm:prSet loTypeId="urn:microsoft.com/office/officeart/2005/8/layout/matrix1" loCatId="matrix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1D85CDF-E59E-4A6B-A15A-FFA1074C4A7B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de-DE" dirty="0" smtClean="0">
              <a:solidFill>
                <a:schemeClr val="bg1"/>
              </a:solidFill>
            </a:rPr>
            <a:t>Schiffe Versenken</a:t>
          </a:r>
          <a:endParaRPr lang="de-DE" dirty="0">
            <a:solidFill>
              <a:schemeClr val="bg1"/>
            </a:solidFill>
          </a:endParaRPr>
        </a:p>
      </dgm:t>
    </dgm:pt>
    <dgm:pt modelId="{B920B442-820D-4B07-A43E-69E26000CF76}" type="parTrans" cxnId="{C0AFA153-02DF-422F-A656-637ED6B3C599}">
      <dgm:prSet/>
      <dgm:spPr/>
      <dgm:t>
        <a:bodyPr/>
        <a:lstStyle/>
        <a:p>
          <a:endParaRPr lang="de-DE"/>
        </a:p>
      </dgm:t>
    </dgm:pt>
    <dgm:pt modelId="{1B7A1101-BE6C-4BCE-B728-844476B065EA}" type="sibTrans" cxnId="{C0AFA153-02DF-422F-A656-637ED6B3C599}">
      <dgm:prSet/>
      <dgm:spPr/>
      <dgm:t>
        <a:bodyPr/>
        <a:lstStyle/>
        <a:p>
          <a:endParaRPr lang="de-DE"/>
        </a:p>
      </dgm:t>
    </dgm:pt>
    <dgm:pt modelId="{1585D374-8858-480B-BBBD-E94982662C3A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 w="76200" cmpd="dbl">
          <a:solidFill>
            <a:schemeClr val="tx1"/>
          </a:solidFill>
        </a:ln>
      </dgm:spPr>
      <dgm:t>
        <a:bodyPr tIns="288000" bIns="0" anchor="b"/>
        <a:lstStyle/>
        <a:p>
          <a:pPr algn="ctr"/>
          <a:r>
            <a:rPr lang="de-DE" sz="2800" dirty="0" smtClean="0"/>
            <a:t>Neue Spielfelder, Spieltypen &amp; Schiffskategorien</a:t>
          </a:r>
          <a:endParaRPr lang="de-DE" sz="2800" dirty="0"/>
        </a:p>
      </dgm:t>
    </dgm:pt>
    <dgm:pt modelId="{49162D11-5E5C-445A-AC68-9573960BF52E}" type="parTrans" cxnId="{E7260A92-30ED-4564-8376-D299DA3FD9DC}">
      <dgm:prSet/>
      <dgm:spPr/>
      <dgm:t>
        <a:bodyPr/>
        <a:lstStyle/>
        <a:p>
          <a:endParaRPr lang="de-DE"/>
        </a:p>
      </dgm:t>
    </dgm:pt>
    <dgm:pt modelId="{28C06B2C-0759-4B14-85A2-C4892BF4332A}" type="sibTrans" cxnId="{E7260A92-30ED-4564-8376-D299DA3FD9DC}">
      <dgm:prSet/>
      <dgm:spPr/>
      <dgm:t>
        <a:bodyPr/>
        <a:lstStyle/>
        <a:p>
          <a:endParaRPr lang="de-DE"/>
        </a:p>
      </dgm:t>
    </dgm:pt>
    <dgm:pt modelId="{3D53434E-0024-4E96-A8F6-114A702ED2CB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 w="76200" cmpd="dbl">
          <a:solidFill>
            <a:schemeClr val="tx1"/>
          </a:solidFill>
        </a:ln>
      </dgm:spPr>
      <dgm:t>
        <a:bodyPr tIns="0" bIns="216000" anchor="b"/>
        <a:lstStyle/>
        <a:p>
          <a:pPr algn="ctr"/>
          <a:r>
            <a:rPr lang="de-DE" sz="2800" dirty="0" err="1" smtClean="0"/>
            <a:t>Usability</a:t>
          </a:r>
          <a:r>
            <a:rPr lang="de-DE" sz="2800" dirty="0" smtClean="0"/>
            <a:t>, </a:t>
          </a:r>
          <a:r>
            <a:rPr lang="de-DE" sz="2800" dirty="0" err="1" smtClean="0"/>
            <a:t>Gameplay</a:t>
          </a:r>
          <a:r>
            <a:rPr lang="de-DE" sz="2800" dirty="0" smtClean="0"/>
            <a:t> </a:t>
          </a:r>
          <a:r>
            <a:rPr lang="de-DE" sz="2800" dirty="0" smtClean="0"/>
            <a:t>und Sicherheit</a:t>
          </a:r>
          <a:endParaRPr lang="de-DE" sz="2800" dirty="0"/>
        </a:p>
      </dgm:t>
    </dgm:pt>
    <dgm:pt modelId="{C164AD72-4745-494F-A895-80DED9E1D345}" type="parTrans" cxnId="{A10BE7EA-9816-4AB9-AAB4-E0B70974D357}">
      <dgm:prSet/>
      <dgm:spPr/>
      <dgm:t>
        <a:bodyPr/>
        <a:lstStyle/>
        <a:p>
          <a:endParaRPr lang="de-DE"/>
        </a:p>
      </dgm:t>
    </dgm:pt>
    <dgm:pt modelId="{7D5E0705-86CF-49B0-BBB9-B4D57189C6CB}" type="sibTrans" cxnId="{A10BE7EA-9816-4AB9-AAB4-E0B70974D357}">
      <dgm:prSet/>
      <dgm:spPr/>
      <dgm:t>
        <a:bodyPr/>
        <a:lstStyle/>
        <a:p>
          <a:endParaRPr lang="de-DE"/>
        </a:p>
      </dgm:t>
    </dgm:pt>
    <dgm:pt modelId="{7E263B5C-258E-42C8-95DD-C361C01250DB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 w="76200" cmpd="dbl">
          <a:solidFill>
            <a:schemeClr val="tx1"/>
          </a:solidFill>
        </a:ln>
      </dgm:spPr>
      <dgm:t>
        <a:bodyPr tIns="0" anchor="t"/>
        <a:lstStyle/>
        <a:p>
          <a:pPr algn="ctr"/>
          <a:r>
            <a:rPr lang="de-DE" sz="2800" dirty="0" smtClean="0"/>
            <a:t>Verschiedene Schwierigkeitsgrade</a:t>
          </a:r>
          <a:endParaRPr lang="de-DE" sz="2800" dirty="0"/>
        </a:p>
      </dgm:t>
    </dgm:pt>
    <dgm:pt modelId="{78B12D89-2F38-4896-8BDB-AB6FA9B1D070}" type="parTrans" cxnId="{A52504C2-A8DF-48FC-B42D-97A758746E58}">
      <dgm:prSet/>
      <dgm:spPr/>
      <dgm:t>
        <a:bodyPr/>
        <a:lstStyle/>
        <a:p>
          <a:endParaRPr lang="de-DE"/>
        </a:p>
      </dgm:t>
    </dgm:pt>
    <dgm:pt modelId="{88D6C115-C855-4B56-AA71-78F8B332D3EB}" type="sibTrans" cxnId="{A52504C2-A8DF-48FC-B42D-97A758746E58}">
      <dgm:prSet/>
      <dgm:spPr/>
      <dgm:t>
        <a:bodyPr/>
        <a:lstStyle/>
        <a:p>
          <a:endParaRPr lang="de-DE"/>
        </a:p>
      </dgm:t>
    </dgm:pt>
    <dgm:pt modelId="{BB294EE3-03F3-4E52-915E-41742467D7A5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 w="76200" cmpd="dbl">
          <a:solidFill>
            <a:schemeClr val="tx1"/>
          </a:solidFill>
        </a:ln>
      </dgm:spPr>
      <dgm:t>
        <a:bodyPr tIns="216000" bIns="216000" anchor="t"/>
        <a:lstStyle/>
        <a:p>
          <a:pPr algn="ctr"/>
          <a:r>
            <a:rPr lang="de-DE" sz="2800" dirty="0" smtClean="0"/>
            <a:t>Multiplayerfunktion</a:t>
          </a:r>
          <a:endParaRPr lang="de-DE" sz="2800" dirty="0"/>
        </a:p>
      </dgm:t>
    </dgm:pt>
    <dgm:pt modelId="{68FD3A0A-D6AD-43E9-8F56-496036A6C6DA}" type="parTrans" cxnId="{E9FFE7E8-4AE1-43D2-AA1F-5977BBA6B4EC}">
      <dgm:prSet/>
      <dgm:spPr/>
      <dgm:t>
        <a:bodyPr/>
        <a:lstStyle/>
        <a:p>
          <a:endParaRPr lang="de-DE"/>
        </a:p>
      </dgm:t>
    </dgm:pt>
    <dgm:pt modelId="{9FB03114-8E80-421B-A525-CBAE21191DDE}" type="sibTrans" cxnId="{E9FFE7E8-4AE1-43D2-AA1F-5977BBA6B4EC}">
      <dgm:prSet/>
      <dgm:spPr/>
      <dgm:t>
        <a:bodyPr/>
        <a:lstStyle/>
        <a:p>
          <a:endParaRPr lang="de-DE"/>
        </a:p>
      </dgm:t>
    </dgm:pt>
    <dgm:pt modelId="{7DA7E31A-F42E-4016-8630-8054CCEE832F}" type="pres">
      <dgm:prSet presAssocID="{17547188-D1D7-4815-AE99-6E7B4853550C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C6110F7-AD26-4560-B1A4-5DF453204642}" type="pres">
      <dgm:prSet presAssocID="{17547188-D1D7-4815-AE99-6E7B4853550C}" presName="matrix" presStyleCnt="0"/>
      <dgm:spPr/>
    </dgm:pt>
    <dgm:pt modelId="{0EB1E624-CC7C-4377-83E4-A1C3C913A697}" type="pres">
      <dgm:prSet presAssocID="{17547188-D1D7-4815-AE99-6E7B4853550C}" presName="tile1" presStyleLbl="node1" presStyleIdx="0" presStyleCnt="4" custScaleX="88040" custScaleY="67726" custLinFactNeighborX="0" custLinFactNeighborY="-1931"/>
      <dgm:spPr/>
      <dgm:t>
        <a:bodyPr/>
        <a:lstStyle/>
        <a:p>
          <a:endParaRPr lang="de-DE"/>
        </a:p>
      </dgm:t>
    </dgm:pt>
    <dgm:pt modelId="{A74E86CE-3525-4B9F-824C-BF815DDDCA4C}" type="pres">
      <dgm:prSet presAssocID="{17547188-D1D7-4815-AE99-6E7B4853550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B10CFE6-CF54-480E-94D1-E04B1C64EC31}" type="pres">
      <dgm:prSet presAssocID="{17547188-D1D7-4815-AE99-6E7B4853550C}" presName="tile2" presStyleLbl="node1" presStyleIdx="1" presStyleCnt="4" custScaleX="88040" custScaleY="69359"/>
      <dgm:spPr/>
      <dgm:t>
        <a:bodyPr/>
        <a:lstStyle/>
        <a:p>
          <a:endParaRPr lang="de-DE"/>
        </a:p>
      </dgm:t>
    </dgm:pt>
    <dgm:pt modelId="{D826847A-DAB1-4387-8B07-02E13F5CA03A}" type="pres">
      <dgm:prSet presAssocID="{17547188-D1D7-4815-AE99-6E7B4853550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2B431A-047B-4252-BD4D-F7724728D1DB}" type="pres">
      <dgm:prSet presAssocID="{17547188-D1D7-4815-AE99-6E7B4853550C}" presName="tile3" presStyleLbl="node1" presStyleIdx="2" presStyleCnt="4" custScaleX="88040" custScaleY="69359"/>
      <dgm:spPr/>
      <dgm:t>
        <a:bodyPr/>
        <a:lstStyle/>
        <a:p>
          <a:endParaRPr lang="de-DE"/>
        </a:p>
      </dgm:t>
    </dgm:pt>
    <dgm:pt modelId="{CDB2A5FE-7C83-41DC-968B-2ABCC739753B}" type="pres">
      <dgm:prSet presAssocID="{17547188-D1D7-4815-AE99-6E7B4853550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6E5F6A-0920-4ECB-B36B-080758572DF6}" type="pres">
      <dgm:prSet presAssocID="{17547188-D1D7-4815-AE99-6E7B4853550C}" presName="tile4" presStyleLbl="node1" presStyleIdx="3" presStyleCnt="4" custScaleX="88040" custScaleY="69359"/>
      <dgm:spPr/>
      <dgm:t>
        <a:bodyPr/>
        <a:lstStyle/>
        <a:p>
          <a:endParaRPr lang="de-DE"/>
        </a:p>
      </dgm:t>
    </dgm:pt>
    <dgm:pt modelId="{C549D6CD-FFAF-49D8-B016-702D25D14F02}" type="pres">
      <dgm:prSet presAssocID="{17547188-D1D7-4815-AE99-6E7B4853550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5BDC3A-AF32-4CEC-A012-112A4FCEA5DE}" type="pres">
      <dgm:prSet presAssocID="{17547188-D1D7-4815-AE99-6E7B4853550C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C0AFA153-02DF-422F-A656-637ED6B3C599}" srcId="{17547188-D1D7-4815-AE99-6E7B4853550C}" destId="{31D85CDF-E59E-4A6B-A15A-FFA1074C4A7B}" srcOrd="0" destOrd="0" parTransId="{B920B442-820D-4B07-A43E-69E26000CF76}" sibTransId="{1B7A1101-BE6C-4BCE-B728-844476B065EA}"/>
    <dgm:cxn modelId="{A52504C2-A8DF-48FC-B42D-97A758746E58}" srcId="{31D85CDF-E59E-4A6B-A15A-FFA1074C4A7B}" destId="{7E263B5C-258E-42C8-95DD-C361C01250DB}" srcOrd="2" destOrd="0" parTransId="{78B12D89-2F38-4896-8BDB-AB6FA9B1D070}" sibTransId="{88D6C115-C855-4B56-AA71-78F8B332D3EB}"/>
    <dgm:cxn modelId="{1BEBA684-108F-4C2B-99A1-5F7EAB580C64}" type="presOf" srcId="{1585D374-8858-480B-BBBD-E94982662C3A}" destId="{0EB1E624-CC7C-4377-83E4-A1C3C913A697}" srcOrd="0" destOrd="0" presId="urn:microsoft.com/office/officeart/2005/8/layout/matrix1"/>
    <dgm:cxn modelId="{16A7435B-C92E-4F03-9369-AFE90870BC95}" type="presOf" srcId="{BB294EE3-03F3-4E52-915E-41742467D7A5}" destId="{5B6E5F6A-0920-4ECB-B36B-080758572DF6}" srcOrd="0" destOrd="0" presId="urn:microsoft.com/office/officeart/2005/8/layout/matrix1"/>
    <dgm:cxn modelId="{A4DD54D0-44A9-404D-AB8A-19E1F36D8541}" type="presOf" srcId="{7E263B5C-258E-42C8-95DD-C361C01250DB}" destId="{CDB2A5FE-7C83-41DC-968B-2ABCC739753B}" srcOrd="1" destOrd="0" presId="urn:microsoft.com/office/officeart/2005/8/layout/matrix1"/>
    <dgm:cxn modelId="{A4790C16-E4F2-41FB-9379-1ED42F12E96D}" type="presOf" srcId="{17547188-D1D7-4815-AE99-6E7B4853550C}" destId="{7DA7E31A-F42E-4016-8630-8054CCEE832F}" srcOrd="0" destOrd="0" presId="urn:microsoft.com/office/officeart/2005/8/layout/matrix1"/>
    <dgm:cxn modelId="{FFA6B889-C8A7-44CB-8960-8B9DDA27811D}" type="presOf" srcId="{BB294EE3-03F3-4E52-915E-41742467D7A5}" destId="{C549D6CD-FFAF-49D8-B016-702D25D14F02}" srcOrd="1" destOrd="0" presId="urn:microsoft.com/office/officeart/2005/8/layout/matrix1"/>
    <dgm:cxn modelId="{9F1DB28E-3294-4DEB-8C87-C9C019DB9393}" type="presOf" srcId="{3D53434E-0024-4E96-A8F6-114A702ED2CB}" destId="{3B10CFE6-CF54-480E-94D1-E04B1C64EC31}" srcOrd="0" destOrd="0" presId="urn:microsoft.com/office/officeart/2005/8/layout/matrix1"/>
    <dgm:cxn modelId="{A10BE7EA-9816-4AB9-AAB4-E0B70974D357}" srcId="{31D85CDF-E59E-4A6B-A15A-FFA1074C4A7B}" destId="{3D53434E-0024-4E96-A8F6-114A702ED2CB}" srcOrd="1" destOrd="0" parTransId="{C164AD72-4745-494F-A895-80DED9E1D345}" sibTransId="{7D5E0705-86CF-49B0-BBB9-B4D57189C6CB}"/>
    <dgm:cxn modelId="{867FC0A0-1740-4E27-AE97-D3A7491B0771}" type="presOf" srcId="{7E263B5C-258E-42C8-95DD-C361C01250DB}" destId="{D92B431A-047B-4252-BD4D-F7724728D1DB}" srcOrd="0" destOrd="0" presId="urn:microsoft.com/office/officeart/2005/8/layout/matrix1"/>
    <dgm:cxn modelId="{CE2C1FE3-14F4-4851-9B8A-3BEEA8DA3CD4}" type="presOf" srcId="{3D53434E-0024-4E96-A8F6-114A702ED2CB}" destId="{D826847A-DAB1-4387-8B07-02E13F5CA03A}" srcOrd="1" destOrd="0" presId="urn:microsoft.com/office/officeart/2005/8/layout/matrix1"/>
    <dgm:cxn modelId="{E7260A92-30ED-4564-8376-D299DA3FD9DC}" srcId="{31D85CDF-E59E-4A6B-A15A-FFA1074C4A7B}" destId="{1585D374-8858-480B-BBBD-E94982662C3A}" srcOrd="0" destOrd="0" parTransId="{49162D11-5E5C-445A-AC68-9573960BF52E}" sibTransId="{28C06B2C-0759-4B14-85A2-C4892BF4332A}"/>
    <dgm:cxn modelId="{29542127-2433-4807-9B55-1A6BBA1264FF}" type="presOf" srcId="{1585D374-8858-480B-BBBD-E94982662C3A}" destId="{A74E86CE-3525-4B9F-824C-BF815DDDCA4C}" srcOrd="1" destOrd="0" presId="urn:microsoft.com/office/officeart/2005/8/layout/matrix1"/>
    <dgm:cxn modelId="{E9FFE7E8-4AE1-43D2-AA1F-5977BBA6B4EC}" srcId="{31D85CDF-E59E-4A6B-A15A-FFA1074C4A7B}" destId="{BB294EE3-03F3-4E52-915E-41742467D7A5}" srcOrd="3" destOrd="0" parTransId="{68FD3A0A-D6AD-43E9-8F56-496036A6C6DA}" sibTransId="{9FB03114-8E80-421B-A525-CBAE21191DDE}"/>
    <dgm:cxn modelId="{67EE7025-44E5-479F-B7B5-C62B83423242}" type="presOf" srcId="{31D85CDF-E59E-4A6B-A15A-FFA1074C4A7B}" destId="{7D5BDC3A-AF32-4CEC-A012-112A4FCEA5DE}" srcOrd="0" destOrd="0" presId="urn:microsoft.com/office/officeart/2005/8/layout/matrix1"/>
    <dgm:cxn modelId="{552EB1B0-9702-4F97-A3A3-D14D1DC3152C}" type="presParOf" srcId="{7DA7E31A-F42E-4016-8630-8054CCEE832F}" destId="{2C6110F7-AD26-4560-B1A4-5DF453204642}" srcOrd="0" destOrd="0" presId="urn:microsoft.com/office/officeart/2005/8/layout/matrix1"/>
    <dgm:cxn modelId="{4D7FC015-326F-4626-A957-8F1559A87C49}" type="presParOf" srcId="{2C6110F7-AD26-4560-B1A4-5DF453204642}" destId="{0EB1E624-CC7C-4377-83E4-A1C3C913A697}" srcOrd="0" destOrd="0" presId="urn:microsoft.com/office/officeart/2005/8/layout/matrix1"/>
    <dgm:cxn modelId="{FCB186D8-DBB3-4D40-B58A-0C052DB4E56E}" type="presParOf" srcId="{2C6110F7-AD26-4560-B1A4-5DF453204642}" destId="{A74E86CE-3525-4B9F-824C-BF815DDDCA4C}" srcOrd="1" destOrd="0" presId="urn:microsoft.com/office/officeart/2005/8/layout/matrix1"/>
    <dgm:cxn modelId="{A81CB87B-73D7-4F27-8433-808314951A9A}" type="presParOf" srcId="{2C6110F7-AD26-4560-B1A4-5DF453204642}" destId="{3B10CFE6-CF54-480E-94D1-E04B1C64EC31}" srcOrd="2" destOrd="0" presId="urn:microsoft.com/office/officeart/2005/8/layout/matrix1"/>
    <dgm:cxn modelId="{ED81027E-D2C4-41B8-A4D6-3F690F01A186}" type="presParOf" srcId="{2C6110F7-AD26-4560-B1A4-5DF453204642}" destId="{D826847A-DAB1-4387-8B07-02E13F5CA03A}" srcOrd="3" destOrd="0" presId="urn:microsoft.com/office/officeart/2005/8/layout/matrix1"/>
    <dgm:cxn modelId="{F6EE8908-7B6D-4962-A478-68B744A07C48}" type="presParOf" srcId="{2C6110F7-AD26-4560-B1A4-5DF453204642}" destId="{D92B431A-047B-4252-BD4D-F7724728D1DB}" srcOrd="4" destOrd="0" presId="urn:microsoft.com/office/officeart/2005/8/layout/matrix1"/>
    <dgm:cxn modelId="{8FBD8D73-CFDB-4089-A541-B421A9115868}" type="presParOf" srcId="{2C6110F7-AD26-4560-B1A4-5DF453204642}" destId="{CDB2A5FE-7C83-41DC-968B-2ABCC739753B}" srcOrd="5" destOrd="0" presId="urn:microsoft.com/office/officeart/2005/8/layout/matrix1"/>
    <dgm:cxn modelId="{1506FA88-16C4-4E00-90B3-C65BD50EF2A4}" type="presParOf" srcId="{2C6110F7-AD26-4560-B1A4-5DF453204642}" destId="{5B6E5F6A-0920-4ECB-B36B-080758572DF6}" srcOrd="6" destOrd="0" presId="urn:microsoft.com/office/officeart/2005/8/layout/matrix1"/>
    <dgm:cxn modelId="{8112E9EE-9D89-4AF5-B970-8F49D1B77BBD}" type="presParOf" srcId="{2C6110F7-AD26-4560-B1A4-5DF453204642}" destId="{C549D6CD-FFAF-49D8-B016-702D25D14F02}" srcOrd="7" destOrd="0" presId="urn:microsoft.com/office/officeart/2005/8/layout/matrix1"/>
    <dgm:cxn modelId="{83CB0D54-5577-41EE-8A97-42D640E5998A}" type="presParOf" srcId="{7DA7E31A-F42E-4016-8630-8054CCEE832F}" destId="{7D5BDC3A-AF32-4CEC-A012-112A4FCEA5D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0D7C275-D607-4F53-80E0-AB24615BE0F3}">
      <dsp:nvSpPr>
        <dsp:cNvPr id="0" name=""/>
        <dsp:cNvSpPr/>
      </dsp:nvSpPr>
      <dsp:spPr>
        <a:xfrm>
          <a:off x="1248" y="776866"/>
          <a:ext cx="1434438" cy="717219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Datenbank</a:t>
          </a:r>
          <a:endParaRPr lang="de-DE" sz="2100" kern="1200" dirty="0"/>
        </a:p>
      </dsp:txBody>
      <dsp:txXfrm>
        <a:off x="1248" y="776866"/>
        <a:ext cx="1434438" cy="717219"/>
      </dsp:txXfrm>
    </dsp:sp>
    <dsp:sp modelId="{B6F0D8C0-DC4D-4EB1-B914-B7F556408F78}">
      <dsp:nvSpPr>
        <dsp:cNvPr id="0" name=""/>
        <dsp:cNvSpPr/>
      </dsp:nvSpPr>
      <dsp:spPr>
        <a:xfrm>
          <a:off x="144691" y="1494085"/>
          <a:ext cx="143443" cy="537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7914"/>
              </a:lnTo>
              <a:lnTo>
                <a:pt x="143443" y="53791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99935-F681-4649-B8D1-C1264588BBF3}">
      <dsp:nvSpPr>
        <dsp:cNvPr id="0" name=""/>
        <dsp:cNvSpPr/>
      </dsp:nvSpPr>
      <dsp:spPr>
        <a:xfrm>
          <a:off x="288135" y="1673390"/>
          <a:ext cx="1147550" cy="717219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SQL</a:t>
          </a:r>
          <a:endParaRPr lang="de-DE" sz="4400" kern="1200" dirty="0"/>
        </a:p>
      </dsp:txBody>
      <dsp:txXfrm>
        <a:off x="288135" y="1673390"/>
        <a:ext cx="1147550" cy="717219"/>
      </dsp:txXfrm>
    </dsp:sp>
    <dsp:sp modelId="{897E3AE4-F672-497A-8783-7AFFEE5FB3D8}">
      <dsp:nvSpPr>
        <dsp:cNvPr id="0" name=""/>
        <dsp:cNvSpPr/>
      </dsp:nvSpPr>
      <dsp:spPr>
        <a:xfrm>
          <a:off x="1794296" y="776866"/>
          <a:ext cx="1434438" cy="717219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Model</a:t>
          </a:r>
          <a:endParaRPr lang="de-DE" sz="2100" kern="1200" dirty="0"/>
        </a:p>
      </dsp:txBody>
      <dsp:txXfrm>
        <a:off x="1794296" y="776866"/>
        <a:ext cx="1434438" cy="717219"/>
      </dsp:txXfrm>
    </dsp:sp>
    <dsp:sp modelId="{8925BD2E-A550-460A-9780-B33F3122F223}">
      <dsp:nvSpPr>
        <dsp:cNvPr id="0" name=""/>
        <dsp:cNvSpPr/>
      </dsp:nvSpPr>
      <dsp:spPr>
        <a:xfrm>
          <a:off x="1937740" y="1494085"/>
          <a:ext cx="143443" cy="537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7914"/>
              </a:lnTo>
              <a:lnTo>
                <a:pt x="143443" y="53791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FAC4-279D-4725-A6B8-6B5E9E31A431}">
      <dsp:nvSpPr>
        <dsp:cNvPr id="0" name=""/>
        <dsp:cNvSpPr/>
      </dsp:nvSpPr>
      <dsp:spPr>
        <a:xfrm>
          <a:off x="2081184" y="1673390"/>
          <a:ext cx="1147550" cy="717219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PHP</a:t>
          </a:r>
          <a:endParaRPr lang="de-DE" sz="2400" kern="1200" dirty="0"/>
        </a:p>
      </dsp:txBody>
      <dsp:txXfrm>
        <a:off x="2081184" y="1673390"/>
        <a:ext cx="1147550" cy="717219"/>
      </dsp:txXfrm>
    </dsp:sp>
    <dsp:sp modelId="{5628E052-4DD1-4FA1-90D7-D028FAC726DD}">
      <dsp:nvSpPr>
        <dsp:cNvPr id="0" name=""/>
        <dsp:cNvSpPr/>
      </dsp:nvSpPr>
      <dsp:spPr>
        <a:xfrm>
          <a:off x="3587344" y="776866"/>
          <a:ext cx="1434438" cy="717219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View</a:t>
          </a:r>
          <a:endParaRPr lang="de-DE" sz="2100" kern="1200" dirty="0"/>
        </a:p>
      </dsp:txBody>
      <dsp:txXfrm>
        <a:off x="3587344" y="776866"/>
        <a:ext cx="1434438" cy="717219"/>
      </dsp:txXfrm>
    </dsp:sp>
    <dsp:sp modelId="{8B49B497-0173-4C9E-8C97-D069A8E60E8D}">
      <dsp:nvSpPr>
        <dsp:cNvPr id="0" name=""/>
        <dsp:cNvSpPr/>
      </dsp:nvSpPr>
      <dsp:spPr>
        <a:xfrm>
          <a:off x="3730788" y="1494085"/>
          <a:ext cx="143443" cy="537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7914"/>
              </a:lnTo>
              <a:lnTo>
                <a:pt x="143443" y="53791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0A4AD-3B2E-41BD-8AA3-4DD2C547A525}">
      <dsp:nvSpPr>
        <dsp:cNvPr id="0" name=""/>
        <dsp:cNvSpPr/>
      </dsp:nvSpPr>
      <dsp:spPr>
        <a:xfrm>
          <a:off x="3874232" y="1673390"/>
          <a:ext cx="1147550" cy="717219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HTML</a:t>
          </a:r>
          <a:endParaRPr lang="de-DE" sz="2400" kern="1200" dirty="0"/>
        </a:p>
      </dsp:txBody>
      <dsp:txXfrm>
        <a:off x="3874232" y="1673390"/>
        <a:ext cx="1147550" cy="717219"/>
      </dsp:txXfrm>
    </dsp:sp>
    <dsp:sp modelId="{390EC43A-4E2E-41DB-A985-428B983597E7}">
      <dsp:nvSpPr>
        <dsp:cNvPr id="0" name=""/>
        <dsp:cNvSpPr/>
      </dsp:nvSpPr>
      <dsp:spPr>
        <a:xfrm>
          <a:off x="3730788" y="1494085"/>
          <a:ext cx="143443" cy="1434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4438"/>
              </a:lnTo>
              <a:lnTo>
                <a:pt x="143443" y="14344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F895E-0D66-4220-BB54-552E1D4FFAA1}">
      <dsp:nvSpPr>
        <dsp:cNvPr id="0" name=""/>
        <dsp:cNvSpPr/>
      </dsp:nvSpPr>
      <dsp:spPr>
        <a:xfrm>
          <a:off x="3874232" y="2569914"/>
          <a:ext cx="1147550" cy="717219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CSS</a:t>
          </a:r>
          <a:endParaRPr lang="de-DE" sz="2400" kern="1200" dirty="0"/>
        </a:p>
      </dsp:txBody>
      <dsp:txXfrm>
        <a:off x="3874232" y="2569914"/>
        <a:ext cx="1147550" cy="717219"/>
      </dsp:txXfrm>
    </dsp:sp>
    <dsp:sp modelId="{460528A9-D03E-4CD5-9ACA-FEEA0E15F009}">
      <dsp:nvSpPr>
        <dsp:cNvPr id="0" name=""/>
        <dsp:cNvSpPr/>
      </dsp:nvSpPr>
      <dsp:spPr>
        <a:xfrm>
          <a:off x="5380393" y="776866"/>
          <a:ext cx="1434438" cy="717219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Controller</a:t>
          </a:r>
          <a:endParaRPr lang="de-DE" sz="2100" kern="1200" dirty="0"/>
        </a:p>
      </dsp:txBody>
      <dsp:txXfrm>
        <a:off x="5380393" y="776866"/>
        <a:ext cx="1434438" cy="717219"/>
      </dsp:txXfrm>
    </dsp:sp>
    <dsp:sp modelId="{617AA52A-681D-4195-83B1-94F5155A19F5}">
      <dsp:nvSpPr>
        <dsp:cNvPr id="0" name=""/>
        <dsp:cNvSpPr/>
      </dsp:nvSpPr>
      <dsp:spPr>
        <a:xfrm>
          <a:off x="5523837" y="1494085"/>
          <a:ext cx="143443" cy="537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7914"/>
              </a:lnTo>
              <a:lnTo>
                <a:pt x="143443" y="53791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B5BAB-0065-4586-9714-3D7227B7ED82}">
      <dsp:nvSpPr>
        <dsp:cNvPr id="0" name=""/>
        <dsp:cNvSpPr/>
      </dsp:nvSpPr>
      <dsp:spPr>
        <a:xfrm>
          <a:off x="5667280" y="1673390"/>
          <a:ext cx="1147550" cy="717219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Java-Script</a:t>
          </a:r>
          <a:endParaRPr lang="de-DE" sz="2400" kern="1200" dirty="0"/>
        </a:p>
      </dsp:txBody>
      <dsp:txXfrm>
        <a:off x="5667280" y="1673390"/>
        <a:ext cx="1147550" cy="71721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EB1E624-CC7C-4377-83E4-A1C3C913A697}">
      <dsp:nvSpPr>
        <dsp:cNvPr id="0" name=""/>
        <dsp:cNvSpPr/>
      </dsp:nvSpPr>
      <dsp:spPr>
        <a:xfrm rot="16200000">
          <a:off x="1277143" y="-714020"/>
          <a:ext cx="1522412" cy="3589126"/>
        </a:xfrm>
        <a:prstGeom prst="round1Rect">
          <a:avLst/>
        </a:prstGeom>
        <a:solidFill>
          <a:schemeClr val="accent1"/>
        </a:solidFill>
        <a:ln w="76200" cap="flat" cmpd="dbl" algn="ctr">
          <a:solidFill>
            <a:schemeClr val="tx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99136" tIns="288000" rIns="199136" bIns="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Neue Spielfelder, Spieltypen &amp; Schiffskategorien</a:t>
          </a:r>
          <a:endParaRPr lang="de-DE" sz="2800" kern="1200" dirty="0"/>
        </a:p>
      </dsp:txBody>
      <dsp:txXfrm rot="16200000">
        <a:off x="1467445" y="-904321"/>
        <a:ext cx="1141809" cy="3589126"/>
      </dsp:txXfrm>
    </dsp:sp>
    <dsp:sp modelId="{3B10CFE6-CF54-480E-94D1-E04B1C64EC31}">
      <dsp:nvSpPr>
        <dsp:cNvPr id="0" name=""/>
        <dsp:cNvSpPr/>
      </dsp:nvSpPr>
      <dsp:spPr>
        <a:xfrm>
          <a:off x="4320486" y="344389"/>
          <a:ext cx="3589126" cy="1559120"/>
        </a:xfrm>
        <a:prstGeom prst="round1Rect">
          <a:avLst/>
        </a:prstGeom>
        <a:solidFill>
          <a:schemeClr val="accent1"/>
        </a:solidFill>
        <a:ln w="76200" cap="flat" cmpd="dbl" algn="ctr">
          <a:solidFill>
            <a:schemeClr val="tx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99136" tIns="0" rIns="199136" bIns="21600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err="1" smtClean="0"/>
            <a:t>Usability</a:t>
          </a:r>
          <a:r>
            <a:rPr lang="de-DE" sz="2800" kern="1200" dirty="0" smtClean="0"/>
            <a:t>, </a:t>
          </a:r>
          <a:r>
            <a:rPr lang="de-DE" sz="2800" kern="1200" dirty="0" err="1" smtClean="0"/>
            <a:t>Gameplay</a:t>
          </a:r>
          <a:r>
            <a:rPr lang="de-DE" sz="2800" kern="1200" dirty="0" smtClean="0"/>
            <a:t> </a:t>
          </a:r>
          <a:r>
            <a:rPr lang="de-DE" sz="2800" kern="1200" dirty="0" smtClean="0"/>
            <a:t>und Sicherheit</a:t>
          </a:r>
          <a:endParaRPr lang="de-DE" sz="2800" kern="1200" dirty="0"/>
        </a:p>
      </dsp:txBody>
      <dsp:txXfrm>
        <a:off x="4320486" y="344389"/>
        <a:ext cx="3589126" cy="1169340"/>
      </dsp:txXfrm>
    </dsp:sp>
    <dsp:sp modelId="{D92B431A-047B-4252-BD4D-F7724728D1DB}">
      <dsp:nvSpPr>
        <dsp:cNvPr id="0" name=""/>
        <dsp:cNvSpPr/>
      </dsp:nvSpPr>
      <dsp:spPr>
        <a:xfrm rot="10800000">
          <a:off x="243786" y="2592289"/>
          <a:ext cx="3589126" cy="1559120"/>
        </a:xfrm>
        <a:prstGeom prst="round1Rect">
          <a:avLst/>
        </a:prstGeom>
        <a:solidFill>
          <a:schemeClr val="accent1"/>
        </a:solidFill>
        <a:ln w="76200" cap="flat" cmpd="dbl" algn="ctr">
          <a:solidFill>
            <a:schemeClr val="tx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99136" tIns="0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Verschiedene Schwierigkeitsgrade</a:t>
          </a:r>
          <a:endParaRPr lang="de-DE" sz="2800" kern="1200" dirty="0"/>
        </a:p>
      </dsp:txBody>
      <dsp:txXfrm rot="10800000">
        <a:off x="243786" y="2982069"/>
        <a:ext cx="3589126" cy="1169340"/>
      </dsp:txXfrm>
    </dsp:sp>
    <dsp:sp modelId="{5B6E5F6A-0920-4ECB-B36B-080758572DF6}">
      <dsp:nvSpPr>
        <dsp:cNvPr id="0" name=""/>
        <dsp:cNvSpPr/>
      </dsp:nvSpPr>
      <dsp:spPr>
        <a:xfrm rot="5400000">
          <a:off x="5335489" y="1577286"/>
          <a:ext cx="1559120" cy="3589126"/>
        </a:xfrm>
        <a:prstGeom prst="round1Rect">
          <a:avLst/>
        </a:prstGeom>
        <a:solidFill>
          <a:schemeClr val="accent1"/>
        </a:solidFill>
        <a:ln w="76200" cap="flat" cmpd="dbl" algn="ctr">
          <a:solidFill>
            <a:schemeClr val="tx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99136" tIns="216000" rIns="199136" bIns="21600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Multiplayerfunktion</a:t>
          </a:r>
          <a:endParaRPr lang="de-DE" sz="2800" kern="1200" dirty="0"/>
        </a:p>
      </dsp:txBody>
      <dsp:txXfrm rot="5400000">
        <a:off x="5530379" y="1772176"/>
        <a:ext cx="1169340" cy="3589126"/>
      </dsp:txXfrm>
    </dsp:sp>
    <dsp:sp modelId="{7D5BDC3A-AF32-4CEC-A012-112A4FCEA5DE}">
      <dsp:nvSpPr>
        <dsp:cNvPr id="0" name=""/>
        <dsp:cNvSpPr/>
      </dsp:nvSpPr>
      <dsp:spPr>
        <a:xfrm>
          <a:off x="2853689" y="1685925"/>
          <a:ext cx="2446020" cy="112395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chemeClr val="bg1"/>
              </a:solidFill>
            </a:rPr>
            <a:t>Schiffe Versenken</a:t>
          </a:r>
          <a:endParaRPr lang="de-DE" sz="2900" kern="1200" dirty="0">
            <a:solidFill>
              <a:schemeClr val="bg1"/>
            </a:solidFill>
          </a:endParaRPr>
        </a:p>
      </dsp:txBody>
      <dsp:txXfrm>
        <a:off x="2853689" y="1685925"/>
        <a:ext cx="2446020" cy="1123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D8EEC-F671-4AAC-B288-733914AE5ABA}" type="datetimeFigureOut">
              <a:rPr lang="de-DE" smtClean="0"/>
              <a:t>19.05.2015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E79EA-2386-41D3-8846-8760B5ED2E3D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Usability</a:t>
            </a:r>
            <a:r>
              <a:rPr lang="de-DE" smtClean="0"/>
              <a:t>:</a:t>
            </a:r>
            <a:r>
              <a:rPr lang="de-DE" baseline="0" smtClean="0"/>
              <a:t>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E79EA-2386-41D3-8846-8760B5ED2E3D}" type="slidenum">
              <a:rPr lang="de-DE" smtClean="0"/>
              <a:t>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19.05.2015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19.05.2015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19.05.2015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pPr/>
              <a:t>19.05.2015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pPr/>
              <a:t>19.05.2015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19.05.2015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19.05.2015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BA50D42-C9CD-4801-B293-61D1F53EC57E}" type="datetimeFigureOut">
              <a:rPr lang="de-DE" smtClean="0"/>
              <a:pPr/>
              <a:t>19.05.2015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19.05.2015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Schiffe Versenken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Simon Bruns, Philipp </a:t>
            </a:r>
            <a:r>
              <a:rPr lang="de-DE" dirty="0" err="1" smtClean="0"/>
              <a:t>Klabunde</a:t>
            </a:r>
            <a:r>
              <a:rPr lang="de-DE" dirty="0" smtClean="0"/>
              <a:t>, Benjamin </a:t>
            </a:r>
            <a:r>
              <a:rPr lang="de-DE" dirty="0" err="1" smtClean="0"/>
              <a:t>Luhn</a:t>
            </a:r>
            <a:r>
              <a:rPr lang="de-DE" dirty="0" smtClean="0"/>
              <a:t>, Jonas </a:t>
            </a:r>
            <a:r>
              <a:rPr lang="de-DE" dirty="0" err="1" smtClean="0"/>
              <a:t>Pöppelmann</a:t>
            </a:r>
            <a:r>
              <a:rPr lang="de-DE" dirty="0" smtClean="0"/>
              <a:t>, Alexander Schulz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Zieldefinition</a:t>
            </a:r>
          </a:p>
          <a:p>
            <a:r>
              <a:rPr lang="de-DE" dirty="0" smtClean="0"/>
              <a:t>Architektur</a:t>
            </a:r>
          </a:p>
          <a:p>
            <a:r>
              <a:rPr lang="de-DE" dirty="0" smtClean="0"/>
              <a:t>Sicherheit</a:t>
            </a:r>
          </a:p>
          <a:p>
            <a:r>
              <a:rPr lang="de-DE" dirty="0" smtClean="0"/>
              <a:t>Live Demo</a:t>
            </a:r>
          </a:p>
          <a:p>
            <a:r>
              <a:rPr lang="de-DE" dirty="0" smtClean="0"/>
              <a:t>Erweiterbarkeit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Zieldefinition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sz="2400" dirty="0" smtClean="0"/>
          </a:p>
          <a:p>
            <a:pPr>
              <a:buNone/>
            </a:pPr>
            <a:r>
              <a:rPr lang="de-DE" sz="2400" dirty="0" smtClean="0"/>
              <a:t>  	"Es ist ein lauffähiges Schiffe Versenken-Spiel zu programmieren, welches eine Speicher- und </a:t>
            </a:r>
          </a:p>
          <a:p>
            <a:pPr>
              <a:buNone/>
            </a:pPr>
            <a:r>
              <a:rPr lang="de-DE" sz="2400" dirty="0" smtClean="0"/>
              <a:t>	Ladefunktion, sowie Spiel- und Spielerstatistiken hat. </a:t>
            </a:r>
          </a:p>
          <a:p>
            <a:pPr>
              <a:buNone/>
            </a:pPr>
            <a:r>
              <a:rPr lang="de-DE" sz="2400" dirty="0" smtClean="0"/>
              <a:t>	Dies ist bis zum 19.05.2015 durch das Projektteam fertigzustellen."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MVC-Pattern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realisiert auf:</a:t>
            </a:r>
            <a:endParaRPr lang="de-DE" dirty="0"/>
          </a:p>
        </p:txBody>
      </p:sp>
      <p:graphicFrame>
        <p:nvGraphicFramePr>
          <p:cNvPr id="4" name="Diagramm 3"/>
          <p:cNvGraphicFramePr/>
          <p:nvPr/>
        </p:nvGraphicFramePr>
        <p:xfrm>
          <a:off x="1475656" y="1772816"/>
          <a:ext cx="681608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hteck 4"/>
          <p:cNvSpPr/>
          <p:nvPr/>
        </p:nvSpPr>
        <p:spPr>
          <a:xfrm>
            <a:off x="4860032" y="2204864"/>
            <a:ext cx="72008" cy="42484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Prozess 5"/>
          <p:cNvSpPr/>
          <p:nvPr/>
        </p:nvSpPr>
        <p:spPr>
          <a:xfrm>
            <a:off x="3347864" y="5445224"/>
            <a:ext cx="1368152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Apache-Server</a:t>
            </a:r>
            <a:endParaRPr lang="de-DE" sz="2400" dirty="0"/>
          </a:p>
        </p:txBody>
      </p:sp>
      <p:sp>
        <p:nvSpPr>
          <p:cNvPr id="7" name="Flussdiagramm: Prozess 6"/>
          <p:cNvSpPr/>
          <p:nvPr/>
        </p:nvSpPr>
        <p:spPr>
          <a:xfrm>
            <a:off x="5148064" y="5445224"/>
            <a:ext cx="3168352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Client (Browser)</a:t>
            </a:r>
            <a:endParaRPr lang="de-DE" sz="2400" dirty="0"/>
          </a:p>
        </p:txBody>
      </p:sp>
      <p:sp>
        <p:nvSpPr>
          <p:cNvPr id="9" name="Flussdiagramm: Prozess 8"/>
          <p:cNvSpPr/>
          <p:nvPr/>
        </p:nvSpPr>
        <p:spPr>
          <a:xfrm>
            <a:off x="1547664" y="5445224"/>
            <a:ext cx="1296144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MySQL</a:t>
            </a:r>
            <a:r>
              <a:rPr lang="de-DE" sz="2400" dirty="0" smtClean="0"/>
              <a:t>-Server</a:t>
            </a:r>
            <a:endParaRPr lang="de-DE" sz="2400" dirty="0"/>
          </a:p>
        </p:txBody>
      </p:sp>
      <p:sp>
        <p:nvSpPr>
          <p:cNvPr id="10" name="Rechteck 9"/>
          <p:cNvSpPr/>
          <p:nvPr/>
        </p:nvSpPr>
        <p:spPr>
          <a:xfrm>
            <a:off x="3059832" y="2204864"/>
            <a:ext cx="72008" cy="42484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Prüfung regulärer Ausdrücke gegen SQL-</a:t>
            </a:r>
            <a:r>
              <a:rPr lang="de-DE" dirty="0" err="1" smtClean="0"/>
              <a:t>Injections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Session </a:t>
            </a:r>
            <a:r>
              <a:rPr lang="de-DE" dirty="0" err="1" smtClean="0"/>
              <a:t>Hijacking</a:t>
            </a:r>
            <a:r>
              <a:rPr lang="de-DE" dirty="0" smtClean="0"/>
              <a:t> &amp; Session Fixation</a:t>
            </a:r>
          </a:p>
          <a:p>
            <a:endParaRPr lang="de-DE" dirty="0" smtClean="0"/>
          </a:p>
          <a:p>
            <a:r>
              <a:rPr lang="de-DE" dirty="0" smtClean="0"/>
              <a:t>Passwortverschlüsselung: SHA2-256</a:t>
            </a:r>
            <a:endParaRPr lang="de-DE" dirty="0"/>
          </a:p>
        </p:txBody>
      </p:sp>
      <p:pic>
        <p:nvPicPr>
          <p:cNvPr id="1026" name="Picture 2" descr="C:\Users\CavemaN\AppData\Local\Microsoft\Windows\INetCache\IE\8183GQT6\padlock-26ia32s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4293096"/>
            <a:ext cx="2288340" cy="2280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pic>
        <p:nvPicPr>
          <p:cNvPr id="2050" name="Picture 2" descr="https://www.ap4projectmanagers.com/ap4/sources/images/live_demo_ilu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76872"/>
            <a:ext cx="7341656" cy="3384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Erweiterbarkeit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quarter" idx="1"/>
          </p:nvPr>
        </p:nvGraphicFramePr>
        <p:xfrm>
          <a:off x="667072" y="1741512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CavemaN\AppData\Local\Microsoft\Windows\INetCache\IE\Y18EMCFI\large-comic-eyes-and-feet-asking-question-33.3-13982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060848"/>
            <a:ext cx="5544616" cy="403023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Wir stehen Ihnen gerne zur Verfügung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 algn="ctr">
              <a:buNone/>
            </a:pPr>
            <a:r>
              <a:rPr lang="de-DE" sz="3600" b="1" dirty="0" smtClean="0"/>
              <a:t>Noch Fragen?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90</Words>
  <Application>Microsoft Office PowerPoint</Application>
  <PresentationFormat>Bildschirmpräsentation (4:3)</PresentationFormat>
  <Paragraphs>55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Galathea</vt:lpstr>
      <vt:lpstr>Schiffe Versenken</vt:lpstr>
      <vt:lpstr>Agenda</vt:lpstr>
      <vt:lpstr>Zieldefinition</vt:lpstr>
      <vt:lpstr>Architektur</vt:lpstr>
      <vt:lpstr>Sicherheit</vt:lpstr>
      <vt:lpstr>Live Demo</vt:lpstr>
      <vt:lpstr>Erweiterbarkeit</vt:lpstr>
      <vt:lpstr>Wir stehen Ihnen gerne zur Verfügung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Alexander Schulz</dc:creator>
  <cp:lastModifiedBy>Benjamin Luhn</cp:lastModifiedBy>
  <cp:revision>26</cp:revision>
  <dcterms:created xsi:type="dcterms:W3CDTF">2015-04-28T10:15:35Z</dcterms:created>
  <dcterms:modified xsi:type="dcterms:W3CDTF">2015-05-19T20:38:23Z</dcterms:modified>
</cp:coreProperties>
</file>