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8446616" y="6677000"/>
            <a:ext cx="4232674" cy="1152129"/>
            <a:chOff x="0" y="0"/>
            <a:chExt cx="4232673" cy="1152128"/>
          </a:xfrm>
        </p:grpSpPr>
        <p:sp>
          <p:nvSpPr>
            <p:cNvPr id="32" name="Shape 32"/>
            <p:cNvSpPr/>
            <p:nvPr/>
          </p:nvSpPr>
          <p:spPr>
            <a:xfrm>
              <a:off x="-1" y="-1"/>
              <a:ext cx="4232675" cy="115213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>
              <a:off x="-1" y="322064"/>
              <a:ext cx="423267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rPr>
                <a:t>DA</a:t>
              </a:r>
              <a:r>
                <a: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rPr>
                <a:t>O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664715" y="8477199"/>
            <a:ext cx="12009539" cy="936105"/>
            <a:chOff x="0" y="0"/>
            <a:chExt cx="12009537" cy="936104"/>
          </a:xfrm>
        </p:grpSpPr>
        <p:sp>
          <p:nvSpPr>
            <p:cNvPr id="35" name="Shape 35"/>
            <p:cNvSpPr/>
            <p:nvPr/>
          </p:nvSpPr>
          <p:spPr>
            <a:xfrm>
              <a:off x="-1" y="-1"/>
              <a:ext cx="12009539" cy="93610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>
              <a:off x="-1" y="214052"/>
              <a:ext cx="1200953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FFFFFF"/>
                  </a:solidFill>
                </a:rPr>
                <a:t>DATENBANK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427690" y="4754164"/>
            <a:ext cx="4250930" cy="1274764"/>
            <a:chOff x="0" y="0"/>
            <a:chExt cx="4250928" cy="1274762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4250929" cy="127476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383381"/>
              <a:ext cx="425092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FFFFFF"/>
                  </a:solidFill>
                </a:rPr>
                <a:t>MODEL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427690" y="3010197"/>
            <a:ext cx="4250930" cy="1218532"/>
            <a:chOff x="0" y="0"/>
            <a:chExt cx="4250928" cy="1218530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4250929" cy="121853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355265"/>
              <a:ext cx="425092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rPr>
                <a:t>LOGI</a:t>
              </a:r>
              <a:r>
                <a: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rPr>
                <a:t>K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8427690" y="1168696"/>
            <a:ext cx="4250930" cy="1485604"/>
            <a:chOff x="0" y="0"/>
            <a:chExt cx="4250928" cy="1485603"/>
          </a:xfrm>
        </p:grpSpPr>
        <p:sp>
          <p:nvSpPr>
            <p:cNvPr id="44" name="Shape 44"/>
            <p:cNvSpPr/>
            <p:nvPr/>
          </p:nvSpPr>
          <p:spPr>
            <a:xfrm>
              <a:off x="0" y="-1"/>
              <a:ext cx="4250929" cy="148560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488801"/>
              <a:ext cx="425092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FFFFFF"/>
                  </a:solidFill>
                </a:rPr>
                <a:t>GUI</a:t>
              </a:r>
            </a:p>
          </p:txBody>
        </p:sp>
      </p:grpSp>
      <p:sp>
        <p:nvSpPr>
          <p:cNvPr id="47" name="Shape 47"/>
          <p:cNvSpPr/>
          <p:nvPr/>
        </p:nvSpPr>
        <p:spPr>
          <a:xfrm rot="16200000">
            <a:off x="9890198" y="5971406"/>
            <a:ext cx="1325912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8" name="Shape 48"/>
          <p:cNvSpPr/>
          <p:nvPr/>
        </p:nvSpPr>
        <p:spPr>
          <a:xfrm rot="16200000">
            <a:off x="9991749" y="2442789"/>
            <a:ext cx="1122811" cy="720876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9" name="Shape 49"/>
          <p:cNvSpPr/>
          <p:nvPr/>
        </p:nvSpPr>
        <p:spPr>
          <a:xfrm rot="16200000">
            <a:off x="9890198" y="4171205"/>
            <a:ext cx="1325912" cy="720876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52" name="Group 52"/>
          <p:cNvGrpSpPr/>
          <p:nvPr/>
        </p:nvGrpSpPr>
        <p:grpSpPr>
          <a:xfrm>
            <a:off x="706090" y="5047207"/>
            <a:ext cx="2109044" cy="1485604"/>
            <a:chOff x="0" y="0"/>
            <a:chExt cx="2109043" cy="1485603"/>
          </a:xfrm>
        </p:grpSpPr>
        <p:sp>
          <p:nvSpPr>
            <p:cNvPr id="50" name="Shape 50"/>
            <p:cNvSpPr/>
            <p:nvPr/>
          </p:nvSpPr>
          <p:spPr>
            <a:xfrm>
              <a:off x="0" y="-1"/>
              <a:ext cx="2109044" cy="148560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488801"/>
              <a:ext cx="210904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FFFFFF"/>
                  </a:solidFill>
                </a:rPr>
                <a:t>LOGIN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3182590" y="5047207"/>
            <a:ext cx="2109045" cy="1485604"/>
            <a:chOff x="0" y="0"/>
            <a:chExt cx="2109043" cy="1485603"/>
          </a:xfrm>
        </p:grpSpPr>
        <p:sp>
          <p:nvSpPr>
            <p:cNvPr id="53" name="Shape 53"/>
            <p:cNvSpPr/>
            <p:nvPr/>
          </p:nvSpPr>
          <p:spPr>
            <a:xfrm>
              <a:off x="0" y="-1"/>
              <a:ext cx="2109044" cy="148560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488801"/>
              <a:ext cx="210904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FFFFFF"/>
                  </a:solidFill>
                </a:rPr>
                <a:t>REGISTER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805139" y="5047207"/>
            <a:ext cx="2109045" cy="1485604"/>
            <a:chOff x="0" y="0"/>
            <a:chExt cx="2109043" cy="1485603"/>
          </a:xfrm>
        </p:grpSpPr>
        <p:sp>
          <p:nvSpPr>
            <p:cNvPr id="56" name="Shape 56"/>
            <p:cNvSpPr/>
            <p:nvPr/>
          </p:nvSpPr>
          <p:spPr>
            <a:xfrm>
              <a:off x="0" y="-1"/>
              <a:ext cx="2109044" cy="148560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488801"/>
              <a:ext cx="210904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FFFFFF"/>
                  </a:solidFill>
                </a:rPr>
                <a:t>STATISTIK</a:t>
              </a:r>
            </a:p>
          </p:txBody>
        </p:sp>
      </p:grpSp>
      <p:sp>
        <p:nvSpPr>
          <p:cNvPr id="59" name="Shape 59"/>
          <p:cNvSpPr/>
          <p:nvPr/>
        </p:nvSpPr>
        <p:spPr>
          <a:xfrm rot="16200000">
            <a:off x="5591781" y="7060209"/>
            <a:ext cx="2545164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0" name="Shape 60"/>
          <p:cNvSpPr/>
          <p:nvPr/>
        </p:nvSpPr>
        <p:spPr>
          <a:xfrm rot="16200000">
            <a:off x="3037557" y="7060207"/>
            <a:ext cx="2545160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1" name="Shape 61"/>
          <p:cNvSpPr/>
          <p:nvPr/>
        </p:nvSpPr>
        <p:spPr>
          <a:xfrm rot="16200000">
            <a:off x="483331" y="7060207"/>
            <a:ext cx="2545161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grpSp>
        <p:nvGrpSpPr>
          <p:cNvPr id="64" name="Group 64"/>
          <p:cNvGrpSpPr/>
          <p:nvPr/>
        </p:nvGrpSpPr>
        <p:grpSpPr>
          <a:xfrm>
            <a:off x="756219" y="2705397"/>
            <a:ext cx="7107836" cy="1485605"/>
            <a:chOff x="0" y="0"/>
            <a:chExt cx="7107834" cy="1485603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7107836" cy="1485604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488802"/>
              <a:ext cx="710783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7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FFFFFF"/>
                  </a:solidFill>
                </a:rPr>
                <a:t>GUI</a:t>
              </a:r>
            </a:p>
          </p:txBody>
        </p:sp>
      </p:grpSp>
      <p:sp>
        <p:nvSpPr>
          <p:cNvPr id="65" name="Shape 65"/>
          <p:cNvSpPr/>
          <p:nvPr/>
        </p:nvSpPr>
        <p:spPr>
          <a:xfrm rot="18900000">
            <a:off x="7316375" y="2021325"/>
            <a:ext cx="1590886" cy="720876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6" name="Shape 66"/>
          <p:cNvSpPr/>
          <p:nvPr/>
        </p:nvSpPr>
        <p:spPr>
          <a:xfrm rot="16200000">
            <a:off x="6192006" y="4278883"/>
            <a:ext cx="1325912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7" name="Shape 67"/>
          <p:cNvSpPr/>
          <p:nvPr/>
        </p:nvSpPr>
        <p:spPr>
          <a:xfrm rot="16200000">
            <a:off x="3574157" y="4278883"/>
            <a:ext cx="1325910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8" name="Shape 68"/>
          <p:cNvSpPr/>
          <p:nvPr/>
        </p:nvSpPr>
        <p:spPr>
          <a:xfrm rot="16200000">
            <a:off x="1097657" y="4278883"/>
            <a:ext cx="1325910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9" name="Shape 69"/>
          <p:cNvSpPr/>
          <p:nvPr/>
        </p:nvSpPr>
        <p:spPr>
          <a:xfrm>
            <a:off x="9886328" y="170109"/>
            <a:ext cx="13336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SPIEL</a:t>
            </a:r>
          </a:p>
        </p:txBody>
      </p:sp>
      <p:sp>
        <p:nvSpPr>
          <p:cNvPr id="70" name="Shape 70"/>
          <p:cNvSpPr/>
          <p:nvPr/>
        </p:nvSpPr>
        <p:spPr>
          <a:xfrm>
            <a:off x="3529061" y="1640954"/>
            <a:ext cx="15621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SEITEN</a:t>
            </a:r>
          </a:p>
        </p:txBody>
      </p:sp>
      <p:sp>
        <p:nvSpPr>
          <p:cNvPr id="71" name="Shape 71"/>
          <p:cNvSpPr/>
          <p:nvPr/>
        </p:nvSpPr>
        <p:spPr>
          <a:xfrm rot="16200000">
            <a:off x="9851169" y="7792726"/>
            <a:ext cx="1368153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5"/>
          <p:cNvGrpSpPr/>
          <p:nvPr/>
        </p:nvGrpSpPr>
        <p:grpSpPr>
          <a:xfrm>
            <a:off x="151807" y="1076021"/>
            <a:ext cx="5844563" cy="1221569"/>
            <a:chOff x="0" y="0"/>
            <a:chExt cx="5844561" cy="1221568"/>
          </a:xfrm>
        </p:grpSpPr>
        <p:sp>
          <p:nvSpPr>
            <p:cNvPr id="73" name="Shape 73"/>
            <p:cNvSpPr/>
            <p:nvPr/>
          </p:nvSpPr>
          <p:spPr>
            <a:xfrm>
              <a:off x="-1" y="0"/>
              <a:ext cx="5844563" cy="122156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-1" y="401927"/>
              <a:ext cx="5844563" cy="417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HTML / CSS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6566125" y="1076021"/>
            <a:ext cx="5844563" cy="1221569"/>
            <a:chOff x="0" y="0"/>
            <a:chExt cx="5844561" cy="1221568"/>
          </a:xfrm>
        </p:grpSpPr>
        <p:sp>
          <p:nvSpPr>
            <p:cNvPr id="76" name="Shape 76"/>
            <p:cNvSpPr/>
            <p:nvPr/>
          </p:nvSpPr>
          <p:spPr>
            <a:xfrm>
              <a:off x="-1" y="0"/>
              <a:ext cx="5844563" cy="122156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401927"/>
              <a:ext cx="5844563" cy="417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JavaScript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566125" y="3743148"/>
            <a:ext cx="5844562" cy="1221569"/>
            <a:chOff x="0" y="0"/>
            <a:chExt cx="5844561" cy="1221568"/>
          </a:xfrm>
        </p:grpSpPr>
        <p:sp>
          <p:nvSpPr>
            <p:cNvPr id="79" name="Shape 79"/>
            <p:cNvSpPr/>
            <p:nvPr/>
          </p:nvSpPr>
          <p:spPr>
            <a:xfrm>
              <a:off x="-1" y="0"/>
              <a:ext cx="5844563" cy="122156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-1" y="401927"/>
              <a:ext cx="5844563" cy="417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PHP</a:t>
              </a:r>
            </a:p>
          </p:txBody>
        </p:sp>
      </p:grpSp>
      <p:grpSp>
        <p:nvGrpSpPr>
          <p:cNvPr id="84" name="Group 84"/>
          <p:cNvGrpSpPr/>
          <p:nvPr/>
        </p:nvGrpSpPr>
        <p:grpSpPr>
          <a:xfrm>
            <a:off x="6566125" y="6410276"/>
            <a:ext cx="5844563" cy="1221569"/>
            <a:chOff x="0" y="0"/>
            <a:chExt cx="5844562" cy="1221568"/>
          </a:xfrm>
        </p:grpSpPr>
        <p:sp>
          <p:nvSpPr>
            <p:cNvPr id="82" name="Shape 82"/>
            <p:cNvSpPr/>
            <p:nvPr/>
          </p:nvSpPr>
          <p:spPr>
            <a:xfrm>
              <a:off x="-1" y="0"/>
              <a:ext cx="5844564" cy="122156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>
              <a:off x="-1" y="401927"/>
              <a:ext cx="5844564" cy="4177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400">
                  <a:solidFill>
                    <a:srgbClr val="FFFFFF"/>
                  </a:solidFill>
                </a:rPr>
                <a:t>Datenbank</a:t>
              </a:r>
            </a:p>
          </p:txBody>
        </p:sp>
      </p:grpSp>
      <p:sp>
        <p:nvSpPr>
          <p:cNvPr id="85" name="Shape 85"/>
          <p:cNvSpPr/>
          <p:nvPr/>
        </p:nvSpPr>
        <p:spPr>
          <a:xfrm rot="16200000">
            <a:off x="8656432" y="2657202"/>
            <a:ext cx="1663949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6" name="Shape 86"/>
          <p:cNvSpPr/>
          <p:nvPr/>
        </p:nvSpPr>
        <p:spPr>
          <a:xfrm rot="16200000">
            <a:off x="8656432" y="5286102"/>
            <a:ext cx="1663949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87" name="Shape 87"/>
          <p:cNvSpPr/>
          <p:nvPr/>
        </p:nvSpPr>
        <p:spPr>
          <a:xfrm rot="21600000">
            <a:off x="5329032" y="1326368"/>
            <a:ext cx="1663949" cy="720875"/>
          </a:xfrm>
          <a:prstGeom prst="leftRightArrow">
            <a:avLst>
              <a:gd name="adj1" fmla="val 43719"/>
              <a:gd name="adj2" fmla="val 61352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