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Titeltext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1333499" y="6883697"/>
            <a:ext cx="9935420" cy="148560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FFFFFF"/>
                </a:solidFill>
              </a:rPr>
              <a:t>DATENBANK</a:t>
            </a:r>
          </a:p>
        </p:txBody>
      </p:sp>
      <p:sp>
        <p:nvSpPr>
          <p:cNvPr id="33" name="Shape 33"/>
          <p:cNvSpPr/>
          <p:nvPr/>
        </p:nvSpPr>
        <p:spPr>
          <a:xfrm>
            <a:off x="1333500" y="5042197"/>
            <a:ext cx="9935419" cy="14856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FFFFFF"/>
                </a:solidFill>
              </a:rPr>
              <a:t>MODEL</a:t>
            </a:r>
          </a:p>
        </p:txBody>
      </p:sp>
      <p:sp>
        <p:nvSpPr>
          <p:cNvPr id="34" name="Shape 34"/>
          <p:cNvSpPr/>
          <p:nvPr/>
        </p:nvSpPr>
        <p:spPr>
          <a:xfrm>
            <a:off x="1333500" y="3200697"/>
            <a:ext cx="9935419" cy="14856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FFFFFF"/>
                </a:solidFill>
              </a:rPr>
              <a:t>LOGIC</a:t>
            </a:r>
          </a:p>
        </p:txBody>
      </p:sp>
      <p:sp>
        <p:nvSpPr>
          <p:cNvPr id="35" name="Shape 35"/>
          <p:cNvSpPr/>
          <p:nvPr/>
        </p:nvSpPr>
        <p:spPr>
          <a:xfrm>
            <a:off x="1333500" y="1270297"/>
            <a:ext cx="9935419" cy="14856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FFFFFF"/>
                </a:solidFill>
              </a:rPr>
              <a:t>GUI</a:t>
            </a:r>
          </a:p>
        </p:txBody>
      </p:sp>
      <p:sp>
        <p:nvSpPr>
          <p:cNvPr id="36" name="Shape 36"/>
          <p:cNvSpPr/>
          <p:nvPr/>
        </p:nvSpPr>
        <p:spPr>
          <a:xfrm rot="16200000">
            <a:off x="5634558" y="6336283"/>
            <a:ext cx="1325911" cy="720874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7" name="Shape 37"/>
          <p:cNvSpPr/>
          <p:nvPr/>
        </p:nvSpPr>
        <p:spPr>
          <a:xfrm rot="16200000">
            <a:off x="5638254" y="2696443"/>
            <a:ext cx="1325911" cy="720874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8" name="Shape 38"/>
          <p:cNvSpPr/>
          <p:nvPr/>
        </p:nvSpPr>
        <p:spPr>
          <a:xfrm rot="16200000">
            <a:off x="5638254" y="4516363"/>
            <a:ext cx="1325911" cy="720874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664716" y="6883697"/>
            <a:ext cx="12009537" cy="14856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FFFFFF"/>
                </a:solidFill>
              </a:rPr>
              <a:t>DATENBANK</a:t>
            </a:r>
          </a:p>
        </p:txBody>
      </p:sp>
      <p:sp>
        <p:nvSpPr>
          <p:cNvPr id="41" name="Shape 41"/>
          <p:cNvSpPr/>
          <p:nvPr/>
        </p:nvSpPr>
        <p:spPr>
          <a:xfrm>
            <a:off x="8427690" y="5042197"/>
            <a:ext cx="4250929" cy="14856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FFFFFF"/>
                </a:solidFill>
              </a:rPr>
              <a:t>MODEL</a:t>
            </a:r>
          </a:p>
        </p:txBody>
      </p:sp>
      <p:sp>
        <p:nvSpPr>
          <p:cNvPr id="42" name="Shape 42"/>
          <p:cNvSpPr/>
          <p:nvPr/>
        </p:nvSpPr>
        <p:spPr>
          <a:xfrm>
            <a:off x="8427690" y="3010197"/>
            <a:ext cx="4250929" cy="14856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FFFFFF"/>
                </a:solidFill>
              </a:rPr>
              <a:t>LOGIC</a:t>
            </a:r>
          </a:p>
        </p:txBody>
      </p:sp>
      <p:sp>
        <p:nvSpPr>
          <p:cNvPr id="43" name="Shape 43"/>
          <p:cNvSpPr/>
          <p:nvPr/>
        </p:nvSpPr>
        <p:spPr>
          <a:xfrm>
            <a:off x="8427690" y="1168697"/>
            <a:ext cx="4250929" cy="14856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FFFFFF"/>
                </a:solidFill>
              </a:rPr>
              <a:t>GUI</a:t>
            </a:r>
          </a:p>
        </p:txBody>
      </p:sp>
      <p:sp>
        <p:nvSpPr>
          <p:cNvPr id="44" name="Shape 44"/>
          <p:cNvSpPr/>
          <p:nvPr/>
        </p:nvSpPr>
        <p:spPr>
          <a:xfrm rot="16200000">
            <a:off x="9890199" y="6450583"/>
            <a:ext cx="1325911" cy="720874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5" name="Shape 45"/>
          <p:cNvSpPr/>
          <p:nvPr/>
        </p:nvSpPr>
        <p:spPr>
          <a:xfrm rot="16200000">
            <a:off x="9890199" y="2544340"/>
            <a:ext cx="1325911" cy="720875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6" name="Shape 46"/>
          <p:cNvSpPr/>
          <p:nvPr/>
        </p:nvSpPr>
        <p:spPr>
          <a:xfrm rot="16200000">
            <a:off x="9890199" y="4408561"/>
            <a:ext cx="1325911" cy="720875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7" name="Shape 47"/>
          <p:cNvSpPr/>
          <p:nvPr/>
        </p:nvSpPr>
        <p:spPr>
          <a:xfrm>
            <a:off x="706090" y="5047208"/>
            <a:ext cx="2109044" cy="14856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FFFFFF"/>
                </a:solidFill>
              </a:rPr>
              <a:t>LOGIN</a:t>
            </a:r>
          </a:p>
        </p:txBody>
      </p:sp>
      <p:sp>
        <p:nvSpPr>
          <p:cNvPr id="48" name="Shape 48"/>
          <p:cNvSpPr/>
          <p:nvPr/>
        </p:nvSpPr>
        <p:spPr>
          <a:xfrm>
            <a:off x="3182590" y="5047208"/>
            <a:ext cx="2109044" cy="14856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FFFFFF"/>
                </a:solidFill>
              </a:rPr>
              <a:t>REGISTER</a:t>
            </a:r>
          </a:p>
        </p:txBody>
      </p:sp>
      <p:sp>
        <p:nvSpPr>
          <p:cNvPr id="49" name="Shape 49"/>
          <p:cNvSpPr/>
          <p:nvPr/>
        </p:nvSpPr>
        <p:spPr>
          <a:xfrm>
            <a:off x="5805140" y="5047208"/>
            <a:ext cx="2109044" cy="14856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FFFFFF"/>
                </a:solidFill>
              </a:rPr>
              <a:t>STATISTIK</a:t>
            </a:r>
          </a:p>
        </p:txBody>
      </p:sp>
      <p:sp>
        <p:nvSpPr>
          <p:cNvPr id="50" name="Shape 50"/>
          <p:cNvSpPr/>
          <p:nvPr/>
        </p:nvSpPr>
        <p:spPr>
          <a:xfrm rot="16200000">
            <a:off x="6201407" y="6450583"/>
            <a:ext cx="1325911" cy="720874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1" name="Shape 51"/>
          <p:cNvSpPr/>
          <p:nvPr/>
        </p:nvSpPr>
        <p:spPr>
          <a:xfrm rot="16200000">
            <a:off x="3647182" y="6450583"/>
            <a:ext cx="1325910" cy="720874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2" name="Shape 52"/>
          <p:cNvSpPr/>
          <p:nvPr/>
        </p:nvSpPr>
        <p:spPr>
          <a:xfrm rot="16200000">
            <a:off x="1092956" y="6450583"/>
            <a:ext cx="1325911" cy="720874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3" name="Shape 53"/>
          <p:cNvSpPr/>
          <p:nvPr/>
        </p:nvSpPr>
        <p:spPr>
          <a:xfrm>
            <a:off x="756220" y="2705397"/>
            <a:ext cx="7107834" cy="148560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FFFFFF"/>
                </a:solidFill>
              </a:rPr>
              <a:t>GUI</a:t>
            </a:r>
          </a:p>
        </p:txBody>
      </p:sp>
      <p:sp>
        <p:nvSpPr>
          <p:cNvPr id="54" name="Shape 54"/>
          <p:cNvSpPr/>
          <p:nvPr/>
        </p:nvSpPr>
        <p:spPr>
          <a:xfrm rot="18900000">
            <a:off x="7451799" y="2328440"/>
            <a:ext cx="1325911" cy="720875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5" name="Shape 55"/>
          <p:cNvSpPr/>
          <p:nvPr/>
        </p:nvSpPr>
        <p:spPr>
          <a:xfrm rot="16200000">
            <a:off x="6192006" y="4278883"/>
            <a:ext cx="1325911" cy="720874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6" name="Shape 56"/>
          <p:cNvSpPr/>
          <p:nvPr/>
        </p:nvSpPr>
        <p:spPr>
          <a:xfrm rot="16200000">
            <a:off x="3574157" y="4278883"/>
            <a:ext cx="1325910" cy="720874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7" name="Shape 57"/>
          <p:cNvSpPr/>
          <p:nvPr/>
        </p:nvSpPr>
        <p:spPr>
          <a:xfrm rot="16200000">
            <a:off x="1097657" y="4278883"/>
            <a:ext cx="1325910" cy="720874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8" name="Shape 58"/>
          <p:cNvSpPr/>
          <p:nvPr/>
        </p:nvSpPr>
        <p:spPr>
          <a:xfrm>
            <a:off x="9886328" y="170110"/>
            <a:ext cx="13336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SPIEL</a:t>
            </a:r>
          </a:p>
        </p:txBody>
      </p:sp>
      <p:sp>
        <p:nvSpPr>
          <p:cNvPr id="59" name="Shape 59"/>
          <p:cNvSpPr/>
          <p:nvPr/>
        </p:nvSpPr>
        <p:spPr>
          <a:xfrm>
            <a:off x="3478261" y="1590154"/>
            <a:ext cx="16637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SEITEN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