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Schiffe Versenken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Zieldefinition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Codebeispiel: KI</a:t>
            </a:r>
          </a:p>
          <a:p>
            <a:r>
              <a:rPr lang="de-DE" dirty="0" smtClean="0"/>
              <a:t>Layout &amp; Content</a:t>
            </a:r>
          </a:p>
          <a:p>
            <a:r>
              <a:rPr lang="de-DE" dirty="0" smtClean="0"/>
              <a:t>Live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  	"Es ist ein lauffähiges Schiffe versenken-Spiel mit einer </a:t>
            </a:r>
          </a:p>
          <a:p>
            <a:pPr>
              <a:buNone/>
            </a:pPr>
            <a:r>
              <a:rPr lang="de-DE" sz="2400" dirty="0" smtClean="0"/>
              <a:t>	Mehrbenutzerfähigkeit zu programmieren, welches eine </a:t>
            </a:r>
          </a:p>
          <a:p>
            <a:pPr>
              <a:buNone/>
            </a:pPr>
            <a:r>
              <a:rPr lang="de-DE" sz="2400" dirty="0" smtClean="0"/>
              <a:t>	Speicher- und Ladenfunktion, sowie Spiel- und </a:t>
            </a:r>
          </a:p>
          <a:p>
            <a:pPr>
              <a:buNone/>
            </a:pPr>
            <a:r>
              <a:rPr lang="de-DE" sz="2400" dirty="0" smtClean="0"/>
              <a:t>	Spielerstatistiken hat. Dies ist bis zum 12.05.2015 durch </a:t>
            </a:r>
          </a:p>
          <a:p>
            <a:pPr>
              <a:buNone/>
            </a:pPr>
            <a:r>
              <a:rPr lang="de-DE" sz="2400" dirty="0" smtClean="0"/>
              <a:t>	das Projektteam fertigzustellen."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Prüfung regulärer Ausdrücke gegen SQL-</a:t>
            </a:r>
            <a:r>
              <a:rPr lang="de-DE" dirty="0" err="1" smtClean="0"/>
              <a:t>Injections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Session </a:t>
            </a:r>
            <a:r>
              <a:rPr lang="de-DE" dirty="0" err="1" smtClean="0"/>
              <a:t>Hijacking</a:t>
            </a:r>
            <a:r>
              <a:rPr lang="de-DE" dirty="0" smtClean="0"/>
              <a:t> &amp; Session Fixation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Passwortverschlüsselung: SHA2-256</a:t>
            </a:r>
            <a:endParaRPr lang="de-DE" dirty="0"/>
          </a:p>
        </p:txBody>
      </p:sp>
      <p:pic>
        <p:nvPicPr>
          <p:cNvPr id="1026" name="Picture 2" descr="C:\Users\CavemaN\AppData\Local\Microsoft\Windows\INetCache\IE\8183GQT6\padlock-26ia32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93096"/>
            <a:ext cx="2288340" cy="2280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Codebeispiel: KI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&amp;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2050" name="Picture 2" descr="https://www.ap4projectmanagers.com/ap4/sources/images/live_demo_il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341656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CavemaN\AppData\Local\Microsoft\Windows\INetCache\IE\Y18EMCFI\large-comic-eyes-and-feet-asking-question-33.3-13982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544616" cy="4030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 stehen Ihnen gerne zur Verfügung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Noch Fragen?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48</Words>
  <Application>Microsoft Office PowerPoint</Application>
  <PresentationFormat>Bildschirmpräsentation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Schiffe Versenken</vt:lpstr>
      <vt:lpstr>Agenda</vt:lpstr>
      <vt:lpstr>Zieldefinition</vt:lpstr>
      <vt:lpstr>Architektur</vt:lpstr>
      <vt:lpstr>Sicherheit</vt:lpstr>
      <vt:lpstr>Codebeispiel: KI</vt:lpstr>
      <vt:lpstr>Layout &amp; Content</vt:lpstr>
      <vt:lpstr>Live Demo</vt:lpstr>
      <vt:lpstr>Wir stehen Ihnen gerne zur Verfügung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Schulz</dc:creator>
  <cp:lastModifiedBy>Alexander Schulz</cp:lastModifiedBy>
  <cp:revision>7</cp:revision>
  <dcterms:created xsi:type="dcterms:W3CDTF">2015-04-28T10:15:35Z</dcterms:created>
  <dcterms:modified xsi:type="dcterms:W3CDTF">2015-05-18T10:53:23Z</dcterms:modified>
</cp:coreProperties>
</file>