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28.04.2015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Schiffe Versenken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Zieldefinition</a:t>
            </a:r>
          </a:p>
          <a:p>
            <a:r>
              <a:rPr lang="de-DE" dirty="0" smtClean="0"/>
              <a:t>Architektur</a:t>
            </a:r>
          </a:p>
          <a:p>
            <a:r>
              <a:rPr lang="de-DE" dirty="0" err="1" smtClean="0"/>
              <a:t>Loginverfahren</a:t>
            </a:r>
            <a:endParaRPr lang="de-DE" dirty="0" smtClean="0"/>
          </a:p>
          <a:p>
            <a:r>
              <a:rPr lang="de-DE" dirty="0" smtClean="0"/>
              <a:t>Codebeispiel: KI</a:t>
            </a:r>
          </a:p>
          <a:p>
            <a:r>
              <a:rPr lang="de-DE" dirty="0" smtClean="0"/>
              <a:t>Layout &amp; Content</a:t>
            </a:r>
            <a:endParaRPr lang="de-DE" dirty="0" smtClean="0"/>
          </a:p>
          <a:p>
            <a:r>
              <a:rPr lang="de-DE" dirty="0" smtClean="0"/>
              <a:t>Live Demo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Zieldefinition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  	"</a:t>
            </a:r>
            <a:r>
              <a:rPr lang="de-DE" sz="2400" dirty="0" smtClean="0"/>
              <a:t>Es ist ein lauffähiges Schiffe versenken-Spiel mit einer 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Mehrbenutzerfähigkeit </a:t>
            </a:r>
            <a:r>
              <a:rPr lang="de-DE" sz="2400" dirty="0" smtClean="0"/>
              <a:t>zu programmieren, welches eine 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Speicher- </a:t>
            </a:r>
            <a:r>
              <a:rPr lang="de-DE" sz="2400" dirty="0" smtClean="0"/>
              <a:t>und Ladenfunktion, sowie Spiel- und 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Spielerstatistiken </a:t>
            </a:r>
            <a:r>
              <a:rPr lang="de-DE" sz="2400" dirty="0" smtClean="0"/>
              <a:t>hat. Dies ist bis zum 12.05.2015 durch </a:t>
            </a:r>
            <a:endParaRPr lang="de-DE" sz="2400" dirty="0" smtClean="0"/>
          </a:p>
          <a:p>
            <a:pPr>
              <a:buNone/>
            </a:pPr>
            <a:r>
              <a:rPr lang="de-DE" sz="2400" dirty="0" smtClean="0"/>
              <a:t>	</a:t>
            </a:r>
            <a:r>
              <a:rPr lang="de-DE" sz="2400" dirty="0" smtClean="0"/>
              <a:t>das </a:t>
            </a:r>
            <a:r>
              <a:rPr lang="de-DE" sz="2400" dirty="0" smtClean="0"/>
              <a:t>Projektteam fertigzustellen."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Loginverfahren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Codebeispiel: KI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Layout &amp; Content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pic>
        <p:nvPicPr>
          <p:cNvPr id="2050" name="Picture 2" descr="https://www.ap4projectmanagers.com/ap4/sources/images/live_demo_ilu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6872"/>
            <a:ext cx="7341656" cy="3384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CavemaN\AppData\Local\Microsoft\Windows\INetCache\IE\Y18EMCFI\large-comic-eyes-and-feet-asking-question-33.3-13982[1]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060848"/>
            <a:ext cx="5544616" cy="403023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Wir stehen Ihnen gerne zur Verfügung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pPr algn="ctr">
              <a:buNone/>
            </a:pPr>
            <a:r>
              <a:rPr lang="de-DE" sz="3600" b="1" dirty="0" smtClean="0"/>
              <a:t>Noch Fragen?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Deimos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35</Words>
  <Application>Microsoft Office PowerPoint</Application>
  <PresentationFormat>Bildschirmpräsentation (4:3)</PresentationFormat>
  <Paragraphs>26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Galathea</vt:lpstr>
      <vt:lpstr>Schiffe Versenken</vt:lpstr>
      <vt:lpstr>Agenda</vt:lpstr>
      <vt:lpstr>Zieldefinition</vt:lpstr>
      <vt:lpstr>Architektur</vt:lpstr>
      <vt:lpstr>Loginverfahren</vt:lpstr>
      <vt:lpstr>Codebeispiel: KI</vt:lpstr>
      <vt:lpstr>Layout &amp; Content</vt:lpstr>
      <vt:lpstr>Live Demo</vt:lpstr>
      <vt:lpstr>Wir stehen Ihnen gerne zur Verfügung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Alexander Schulz</dc:creator>
  <cp:lastModifiedBy>Alexander Schulz</cp:lastModifiedBy>
  <cp:revision>5</cp:revision>
  <dcterms:created xsi:type="dcterms:W3CDTF">2015-04-28T10:15:35Z</dcterms:created>
  <dcterms:modified xsi:type="dcterms:W3CDTF">2015-04-28T10:41:53Z</dcterms:modified>
</cp:coreProperties>
</file>