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80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40"/>
          <p:cNvSpPr/>
          <p:nvPr/>
        </p:nvSpPr>
        <p:spPr>
          <a:xfrm>
            <a:off x="8446616" y="6677000"/>
            <a:ext cx="4232673" cy="1152128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dirty="0" smtClean="0">
                <a:solidFill>
                  <a:srgbClr val="FFFFFF"/>
                </a:solidFill>
              </a:rPr>
              <a:t>DA</a:t>
            </a:r>
            <a:r>
              <a:rPr lang="de-DE" sz="2700" b="1" dirty="0" smtClean="0">
                <a:solidFill>
                  <a:srgbClr val="FFFFFF"/>
                </a:solidFill>
              </a:rPr>
              <a:t>O</a:t>
            </a:r>
            <a:endParaRPr sz="2700" b="1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64716" y="8477200"/>
            <a:ext cx="12009537" cy="936104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DATENBANK</a:t>
            </a:r>
          </a:p>
        </p:txBody>
      </p:sp>
      <p:sp>
        <p:nvSpPr>
          <p:cNvPr id="41" name="Shape 41"/>
          <p:cNvSpPr/>
          <p:nvPr/>
        </p:nvSpPr>
        <p:spPr>
          <a:xfrm>
            <a:off x="8427690" y="4754165"/>
            <a:ext cx="4250929" cy="1274763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42" name="Shape 42"/>
          <p:cNvSpPr/>
          <p:nvPr/>
        </p:nvSpPr>
        <p:spPr>
          <a:xfrm>
            <a:off x="8427690" y="3010197"/>
            <a:ext cx="4250929" cy="1218531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dirty="0" smtClean="0">
                <a:solidFill>
                  <a:srgbClr val="FFFFFF"/>
                </a:solidFill>
              </a:rPr>
              <a:t>LOGI</a:t>
            </a:r>
            <a:r>
              <a:rPr lang="de-DE" sz="2700" b="1" dirty="0" smtClean="0">
                <a:solidFill>
                  <a:srgbClr val="FFFFFF"/>
                </a:solidFill>
              </a:rPr>
              <a:t>K</a:t>
            </a:r>
            <a:endParaRPr sz="27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8427690" y="1168697"/>
            <a:ext cx="4250929" cy="1485603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44" name="Shape 44"/>
          <p:cNvSpPr/>
          <p:nvPr/>
        </p:nvSpPr>
        <p:spPr>
          <a:xfrm rot="16200000">
            <a:off x="9890199" y="5971407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6200000">
            <a:off x="9991750" y="2442789"/>
            <a:ext cx="1122810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16200000">
            <a:off x="9890199" y="4171206"/>
            <a:ext cx="1325911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06090" y="5047208"/>
            <a:ext cx="2109044" cy="1485603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48" name="Shape 48"/>
          <p:cNvSpPr/>
          <p:nvPr/>
        </p:nvSpPr>
        <p:spPr>
          <a:xfrm>
            <a:off x="3182590" y="5047208"/>
            <a:ext cx="2109044" cy="1485603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REGISTER</a:t>
            </a:r>
          </a:p>
        </p:txBody>
      </p:sp>
      <p:sp>
        <p:nvSpPr>
          <p:cNvPr id="49" name="Shape 49"/>
          <p:cNvSpPr/>
          <p:nvPr/>
        </p:nvSpPr>
        <p:spPr>
          <a:xfrm>
            <a:off x="5805140" y="5047208"/>
            <a:ext cx="2109044" cy="1485603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STATISTIK</a:t>
            </a:r>
          </a:p>
        </p:txBody>
      </p:sp>
      <p:sp>
        <p:nvSpPr>
          <p:cNvPr id="50" name="Shape 50"/>
          <p:cNvSpPr/>
          <p:nvPr/>
        </p:nvSpPr>
        <p:spPr>
          <a:xfrm rot="16200000">
            <a:off x="5591781" y="7060209"/>
            <a:ext cx="2545163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6200000">
            <a:off x="3037557" y="7060207"/>
            <a:ext cx="2545159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16200000">
            <a:off x="483331" y="7060208"/>
            <a:ext cx="254516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56220" y="2705397"/>
            <a:ext cx="7107834" cy="1485604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54" name="Shape 54"/>
          <p:cNvSpPr/>
          <p:nvPr/>
        </p:nvSpPr>
        <p:spPr>
          <a:xfrm rot="18900000">
            <a:off x="7316376" y="2021325"/>
            <a:ext cx="1590885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6200000">
            <a:off x="6192006" y="427888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6200000">
            <a:off x="3574157" y="4278883"/>
            <a:ext cx="1325910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 rot="16200000">
            <a:off x="1097657" y="4278883"/>
            <a:ext cx="1325910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886328" y="170110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SPIEL</a:t>
            </a:r>
          </a:p>
        </p:txBody>
      </p:sp>
      <p:sp>
        <p:nvSpPr>
          <p:cNvPr id="59" name="Shape 59"/>
          <p:cNvSpPr/>
          <p:nvPr/>
        </p:nvSpPr>
        <p:spPr>
          <a:xfrm>
            <a:off x="3478261" y="1590154"/>
            <a:ext cx="1663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SEITEN</a:t>
            </a:r>
          </a:p>
        </p:txBody>
      </p:sp>
      <p:sp>
        <p:nvSpPr>
          <p:cNvPr id="23" name="Shape 44"/>
          <p:cNvSpPr/>
          <p:nvPr/>
        </p:nvSpPr>
        <p:spPr>
          <a:xfrm rot="16200000">
            <a:off x="9851169" y="7792727"/>
            <a:ext cx="1368152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White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Alexander Schulz</cp:lastModifiedBy>
  <cp:revision>1</cp:revision>
  <dcterms:modified xsi:type="dcterms:W3CDTF">2015-04-28T09:09:02Z</dcterms:modified>
</cp:coreProperties>
</file>