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0</Words>
  <Application>Microsoft Office PowerPoint</Application>
  <PresentationFormat>Bildschirmpräsentation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Galathea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Alexander Schulz</dc:creator>
  <cp:lastModifiedBy>Alexander Schulz</cp:lastModifiedBy>
  <cp:revision>1</cp:revision>
  <dcterms:created xsi:type="dcterms:W3CDTF">2015-04-28T10:15:35Z</dcterms:created>
  <dcterms:modified xsi:type="dcterms:W3CDTF">2015-04-28T10:18:53Z</dcterms:modified>
</cp:coreProperties>
</file>