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1433663" y="4902199"/>
            <a:ext cx="8954937" cy="1"/>
          </a:xfrm>
          <a:prstGeom prst="line">
            <a:avLst/>
          </a:prstGeom>
          <a:ln w="38100" cap="rnd">
            <a:solidFill>
              <a:srgbClr val="C82506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3" name="Shape 33"/>
          <p:cNvSpPr/>
          <p:nvPr/>
        </p:nvSpPr>
        <p:spPr>
          <a:xfrm>
            <a:off x="6596608" y="6896100"/>
            <a:ext cx="3780037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Datenbank</a:t>
            </a:r>
          </a:p>
        </p:txBody>
      </p:sp>
      <p:sp>
        <p:nvSpPr>
          <p:cNvPr id="34" name="Shape 34"/>
          <p:cNvSpPr/>
          <p:nvPr/>
        </p:nvSpPr>
        <p:spPr>
          <a:xfrm>
            <a:off x="6604000" y="5143500"/>
            <a:ext cx="3765253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5" name="Shape 35"/>
          <p:cNvSpPr/>
          <p:nvPr/>
        </p:nvSpPr>
        <p:spPr>
          <a:xfrm>
            <a:off x="6604000" y="3454400"/>
            <a:ext cx="3765253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36" name="Shape 36"/>
          <p:cNvSpPr/>
          <p:nvPr/>
        </p:nvSpPr>
        <p:spPr>
          <a:xfrm>
            <a:off x="6604000" y="1827259"/>
            <a:ext cx="376525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37" name="Shape 37"/>
          <p:cNvSpPr/>
          <p:nvPr/>
        </p:nvSpPr>
        <p:spPr>
          <a:xfrm flipV="1">
            <a:off x="1433663" y="6654799"/>
            <a:ext cx="8954937" cy="1"/>
          </a:xfrm>
          <a:prstGeom prst="line">
            <a:avLst/>
          </a:prstGeom>
          <a:ln w="38100" cap="rnd">
            <a:solidFill>
              <a:srgbClr val="C82506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8" name="Shape 38"/>
          <p:cNvSpPr/>
          <p:nvPr/>
        </p:nvSpPr>
        <p:spPr>
          <a:xfrm flipV="1">
            <a:off x="1433663" y="3275059"/>
            <a:ext cx="8954937" cy="1"/>
          </a:xfrm>
          <a:prstGeom prst="line">
            <a:avLst/>
          </a:prstGeom>
          <a:ln w="38100" cap="rnd">
            <a:solidFill>
              <a:srgbClr val="C82506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9" name="Shape 39"/>
          <p:cNvSpPr/>
          <p:nvPr/>
        </p:nvSpPr>
        <p:spPr>
          <a:xfrm>
            <a:off x="1594941" y="1827259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.jsp</a:t>
            </a:r>
          </a:p>
        </p:txBody>
      </p:sp>
      <p:sp>
        <p:nvSpPr>
          <p:cNvPr id="40" name="Shape 40"/>
          <p:cNvSpPr/>
          <p:nvPr/>
        </p:nvSpPr>
        <p:spPr>
          <a:xfrm>
            <a:off x="1594941" y="3390900"/>
            <a:ext cx="1270001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Servlets</a:t>
            </a:r>
          </a:p>
        </p:txBody>
      </p:sp>
      <p:sp>
        <p:nvSpPr>
          <p:cNvPr id="41" name="Shape 41"/>
          <p:cNvSpPr/>
          <p:nvPr/>
        </p:nvSpPr>
        <p:spPr>
          <a:xfrm>
            <a:off x="1594941" y="6896100"/>
            <a:ext cx="1270001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MySQL</a:t>
            </a:r>
          </a:p>
        </p:txBody>
      </p:sp>
      <p:sp>
        <p:nvSpPr>
          <p:cNvPr id="42" name="Shape 42"/>
          <p:cNvSpPr/>
          <p:nvPr/>
        </p:nvSpPr>
        <p:spPr>
          <a:xfrm>
            <a:off x="1594941" y="5183140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POJOs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2926" y="5949950"/>
            <a:ext cx="787401" cy="140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2926" y="4394200"/>
            <a:ext cx="787401" cy="140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2926" y="2584450"/>
            <a:ext cx="787401" cy="140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