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  <p:sldMasterId id="2147483844" r:id="rId2"/>
  </p:sldMasterIdLst>
  <p:notesMasterIdLst>
    <p:notesMasterId r:id="rId20"/>
  </p:notesMasterIdLst>
  <p:handoutMasterIdLst>
    <p:handoutMasterId r:id="rId21"/>
  </p:handoutMasterIdLst>
  <p:sldIdLst>
    <p:sldId id="256" r:id="rId3"/>
    <p:sldId id="257" r:id="rId4"/>
    <p:sldId id="258" r:id="rId5"/>
    <p:sldId id="259" r:id="rId6"/>
    <p:sldId id="265" r:id="rId7"/>
    <p:sldId id="260" r:id="rId8"/>
    <p:sldId id="266" r:id="rId9"/>
    <p:sldId id="261" r:id="rId10"/>
    <p:sldId id="262" r:id="rId11"/>
    <p:sldId id="263" r:id="rId12"/>
    <p:sldId id="264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458478F-E6D3-49E5-A628-C8B215FB2A08}">
          <p14:sldIdLst>
            <p14:sldId id="256"/>
            <p14:sldId id="257"/>
            <p14:sldId id="258"/>
            <p14:sldId id="259"/>
            <p14:sldId id="265"/>
            <p14:sldId id="260"/>
            <p14:sldId id="266"/>
            <p14:sldId id="261"/>
            <p14:sldId id="262"/>
            <p14:sldId id="263"/>
            <p14:sldId id="264"/>
            <p14:sldId id="267"/>
            <p14:sldId id="268"/>
            <p14:sldId id="269"/>
            <p14:sldId id="270"/>
            <p14:sldId id="271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E959E7-B295-4E35-8325-CFB98AFFF0C8}" type="doc">
      <dgm:prSet loTypeId="urn:microsoft.com/office/officeart/2005/8/layout/hierarchy1" loCatId="hierarchy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0E399F1F-41BC-4D98-8907-5789A600EA85}">
      <dgm:prSet phldrT="[Text]" custT="1"/>
      <dgm:spPr/>
      <dgm:t>
        <a:bodyPr/>
        <a:lstStyle/>
        <a:p>
          <a:r>
            <a:rPr lang="en-US" sz="1000" b="1" dirty="0" smtClean="0">
              <a:solidFill>
                <a:schemeClr val="tx1"/>
              </a:solidFill>
            </a:rPr>
            <a:t>INPUT DEVICES</a:t>
          </a:r>
          <a:endParaRPr lang="en-US" sz="1000" b="1" dirty="0">
            <a:solidFill>
              <a:schemeClr val="tx1"/>
            </a:solidFill>
          </a:endParaRPr>
        </a:p>
      </dgm:t>
    </dgm:pt>
    <dgm:pt modelId="{CC4FA5E8-4505-4B40-B441-940B63F4E991}" type="parTrans" cxnId="{422150A4-7521-4C03-8137-631ACF20AF3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9E7722A-B1B2-4181-A9ED-77FD6AAB84CD}" type="sibTrans" cxnId="{422150A4-7521-4C03-8137-631ACF20AF3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4097802-AAA8-42E1-A963-6000A3CC0381}">
      <dgm:prSet phldrT="[Text]" custT="1"/>
      <dgm:spPr/>
      <dgm:t>
        <a:bodyPr/>
        <a:lstStyle/>
        <a:p>
          <a:r>
            <a:rPr lang="en-US" sz="900" b="1" dirty="0" smtClean="0">
              <a:solidFill>
                <a:schemeClr val="tx1"/>
              </a:solidFill>
            </a:rPr>
            <a:t>KEYBOARD</a:t>
          </a:r>
          <a:endParaRPr lang="en-US" sz="900" b="1" dirty="0">
            <a:solidFill>
              <a:schemeClr val="tx1"/>
            </a:solidFill>
          </a:endParaRPr>
        </a:p>
      </dgm:t>
    </dgm:pt>
    <dgm:pt modelId="{A548EB37-56A6-4B4E-888A-F55717E0B5B2}" type="parTrans" cxnId="{DD96199F-F91D-4D1A-9A5B-54674BB52CED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8974D11-41E5-444E-A287-556D7E6204F7}" type="sibTrans" cxnId="{DD96199F-F91D-4D1A-9A5B-54674BB52CED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17E7142-6E2A-4800-8721-E5376D7045E6}">
      <dgm:prSet phldrT="[Text]" custT="1"/>
      <dgm:spPr/>
      <dgm:t>
        <a:bodyPr/>
        <a:lstStyle/>
        <a:p>
          <a:r>
            <a:rPr lang="en-US" sz="800" b="1" dirty="0" smtClean="0">
              <a:solidFill>
                <a:schemeClr val="tx1"/>
              </a:solidFill>
            </a:rPr>
            <a:t>BARCODE READERS</a:t>
          </a:r>
          <a:endParaRPr lang="en-US" sz="800" b="1" dirty="0">
            <a:solidFill>
              <a:schemeClr val="tx1"/>
            </a:solidFill>
          </a:endParaRPr>
        </a:p>
      </dgm:t>
    </dgm:pt>
    <dgm:pt modelId="{D897E83C-360C-4255-A46F-01E8030B062A}" type="parTrans" cxnId="{7623C643-1A09-4231-82B6-AFA0F83EB43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C00F7E4-E77E-4A87-B499-82406D9A4B8F}" type="sibTrans" cxnId="{7623C643-1A09-4231-82B6-AFA0F83EB43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9B75913-2803-4D56-BD42-F4AF766402C4}">
      <dgm:prSet phldrT="[Text]" custT="1"/>
      <dgm:spPr/>
      <dgm:t>
        <a:bodyPr/>
        <a:lstStyle/>
        <a:p>
          <a:r>
            <a:rPr lang="en-US" sz="800" b="1" dirty="0" smtClean="0">
              <a:solidFill>
                <a:schemeClr val="tx1"/>
              </a:solidFill>
            </a:rPr>
            <a:t>OCR</a:t>
          </a:r>
          <a:endParaRPr lang="en-US" sz="800" b="1" dirty="0">
            <a:solidFill>
              <a:schemeClr val="tx1"/>
            </a:solidFill>
          </a:endParaRPr>
        </a:p>
      </dgm:t>
    </dgm:pt>
    <dgm:pt modelId="{F22C2652-6FB8-4A9A-ACD4-8BAFB5BB3AC5}" type="parTrans" cxnId="{895916CF-C208-46FB-8ECE-DD543FA7121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893A7E7-DF24-4258-A5FC-B7CFD56C5182}" type="sibTrans" cxnId="{895916CF-C208-46FB-8ECE-DD543FA7121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A602C74-5328-4741-8B47-750041828E6B}">
      <dgm:prSet phldrT="[Text]" custT="1"/>
      <dgm:spPr/>
      <dgm:t>
        <a:bodyPr/>
        <a:lstStyle/>
        <a:p>
          <a:r>
            <a:rPr lang="en-US" sz="900" b="1" dirty="0" smtClean="0">
              <a:solidFill>
                <a:schemeClr val="tx1"/>
              </a:solidFill>
            </a:rPr>
            <a:t>AUDIO/VISUAL DEVICES</a:t>
          </a:r>
          <a:endParaRPr lang="en-US" sz="900" b="1" dirty="0">
            <a:solidFill>
              <a:schemeClr val="tx1"/>
            </a:solidFill>
          </a:endParaRPr>
        </a:p>
      </dgm:t>
    </dgm:pt>
    <dgm:pt modelId="{BA4D62F8-C902-4FE5-9744-B30DEA7574C1}" type="parTrans" cxnId="{ECD2D1D2-B954-4E0F-8476-FE8ECA13E55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0E8FDD1-97E9-4865-AD7E-5FB70F58D62D}" type="sibTrans" cxnId="{ECD2D1D2-B954-4E0F-8476-FE8ECA13E55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8F4F175-9938-4EDD-9A7C-786212F1E70D}">
      <dgm:prSet phldrT="[Text]" custT="1"/>
      <dgm:spPr/>
      <dgm:t>
        <a:bodyPr/>
        <a:lstStyle/>
        <a:p>
          <a:r>
            <a:rPr lang="en-US" sz="900" b="1" dirty="0" smtClean="0">
              <a:solidFill>
                <a:schemeClr val="tx1"/>
              </a:solidFill>
            </a:rPr>
            <a:t>POINTING DEVICES</a:t>
          </a:r>
          <a:endParaRPr lang="en-US" sz="900" b="1" dirty="0">
            <a:solidFill>
              <a:schemeClr val="tx1"/>
            </a:solidFill>
          </a:endParaRPr>
        </a:p>
      </dgm:t>
    </dgm:pt>
    <dgm:pt modelId="{15B569A9-6141-455A-B48E-F77308BE1CFE}" type="parTrans" cxnId="{1E65D57B-FE60-49A6-9A25-0E34752B512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B6C06FC4-02F7-4BED-8E54-A5DC91451407}" type="sibTrans" cxnId="{1E65D57B-FE60-49A6-9A25-0E34752B512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165D167-965E-42B6-9CAA-8B216BAB9EF9}">
      <dgm:prSet phldrT="[Text]" custT="1"/>
      <dgm:spPr/>
      <dgm:t>
        <a:bodyPr/>
        <a:lstStyle/>
        <a:p>
          <a:r>
            <a:rPr lang="en-US" sz="900" b="1" dirty="0" smtClean="0">
              <a:solidFill>
                <a:schemeClr val="tx1"/>
              </a:solidFill>
            </a:rPr>
            <a:t>HANDHELD DEVICES</a:t>
          </a:r>
          <a:endParaRPr lang="en-US" sz="900" b="1" dirty="0">
            <a:solidFill>
              <a:schemeClr val="tx1"/>
            </a:solidFill>
          </a:endParaRPr>
        </a:p>
      </dgm:t>
    </dgm:pt>
    <dgm:pt modelId="{3B655315-674A-430F-8AEC-40150BE25F1F}" type="parTrans" cxnId="{9BE94ED0-F4E7-4CB9-9039-D1CCEEEF36B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980DC2D-9F49-4B9F-8FB2-DAD986C8BA12}" type="sibTrans" cxnId="{9BE94ED0-F4E7-4CB9-9039-D1CCEEEF36B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16E589B-7D2A-4EA7-BD6D-1BB0271B86BF}">
      <dgm:prSet phldrT="[Text]" custT="1"/>
      <dgm:spPr/>
      <dgm:t>
        <a:bodyPr/>
        <a:lstStyle/>
        <a:p>
          <a:r>
            <a:rPr lang="en-US" sz="900" b="1" dirty="0" smtClean="0">
              <a:solidFill>
                <a:schemeClr val="tx1"/>
              </a:solidFill>
            </a:rPr>
            <a:t>OPTICAL DEVICES</a:t>
          </a:r>
          <a:endParaRPr lang="en-US" sz="900" b="1" dirty="0">
            <a:solidFill>
              <a:schemeClr val="tx1"/>
            </a:solidFill>
          </a:endParaRPr>
        </a:p>
      </dgm:t>
    </dgm:pt>
    <dgm:pt modelId="{FC8033FA-2736-431B-ABB5-426369D98BFA}" type="parTrans" cxnId="{104B91D2-1152-4EA6-AFA5-514B234E8E98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4C48856-9973-4B9B-8AE2-EDFBDAD6AEC5}" type="sibTrans" cxnId="{104B91D2-1152-4EA6-AFA5-514B234E8E98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5D75254-A063-4B31-B60E-EA4225E5D9A3}">
      <dgm:prSet phldrT="[Text]" custT="1"/>
      <dgm:spPr/>
      <dgm:t>
        <a:bodyPr/>
        <a:lstStyle/>
        <a:p>
          <a:r>
            <a:rPr lang="en-US" sz="800" b="1" dirty="0" smtClean="0">
              <a:solidFill>
                <a:schemeClr val="tx1"/>
              </a:solidFill>
            </a:rPr>
            <a:t>MOUSE</a:t>
          </a:r>
          <a:endParaRPr lang="en-US" sz="800" b="1" dirty="0">
            <a:solidFill>
              <a:schemeClr val="tx1"/>
            </a:solidFill>
          </a:endParaRPr>
        </a:p>
      </dgm:t>
    </dgm:pt>
    <dgm:pt modelId="{5E48173E-BC9B-4ADA-9290-DFDBBDA0936C}" type="parTrans" cxnId="{6A86376F-40A7-48F1-8A59-9B26CBBB636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42C5A8F-87A5-4F08-9B9E-18DAD7E67FF4}" type="sibTrans" cxnId="{6A86376F-40A7-48F1-8A59-9B26CBBB636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9FEED4E-876B-435D-B56A-B229B5242147}">
      <dgm:prSet phldrT="[Text]" custT="1"/>
      <dgm:spPr/>
      <dgm:t>
        <a:bodyPr/>
        <a:lstStyle/>
        <a:p>
          <a:r>
            <a:rPr lang="en-US" sz="800" b="1" dirty="0" smtClean="0">
              <a:solidFill>
                <a:schemeClr val="tx1"/>
              </a:solidFill>
            </a:rPr>
            <a:t>TRACKBALL</a:t>
          </a:r>
          <a:endParaRPr lang="en-US" sz="800" b="1" dirty="0">
            <a:solidFill>
              <a:schemeClr val="tx1"/>
            </a:solidFill>
          </a:endParaRPr>
        </a:p>
      </dgm:t>
    </dgm:pt>
    <dgm:pt modelId="{25DF8B5E-3026-40A1-B35D-8E563745A7D8}" type="parTrans" cxnId="{B7882FA7-EED1-41E1-BBDA-D6A5A6B67748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132ECA8F-14CC-4C72-AE28-24A2A262CE1C}" type="sibTrans" cxnId="{B7882FA7-EED1-41E1-BBDA-D6A5A6B67748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B83223FD-46A7-42CA-B957-70222431ADD2}">
      <dgm:prSet phldrT="[Text]" custT="1"/>
      <dgm:spPr/>
      <dgm:t>
        <a:bodyPr/>
        <a:lstStyle/>
        <a:p>
          <a:r>
            <a:rPr lang="en-US" sz="800" b="1" dirty="0" smtClean="0">
              <a:solidFill>
                <a:schemeClr val="tx1"/>
              </a:solidFill>
            </a:rPr>
            <a:t>TRACKPAD</a:t>
          </a:r>
          <a:endParaRPr lang="en-US" sz="800" b="1" dirty="0">
            <a:solidFill>
              <a:schemeClr val="tx1"/>
            </a:solidFill>
          </a:endParaRPr>
        </a:p>
      </dgm:t>
    </dgm:pt>
    <dgm:pt modelId="{388B578C-855C-4332-9476-0E1F9AA572B1}" type="parTrans" cxnId="{23BE710B-21AE-4592-A010-B02F65C3F0ED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BD09D791-C12A-4521-A3FF-2C02DCD57800}" type="sibTrans" cxnId="{23BE710B-21AE-4592-A010-B02F65C3F0ED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7063FF3-7743-4401-ADAD-75F8B6FE8333}">
      <dgm:prSet phldrT="[Text]" custT="1"/>
      <dgm:spPr/>
      <dgm:t>
        <a:bodyPr/>
        <a:lstStyle/>
        <a:p>
          <a:r>
            <a:rPr lang="en-US" sz="800" b="1" dirty="0" smtClean="0">
              <a:solidFill>
                <a:schemeClr val="tx1"/>
              </a:solidFill>
            </a:rPr>
            <a:t>PEN</a:t>
          </a:r>
          <a:endParaRPr lang="en-US" sz="800" b="1" dirty="0">
            <a:solidFill>
              <a:schemeClr val="tx1"/>
            </a:solidFill>
          </a:endParaRPr>
        </a:p>
      </dgm:t>
    </dgm:pt>
    <dgm:pt modelId="{27CD4A0E-7659-473B-9053-0DBA2B5CADA8}" type="parTrans" cxnId="{DB6DCBB4-36C6-487F-801B-3E06A101BDF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1362DD0D-223C-42B1-85CC-46D0BF8BD3FE}" type="sibTrans" cxnId="{DB6DCBB4-36C6-487F-801B-3E06A101BDF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B2838FE-0507-45C3-A106-EB368280B0D1}">
      <dgm:prSet phldrT="[Text]" custT="1"/>
      <dgm:spPr/>
      <dgm:t>
        <a:bodyPr/>
        <a:lstStyle/>
        <a:p>
          <a:r>
            <a:rPr lang="en-US" sz="800" b="1" dirty="0" smtClean="0">
              <a:solidFill>
                <a:schemeClr val="tx1"/>
              </a:solidFill>
            </a:rPr>
            <a:t>TOUCHSCREEN</a:t>
          </a:r>
          <a:endParaRPr lang="en-US" sz="800" b="1" dirty="0">
            <a:solidFill>
              <a:schemeClr val="tx1"/>
            </a:solidFill>
          </a:endParaRPr>
        </a:p>
      </dgm:t>
    </dgm:pt>
    <dgm:pt modelId="{9431E080-3D96-4E17-A4BD-9188310A9FED}" type="parTrans" cxnId="{315CB2CA-80D3-4935-B007-4DA6649F9CBA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1EC6E49-3193-4372-A92C-14B07BECAEB4}" type="sibTrans" cxnId="{315CB2CA-80D3-4935-B007-4DA6649F9CBA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1C1EE927-20E3-4286-A1E2-283F0B5BDDA2}">
      <dgm:prSet phldrT="[Text]" custT="1"/>
      <dgm:spPr/>
      <dgm:t>
        <a:bodyPr/>
        <a:lstStyle/>
        <a:p>
          <a:r>
            <a:rPr lang="en-US" sz="800" b="1" dirty="0" smtClean="0">
              <a:solidFill>
                <a:schemeClr val="tx1"/>
              </a:solidFill>
            </a:rPr>
            <a:t>JOYSTICK</a:t>
          </a:r>
          <a:endParaRPr lang="en-US" sz="800" b="1" dirty="0">
            <a:solidFill>
              <a:schemeClr val="tx1"/>
            </a:solidFill>
          </a:endParaRPr>
        </a:p>
      </dgm:t>
    </dgm:pt>
    <dgm:pt modelId="{4F919C92-0741-452B-8F57-9250429CF9D1}" type="parTrans" cxnId="{0B42A511-FE6E-465B-B829-0BFA95AE6C2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70986DE-EDAA-4C92-BE37-A3ED95B4F751}" type="sibTrans" cxnId="{0B42A511-FE6E-465B-B829-0BFA95AE6C2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304397C-68D3-41E6-BCCE-694528A2498E}">
      <dgm:prSet phldrT="[Text]" custT="1"/>
      <dgm:spPr/>
      <dgm:t>
        <a:bodyPr/>
        <a:lstStyle/>
        <a:p>
          <a:r>
            <a:rPr lang="en-US" sz="800" b="1" dirty="0" smtClean="0">
              <a:solidFill>
                <a:schemeClr val="tx1"/>
              </a:solidFill>
            </a:rPr>
            <a:t>SCANNERS</a:t>
          </a:r>
          <a:endParaRPr lang="en-US" sz="800" b="1" dirty="0">
            <a:solidFill>
              <a:schemeClr val="tx1"/>
            </a:solidFill>
          </a:endParaRPr>
        </a:p>
      </dgm:t>
    </dgm:pt>
    <dgm:pt modelId="{E30A1E5D-BC34-4163-AAE0-F40B77AB2D26}" type="parTrans" cxnId="{F97F60BC-DC86-497D-8433-C0BD859D542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1BA87182-1811-4C48-B22A-E5CDCD78E2FD}" type="sibTrans" cxnId="{F97F60BC-DC86-497D-8433-C0BD859D542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D8A933F-BA62-4FD7-B584-71853FBBD1CE}">
      <dgm:prSet phldrT="[Text]" custT="1"/>
      <dgm:spPr/>
      <dgm:t>
        <a:bodyPr/>
        <a:lstStyle/>
        <a:p>
          <a:r>
            <a:rPr lang="en-US" sz="800" b="1" dirty="0" smtClean="0">
              <a:solidFill>
                <a:schemeClr val="tx1"/>
              </a:solidFill>
            </a:rPr>
            <a:t>OMR</a:t>
          </a:r>
          <a:endParaRPr lang="en-US" sz="800" b="1" dirty="0">
            <a:solidFill>
              <a:schemeClr val="tx1"/>
            </a:solidFill>
          </a:endParaRPr>
        </a:p>
      </dgm:t>
    </dgm:pt>
    <dgm:pt modelId="{5CB1DB4F-5577-4E25-8EA4-215105DD584E}" type="parTrans" cxnId="{0A5D6359-CFD6-42BD-9512-CE636CF280A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2121E59-478F-4387-AFD8-3350BE0CBFA7}" type="sibTrans" cxnId="{0A5D6359-CFD6-42BD-9512-CE636CF280A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8BE8DFB-8906-4288-ADCB-A7165D929823}">
      <dgm:prSet phldrT="[Text]" custT="1"/>
      <dgm:spPr/>
      <dgm:t>
        <a:bodyPr/>
        <a:lstStyle/>
        <a:p>
          <a:r>
            <a:rPr lang="en-US" sz="800" b="1" dirty="0" smtClean="0">
              <a:solidFill>
                <a:schemeClr val="tx1"/>
              </a:solidFill>
            </a:rPr>
            <a:t>MICR</a:t>
          </a:r>
          <a:endParaRPr lang="en-US" sz="800" b="1" dirty="0">
            <a:solidFill>
              <a:schemeClr val="tx1"/>
            </a:solidFill>
          </a:endParaRPr>
        </a:p>
      </dgm:t>
    </dgm:pt>
    <dgm:pt modelId="{BD45DFBA-C4AA-41BE-866B-938E80EE675B}" type="parTrans" cxnId="{C3F821ED-05C1-4734-BF32-9C4FAF4413A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3723E39-AFC8-4F35-BBBC-0FC37A78DD0A}" type="sibTrans" cxnId="{C3F821ED-05C1-4734-BF32-9C4FAF4413A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7427B07-C3E5-4CD2-BC73-036076029766}" type="pres">
      <dgm:prSet presAssocID="{CDE959E7-B295-4E35-8325-CFB98AFFF0C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47B9595-8E67-4092-A50C-F51D131F7DDF}" type="pres">
      <dgm:prSet presAssocID="{0E399F1F-41BC-4D98-8907-5789A600EA85}" presName="hierRoot1" presStyleCnt="0"/>
      <dgm:spPr/>
    </dgm:pt>
    <dgm:pt modelId="{E045DB83-6F48-4177-A8D3-D499EEB17E14}" type="pres">
      <dgm:prSet presAssocID="{0E399F1F-41BC-4D98-8907-5789A600EA85}" presName="composite" presStyleCnt="0"/>
      <dgm:spPr/>
    </dgm:pt>
    <dgm:pt modelId="{F6951106-51AC-4FFF-B549-E35B2BCFE24B}" type="pres">
      <dgm:prSet presAssocID="{0E399F1F-41BC-4D98-8907-5789A600EA85}" presName="background" presStyleLbl="node0" presStyleIdx="0" presStyleCnt="1"/>
      <dgm:spPr/>
    </dgm:pt>
    <dgm:pt modelId="{0C1F7D6C-2331-4D21-A180-1AB291C509CA}" type="pres">
      <dgm:prSet presAssocID="{0E399F1F-41BC-4D98-8907-5789A600EA85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64268DB-28E3-4826-8306-5A08A0B6E553}" type="pres">
      <dgm:prSet presAssocID="{0E399F1F-41BC-4D98-8907-5789A600EA85}" presName="hierChild2" presStyleCnt="0"/>
      <dgm:spPr/>
    </dgm:pt>
    <dgm:pt modelId="{239AA76A-5546-4750-9189-520ECDF57CBD}" type="pres">
      <dgm:prSet presAssocID="{A548EB37-56A6-4B4E-888A-F55717E0B5B2}" presName="Name10" presStyleLbl="parChTrans1D2" presStyleIdx="0" presStyleCnt="5"/>
      <dgm:spPr/>
    </dgm:pt>
    <dgm:pt modelId="{032166F2-551B-4D95-BF4A-E67391409B98}" type="pres">
      <dgm:prSet presAssocID="{64097802-AAA8-42E1-A963-6000A3CC0381}" presName="hierRoot2" presStyleCnt="0"/>
      <dgm:spPr/>
    </dgm:pt>
    <dgm:pt modelId="{EF9B567A-0728-4A58-93EC-E474812BDF78}" type="pres">
      <dgm:prSet presAssocID="{64097802-AAA8-42E1-A963-6000A3CC0381}" presName="composite2" presStyleCnt="0"/>
      <dgm:spPr/>
    </dgm:pt>
    <dgm:pt modelId="{1799EBE6-D6F8-4086-93D4-B0CA53702FB8}" type="pres">
      <dgm:prSet presAssocID="{64097802-AAA8-42E1-A963-6000A3CC0381}" presName="background2" presStyleLbl="node2" presStyleIdx="0" presStyleCnt="5"/>
      <dgm:spPr/>
    </dgm:pt>
    <dgm:pt modelId="{19DEB56B-6E6D-4912-AFB3-F7CE8F1808FC}" type="pres">
      <dgm:prSet presAssocID="{64097802-AAA8-42E1-A963-6000A3CC0381}" presName="text2" presStyleLbl="fgAcc2" presStyleIdx="0" presStyleCnt="5">
        <dgm:presLayoutVars>
          <dgm:chPref val="3"/>
        </dgm:presLayoutVars>
      </dgm:prSet>
      <dgm:spPr/>
    </dgm:pt>
    <dgm:pt modelId="{762381C1-CD32-476F-A846-B56DE030E7E8}" type="pres">
      <dgm:prSet presAssocID="{64097802-AAA8-42E1-A963-6000A3CC0381}" presName="hierChild3" presStyleCnt="0"/>
      <dgm:spPr/>
    </dgm:pt>
    <dgm:pt modelId="{964D36BE-23DD-4BF6-946E-0DD4D682638A}" type="pres">
      <dgm:prSet presAssocID="{15B569A9-6141-455A-B48E-F77308BE1CFE}" presName="Name10" presStyleLbl="parChTrans1D2" presStyleIdx="1" presStyleCnt="5"/>
      <dgm:spPr/>
    </dgm:pt>
    <dgm:pt modelId="{4EBECB5D-CAD7-4354-9860-F0651BFB6C74}" type="pres">
      <dgm:prSet presAssocID="{08F4F175-9938-4EDD-9A7C-786212F1E70D}" presName="hierRoot2" presStyleCnt="0"/>
      <dgm:spPr/>
    </dgm:pt>
    <dgm:pt modelId="{90A85535-E569-49BD-8738-CB961FD56797}" type="pres">
      <dgm:prSet presAssocID="{08F4F175-9938-4EDD-9A7C-786212F1E70D}" presName="composite2" presStyleCnt="0"/>
      <dgm:spPr/>
    </dgm:pt>
    <dgm:pt modelId="{AE784337-4060-4D25-A609-3CBD67B38D91}" type="pres">
      <dgm:prSet presAssocID="{08F4F175-9938-4EDD-9A7C-786212F1E70D}" presName="background2" presStyleLbl="node2" presStyleIdx="1" presStyleCnt="5"/>
      <dgm:spPr/>
    </dgm:pt>
    <dgm:pt modelId="{3C9885E2-239B-4BF4-90D4-5B992B459792}" type="pres">
      <dgm:prSet presAssocID="{08F4F175-9938-4EDD-9A7C-786212F1E70D}" presName="text2" presStyleLbl="fgAcc2" presStyleIdx="1" presStyleCnt="5">
        <dgm:presLayoutVars>
          <dgm:chPref val="3"/>
        </dgm:presLayoutVars>
      </dgm:prSet>
      <dgm:spPr/>
    </dgm:pt>
    <dgm:pt modelId="{18308FCC-A3ED-4962-8C9A-86C356273FB7}" type="pres">
      <dgm:prSet presAssocID="{08F4F175-9938-4EDD-9A7C-786212F1E70D}" presName="hierChild3" presStyleCnt="0"/>
      <dgm:spPr/>
    </dgm:pt>
    <dgm:pt modelId="{DEA9D7F5-5D3A-4E84-9001-BFD3EEEF1AC5}" type="pres">
      <dgm:prSet presAssocID="{5E48173E-BC9B-4ADA-9290-DFDBBDA0936C}" presName="Name17" presStyleLbl="parChTrans1D3" presStyleIdx="0" presStyleCnt="11"/>
      <dgm:spPr/>
    </dgm:pt>
    <dgm:pt modelId="{4E08E520-05EC-4FB5-8D00-11EAF94BD2F6}" type="pres">
      <dgm:prSet presAssocID="{85D75254-A063-4B31-B60E-EA4225E5D9A3}" presName="hierRoot3" presStyleCnt="0"/>
      <dgm:spPr/>
    </dgm:pt>
    <dgm:pt modelId="{5941A440-3280-48F3-8FA0-2B7E8EF5CB3C}" type="pres">
      <dgm:prSet presAssocID="{85D75254-A063-4B31-B60E-EA4225E5D9A3}" presName="composite3" presStyleCnt="0"/>
      <dgm:spPr/>
    </dgm:pt>
    <dgm:pt modelId="{58A14EA9-B9D4-4049-ABAB-03AAFBC16CB9}" type="pres">
      <dgm:prSet presAssocID="{85D75254-A063-4B31-B60E-EA4225E5D9A3}" presName="background3" presStyleLbl="node3" presStyleIdx="0" presStyleCnt="11"/>
      <dgm:spPr/>
    </dgm:pt>
    <dgm:pt modelId="{6541C19C-7444-44E5-A454-C1867BC42483}" type="pres">
      <dgm:prSet presAssocID="{85D75254-A063-4B31-B60E-EA4225E5D9A3}" presName="text3" presStyleLbl="fgAcc3" presStyleIdx="0" presStyleCnt="11">
        <dgm:presLayoutVars>
          <dgm:chPref val="3"/>
        </dgm:presLayoutVars>
      </dgm:prSet>
      <dgm:spPr/>
    </dgm:pt>
    <dgm:pt modelId="{47511A62-ACDE-4643-9C96-88807784EBF6}" type="pres">
      <dgm:prSet presAssocID="{85D75254-A063-4B31-B60E-EA4225E5D9A3}" presName="hierChild4" presStyleCnt="0"/>
      <dgm:spPr/>
    </dgm:pt>
    <dgm:pt modelId="{D30E4978-78B0-4E65-84C8-E24A0BA67ED3}" type="pres">
      <dgm:prSet presAssocID="{25DF8B5E-3026-40A1-B35D-8E563745A7D8}" presName="Name17" presStyleLbl="parChTrans1D3" presStyleIdx="1" presStyleCnt="11"/>
      <dgm:spPr/>
    </dgm:pt>
    <dgm:pt modelId="{B4696655-45D2-4979-B937-60F246D314E9}" type="pres">
      <dgm:prSet presAssocID="{C9FEED4E-876B-435D-B56A-B229B5242147}" presName="hierRoot3" presStyleCnt="0"/>
      <dgm:spPr/>
    </dgm:pt>
    <dgm:pt modelId="{E7E79824-5644-40B2-A1BB-1CBA3C00FA7A}" type="pres">
      <dgm:prSet presAssocID="{C9FEED4E-876B-435D-B56A-B229B5242147}" presName="composite3" presStyleCnt="0"/>
      <dgm:spPr/>
    </dgm:pt>
    <dgm:pt modelId="{66FC4B4A-A29B-4DCD-BE46-576909E468DF}" type="pres">
      <dgm:prSet presAssocID="{C9FEED4E-876B-435D-B56A-B229B5242147}" presName="background3" presStyleLbl="node3" presStyleIdx="1" presStyleCnt="11"/>
      <dgm:spPr/>
    </dgm:pt>
    <dgm:pt modelId="{84C7A3F5-3C69-4835-B116-328C80C58ADE}" type="pres">
      <dgm:prSet presAssocID="{C9FEED4E-876B-435D-B56A-B229B5242147}" presName="text3" presStyleLbl="fgAcc3" presStyleIdx="1" presStyleCnt="11">
        <dgm:presLayoutVars>
          <dgm:chPref val="3"/>
        </dgm:presLayoutVars>
      </dgm:prSet>
      <dgm:spPr/>
    </dgm:pt>
    <dgm:pt modelId="{EC1F3F64-4E35-4641-BC8E-3D4D93FA00B7}" type="pres">
      <dgm:prSet presAssocID="{C9FEED4E-876B-435D-B56A-B229B5242147}" presName="hierChild4" presStyleCnt="0"/>
      <dgm:spPr/>
    </dgm:pt>
    <dgm:pt modelId="{B89A4653-E988-43EA-BA95-CA52B558ABC1}" type="pres">
      <dgm:prSet presAssocID="{388B578C-855C-4332-9476-0E1F9AA572B1}" presName="Name17" presStyleLbl="parChTrans1D3" presStyleIdx="2" presStyleCnt="11"/>
      <dgm:spPr/>
    </dgm:pt>
    <dgm:pt modelId="{3973272D-CB20-479B-A2EB-BD489140E424}" type="pres">
      <dgm:prSet presAssocID="{B83223FD-46A7-42CA-B957-70222431ADD2}" presName="hierRoot3" presStyleCnt="0"/>
      <dgm:spPr/>
    </dgm:pt>
    <dgm:pt modelId="{BAE95959-1E1E-4EF7-9E54-C27AC107E71C}" type="pres">
      <dgm:prSet presAssocID="{B83223FD-46A7-42CA-B957-70222431ADD2}" presName="composite3" presStyleCnt="0"/>
      <dgm:spPr/>
    </dgm:pt>
    <dgm:pt modelId="{B67E1DBC-F093-43C1-B7AD-B81F89C86197}" type="pres">
      <dgm:prSet presAssocID="{B83223FD-46A7-42CA-B957-70222431ADD2}" presName="background3" presStyleLbl="node3" presStyleIdx="2" presStyleCnt="11"/>
      <dgm:spPr/>
    </dgm:pt>
    <dgm:pt modelId="{FC220FE4-8BFF-40C0-9C07-F9C60159D0B5}" type="pres">
      <dgm:prSet presAssocID="{B83223FD-46A7-42CA-B957-70222431ADD2}" presName="text3" presStyleLbl="fgAcc3" presStyleIdx="2" presStyleCnt="11">
        <dgm:presLayoutVars>
          <dgm:chPref val="3"/>
        </dgm:presLayoutVars>
      </dgm:prSet>
      <dgm:spPr/>
    </dgm:pt>
    <dgm:pt modelId="{C6B579D5-3967-4C1C-9081-D70AACCF9132}" type="pres">
      <dgm:prSet presAssocID="{B83223FD-46A7-42CA-B957-70222431ADD2}" presName="hierChild4" presStyleCnt="0"/>
      <dgm:spPr/>
    </dgm:pt>
    <dgm:pt modelId="{74B875E0-BDD3-46E9-A2EE-382CAD56DDEB}" type="pres">
      <dgm:prSet presAssocID="{3B655315-674A-430F-8AEC-40150BE25F1F}" presName="Name10" presStyleLbl="parChTrans1D2" presStyleIdx="2" presStyleCnt="5"/>
      <dgm:spPr/>
    </dgm:pt>
    <dgm:pt modelId="{706BFF1E-AD72-4CDA-B987-6784951EEF83}" type="pres">
      <dgm:prSet presAssocID="{7165D167-965E-42B6-9CAA-8B216BAB9EF9}" presName="hierRoot2" presStyleCnt="0"/>
      <dgm:spPr/>
    </dgm:pt>
    <dgm:pt modelId="{D2D9942A-C478-46E0-BD7D-CA854BD3BF0E}" type="pres">
      <dgm:prSet presAssocID="{7165D167-965E-42B6-9CAA-8B216BAB9EF9}" presName="composite2" presStyleCnt="0"/>
      <dgm:spPr/>
    </dgm:pt>
    <dgm:pt modelId="{A9DA90DE-B69F-4F7E-BC25-80BB75B44A08}" type="pres">
      <dgm:prSet presAssocID="{7165D167-965E-42B6-9CAA-8B216BAB9EF9}" presName="background2" presStyleLbl="node2" presStyleIdx="2" presStyleCnt="5"/>
      <dgm:spPr/>
    </dgm:pt>
    <dgm:pt modelId="{267A0F14-97B2-45F5-8F87-0F0408946999}" type="pres">
      <dgm:prSet presAssocID="{7165D167-965E-42B6-9CAA-8B216BAB9EF9}" presName="text2" presStyleLbl="fgAcc2" presStyleIdx="2" presStyleCnt="5">
        <dgm:presLayoutVars>
          <dgm:chPref val="3"/>
        </dgm:presLayoutVars>
      </dgm:prSet>
      <dgm:spPr/>
    </dgm:pt>
    <dgm:pt modelId="{A57B48E4-2488-45E0-8753-DFB44E27A6B8}" type="pres">
      <dgm:prSet presAssocID="{7165D167-965E-42B6-9CAA-8B216BAB9EF9}" presName="hierChild3" presStyleCnt="0"/>
      <dgm:spPr/>
    </dgm:pt>
    <dgm:pt modelId="{E05D0DAD-CA66-4F4B-B1B9-BC97702E90E3}" type="pres">
      <dgm:prSet presAssocID="{27CD4A0E-7659-473B-9053-0DBA2B5CADA8}" presName="Name17" presStyleLbl="parChTrans1D3" presStyleIdx="3" presStyleCnt="11"/>
      <dgm:spPr/>
    </dgm:pt>
    <dgm:pt modelId="{C65004B4-AFB7-4469-83D8-FC8578AB523A}" type="pres">
      <dgm:prSet presAssocID="{C7063FF3-7743-4401-ADAD-75F8B6FE8333}" presName="hierRoot3" presStyleCnt="0"/>
      <dgm:spPr/>
    </dgm:pt>
    <dgm:pt modelId="{5C80E783-DE80-4B8B-BF85-0DD7B2C07316}" type="pres">
      <dgm:prSet presAssocID="{C7063FF3-7743-4401-ADAD-75F8B6FE8333}" presName="composite3" presStyleCnt="0"/>
      <dgm:spPr/>
    </dgm:pt>
    <dgm:pt modelId="{5A9457AA-6108-4929-8954-41A2F6EF30F7}" type="pres">
      <dgm:prSet presAssocID="{C7063FF3-7743-4401-ADAD-75F8B6FE8333}" presName="background3" presStyleLbl="node3" presStyleIdx="3" presStyleCnt="11"/>
      <dgm:spPr/>
    </dgm:pt>
    <dgm:pt modelId="{D242885C-3068-4B0C-A73D-AC84D2C02132}" type="pres">
      <dgm:prSet presAssocID="{C7063FF3-7743-4401-ADAD-75F8B6FE8333}" presName="text3" presStyleLbl="fgAcc3" presStyleIdx="3" presStyleCnt="11">
        <dgm:presLayoutVars>
          <dgm:chPref val="3"/>
        </dgm:presLayoutVars>
      </dgm:prSet>
      <dgm:spPr/>
    </dgm:pt>
    <dgm:pt modelId="{00D18D2A-C1F1-4E08-9A13-8B760B135043}" type="pres">
      <dgm:prSet presAssocID="{C7063FF3-7743-4401-ADAD-75F8B6FE8333}" presName="hierChild4" presStyleCnt="0"/>
      <dgm:spPr/>
    </dgm:pt>
    <dgm:pt modelId="{587C64B9-7CF1-489C-9D24-1F09C43760B1}" type="pres">
      <dgm:prSet presAssocID="{9431E080-3D96-4E17-A4BD-9188310A9FED}" presName="Name17" presStyleLbl="parChTrans1D3" presStyleIdx="4" presStyleCnt="11"/>
      <dgm:spPr/>
    </dgm:pt>
    <dgm:pt modelId="{A61C91A8-335A-4BE0-9D90-8473590DB000}" type="pres">
      <dgm:prSet presAssocID="{5B2838FE-0507-45C3-A106-EB368280B0D1}" presName="hierRoot3" presStyleCnt="0"/>
      <dgm:spPr/>
    </dgm:pt>
    <dgm:pt modelId="{3C296396-B957-49CA-9625-F13B99E787AB}" type="pres">
      <dgm:prSet presAssocID="{5B2838FE-0507-45C3-A106-EB368280B0D1}" presName="composite3" presStyleCnt="0"/>
      <dgm:spPr/>
    </dgm:pt>
    <dgm:pt modelId="{E5983B0A-303F-44D2-B575-C960CCAD8D9F}" type="pres">
      <dgm:prSet presAssocID="{5B2838FE-0507-45C3-A106-EB368280B0D1}" presName="background3" presStyleLbl="node3" presStyleIdx="4" presStyleCnt="11"/>
      <dgm:spPr/>
    </dgm:pt>
    <dgm:pt modelId="{ED81C5D5-F979-47E9-ABD2-9CAF4D4A9DBE}" type="pres">
      <dgm:prSet presAssocID="{5B2838FE-0507-45C3-A106-EB368280B0D1}" presName="text3" presStyleLbl="fgAcc3" presStyleIdx="4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D377D0-60F6-4AC5-B55D-6737E203F8B2}" type="pres">
      <dgm:prSet presAssocID="{5B2838FE-0507-45C3-A106-EB368280B0D1}" presName="hierChild4" presStyleCnt="0"/>
      <dgm:spPr/>
    </dgm:pt>
    <dgm:pt modelId="{DFDFFBA3-AFEC-470B-A471-A3C82FB5E63D}" type="pres">
      <dgm:prSet presAssocID="{4F919C92-0741-452B-8F57-9250429CF9D1}" presName="Name17" presStyleLbl="parChTrans1D3" presStyleIdx="5" presStyleCnt="11"/>
      <dgm:spPr/>
    </dgm:pt>
    <dgm:pt modelId="{F796A724-9F8A-4010-8F17-44C8E6EE526D}" type="pres">
      <dgm:prSet presAssocID="{1C1EE927-20E3-4286-A1E2-283F0B5BDDA2}" presName="hierRoot3" presStyleCnt="0"/>
      <dgm:spPr/>
    </dgm:pt>
    <dgm:pt modelId="{6CC0A3A1-223C-4ACE-8D56-ABA0D6385787}" type="pres">
      <dgm:prSet presAssocID="{1C1EE927-20E3-4286-A1E2-283F0B5BDDA2}" presName="composite3" presStyleCnt="0"/>
      <dgm:spPr/>
    </dgm:pt>
    <dgm:pt modelId="{91FDE7D6-FD6E-4AEF-B692-E127C695655F}" type="pres">
      <dgm:prSet presAssocID="{1C1EE927-20E3-4286-A1E2-283F0B5BDDA2}" presName="background3" presStyleLbl="node3" presStyleIdx="5" presStyleCnt="11"/>
      <dgm:spPr/>
    </dgm:pt>
    <dgm:pt modelId="{7558535A-6780-437E-83D3-1CD09CF7156C}" type="pres">
      <dgm:prSet presAssocID="{1C1EE927-20E3-4286-A1E2-283F0B5BDDA2}" presName="text3" presStyleLbl="fgAcc3" presStyleIdx="5" presStyleCnt="11">
        <dgm:presLayoutVars>
          <dgm:chPref val="3"/>
        </dgm:presLayoutVars>
      </dgm:prSet>
      <dgm:spPr/>
    </dgm:pt>
    <dgm:pt modelId="{79B20E4A-886F-4C9D-BCED-2D58BA44DB49}" type="pres">
      <dgm:prSet presAssocID="{1C1EE927-20E3-4286-A1E2-283F0B5BDDA2}" presName="hierChild4" presStyleCnt="0"/>
      <dgm:spPr/>
    </dgm:pt>
    <dgm:pt modelId="{EE40790C-7F50-4D64-A2F8-D464F20F8767}" type="pres">
      <dgm:prSet presAssocID="{FC8033FA-2736-431B-ABB5-426369D98BFA}" presName="Name10" presStyleLbl="parChTrans1D2" presStyleIdx="3" presStyleCnt="5"/>
      <dgm:spPr/>
    </dgm:pt>
    <dgm:pt modelId="{32083DC8-3673-40B9-B9E1-DCB86E51292A}" type="pres">
      <dgm:prSet presAssocID="{316E589B-7D2A-4EA7-BD6D-1BB0271B86BF}" presName="hierRoot2" presStyleCnt="0"/>
      <dgm:spPr/>
    </dgm:pt>
    <dgm:pt modelId="{47D8B54F-D699-45A8-9229-F4D621665DDD}" type="pres">
      <dgm:prSet presAssocID="{316E589B-7D2A-4EA7-BD6D-1BB0271B86BF}" presName="composite2" presStyleCnt="0"/>
      <dgm:spPr/>
    </dgm:pt>
    <dgm:pt modelId="{ED123844-FEF1-4653-A7C9-357D333A4228}" type="pres">
      <dgm:prSet presAssocID="{316E589B-7D2A-4EA7-BD6D-1BB0271B86BF}" presName="background2" presStyleLbl="node2" presStyleIdx="3" presStyleCnt="5"/>
      <dgm:spPr/>
    </dgm:pt>
    <dgm:pt modelId="{6ADF9AE6-5EC5-4B36-BB2D-83862EF6627B}" type="pres">
      <dgm:prSet presAssocID="{316E589B-7D2A-4EA7-BD6D-1BB0271B86BF}" presName="text2" presStyleLbl="fgAcc2" presStyleIdx="3" presStyleCnt="5">
        <dgm:presLayoutVars>
          <dgm:chPref val="3"/>
        </dgm:presLayoutVars>
      </dgm:prSet>
      <dgm:spPr/>
    </dgm:pt>
    <dgm:pt modelId="{677FC360-308C-4CC1-999C-3A9550AA0579}" type="pres">
      <dgm:prSet presAssocID="{316E589B-7D2A-4EA7-BD6D-1BB0271B86BF}" presName="hierChild3" presStyleCnt="0"/>
      <dgm:spPr/>
    </dgm:pt>
    <dgm:pt modelId="{628B7849-2EA7-4A3A-A54B-5C98EC9D5B34}" type="pres">
      <dgm:prSet presAssocID="{D897E83C-360C-4255-A46F-01E8030B062A}" presName="Name17" presStyleLbl="parChTrans1D3" presStyleIdx="6" presStyleCnt="11"/>
      <dgm:spPr/>
    </dgm:pt>
    <dgm:pt modelId="{0C8ED59D-B74C-4214-8DA5-EA0E45CE44B6}" type="pres">
      <dgm:prSet presAssocID="{517E7142-6E2A-4800-8721-E5376D7045E6}" presName="hierRoot3" presStyleCnt="0"/>
      <dgm:spPr/>
    </dgm:pt>
    <dgm:pt modelId="{9DE26035-7555-4D8E-958B-4CE09FF18064}" type="pres">
      <dgm:prSet presAssocID="{517E7142-6E2A-4800-8721-E5376D7045E6}" presName="composite3" presStyleCnt="0"/>
      <dgm:spPr/>
    </dgm:pt>
    <dgm:pt modelId="{67F50F8B-A0FB-494A-8262-532C6CD3134E}" type="pres">
      <dgm:prSet presAssocID="{517E7142-6E2A-4800-8721-E5376D7045E6}" presName="background3" presStyleLbl="node3" presStyleIdx="6" presStyleCnt="11"/>
      <dgm:spPr/>
    </dgm:pt>
    <dgm:pt modelId="{E3561BE1-B00E-427E-8A65-C6A12667A9DC}" type="pres">
      <dgm:prSet presAssocID="{517E7142-6E2A-4800-8721-E5376D7045E6}" presName="text3" presStyleLbl="fgAcc3" presStyleIdx="6" presStyleCnt="11">
        <dgm:presLayoutVars>
          <dgm:chPref val="3"/>
        </dgm:presLayoutVars>
      </dgm:prSet>
      <dgm:spPr/>
    </dgm:pt>
    <dgm:pt modelId="{E2386CF8-8988-47FA-AF81-641797D94A85}" type="pres">
      <dgm:prSet presAssocID="{517E7142-6E2A-4800-8721-E5376D7045E6}" presName="hierChild4" presStyleCnt="0"/>
      <dgm:spPr/>
    </dgm:pt>
    <dgm:pt modelId="{D1CAD832-2EF2-46A4-8DC2-785EBCA6E89C}" type="pres">
      <dgm:prSet presAssocID="{E30A1E5D-BC34-4163-AAE0-F40B77AB2D26}" presName="Name17" presStyleLbl="parChTrans1D3" presStyleIdx="7" presStyleCnt="11"/>
      <dgm:spPr/>
    </dgm:pt>
    <dgm:pt modelId="{DB544A54-4C97-4C7E-B84E-8AAD4DA2A0F2}" type="pres">
      <dgm:prSet presAssocID="{0304397C-68D3-41E6-BCCE-694528A2498E}" presName="hierRoot3" presStyleCnt="0"/>
      <dgm:spPr/>
    </dgm:pt>
    <dgm:pt modelId="{3EE44537-89BE-4380-9192-CEB36085F39B}" type="pres">
      <dgm:prSet presAssocID="{0304397C-68D3-41E6-BCCE-694528A2498E}" presName="composite3" presStyleCnt="0"/>
      <dgm:spPr/>
    </dgm:pt>
    <dgm:pt modelId="{579A70E6-C344-42D9-BAAF-27BDA16FE7D3}" type="pres">
      <dgm:prSet presAssocID="{0304397C-68D3-41E6-BCCE-694528A2498E}" presName="background3" presStyleLbl="node3" presStyleIdx="7" presStyleCnt="11"/>
      <dgm:spPr/>
    </dgm:pt>
    <dgm:pt modelId="{3C7586D0-937A-4792-B9AC-CE4BEA1B23FA}" type="pres">
      <dgm:prSet presAssocID="{0304397C-68D3-41E6-BCCE-694528A2498E}" presName="text3" presStyleLbl="fgAcc3" presStyleIdx="7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B35D5D9-8ED9-46D8-9F73-A94007DABF9B}" type="pres">
      <dgm:prSet presAssocID="{0304397C-68D3-41E6-BCCE-694528A2498E}" presName="hierChild4" presStyleCnt="0"/>
      <dgm:spPr/>
    </dgm:pt>
    <dgm:pt modelId="{7F0DA9C6-3BA5-4A55-B4E7-0D4BC787460C}" type="pres">
      <dgm:prSet presAssocID="{F22C2652-6FB8-4A9A-ACD4-8BAFB5BB3AC5}" presName="Name17" presStyleLbl="parChTrans1D3" presStyleIdx="8" presStyleCnt="11"/>
      <dgm:spPr/>
    </dgm:pt>
    <dgm:pt modelId="{9DFB2A22-0BED-4BBB-AC9A-9B44A9D1FEF5}" type="pres">
      <dgm:prSet presAssocID="{99B75913-2803-4D56-BD42-F4AF766402C4}" presName="hierRoot3" presStyleCnt="0"/>
      <dgm:spPr/>
    </dgm:pt>
    <dgm:pt modelId="{F502C60E-82C8-4C1E-B248-CF68D3D7F705}" type="pres">
      <dgm:prSet presAssocID="{99B75913-2803-4D56-BD42-F4AF766402C4}" presName="composite3" presStyleCnt="0"/>
      <dgm:spPr/>
    </dgm:pt>
    <dgm:pt modelId="{C2A38E03-778C-4304-B337-87CBF9F3D3E6}" type="pres">
      <dgm:prSet presAssocID="{99B75913-2803-4D56-BD42-F4AF766402C4}" presName="background3" presStyleLbl="node3" presStyleIdx="8" presStyleCnt="11"/>
      <dgm:spPr/>
    </dgm:pt>
    <dgm:pt modelId="{16867C56-9C99-429E-A4BB-4AC71D9F41CF}" type="pres">
      <dgm:prSet presAssocID="{99B75913-2803-4D56-BD42-F4AF766402C4}" presName="text3" presStyleLbl="fgAcc3" presStyleIdx="8" presStyleCnt="11">
        <dgm:presLayoutVars>
          <dgm:chPref val="3"/>
        </dgm:presLayoutVars>
      </dgm:prSet>
      <dgm:spPr/>
    </dgm:pt>
    <dgm:pt modelId="{DD0631B8-AAE7-48DF-8D6D-C6A11845D7FD}" type="pres">
      <dgm:prSet presAssocID="{99B75913-2803-4D56-BD42-F4AF766402C4}" presName="hierChild4" presStyleCnt="0"/>
      <dgm:spPr/>
    </dgm:pt>
    <dgm:pt modelId="{D8005F36-F674-4709-8AF2-9D5C36F66201}" type="pres">
      <dgm:prSet presAssocID="{5CB1DB4F-5577-4E25-8EA4-215105DD584E}" presName="Name17" presStyleLbl="parChTrans1D3" presStyleIdx="9" presStyleCnt="11"/>
      <dgm:spPr/>
    </dgm:pt>
    <dgm:pt modelId="{F6F47DE5-46A7-45C8-B2BF-11CD47838BCD}" type="pres">
      <dgm:prSet presAssocID="{6D8A933F-BA62-4FD7-B584-71853FBBD1CE}" presName="hierRoot3" presStyleCnt="0"/>
      <dgm:spPr/>
    </dgm:pt>
    <dgm:pt modelId="{1C0971FC-3E93-4930-9B6A-BDE433D2C23B}" type="pres">
      <dgm:prSet presAssocID="{6D8A933F-BA62-4FD7-B584-71853FBBD1CE}" presName="composite3" presStyleCnt="0"/>
      <dgm:spPr/>
    </dgm:pt>
    <dgm:pt modelId="{C623A1A2-B9C9-45CE-B6E4-CAC520C766B4}" type="pres">
      <dgm:prSet presAssocID="{6D8A933F-BA62-4FD7-B584-71853FBBD1CE}" presName="background3" presStyleLbl="node3" presStyleIdx="9" presStyleCnt="11"/>
      <dgm:spPr/>
    </dgm:pt>
    <dgm:pt modelId="{E6850C6C-A20C-4D07-9E3A-493962585DB5}" type="pres">
      <dgm:prSet presAssocID="{6D8A933F-BA62-4FD7-B584-71853FBBD1CE}" presName="text3" presStyleLbl="fgAcc3" presStyleIdx="9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9EA3A0D-912D-48EC-A64B-D87D05203304}" type="pres">
      <dgm:prSet presAssocID="{6D8A933F-BA62-4FD7-B584-71853FBBD1CE}" presName="hierChild4" presStyleCnt="0"/>
      <dgm:spPr/>
    </dgm:pt>
    <dgm:pt modelId="{F15216D6-1CAA-4CA1-8B4E-61172391C31D}" type="pres">
      <dgm:prSet presAssocID="{BD45DFBA-C4AA-41BE-866B-938E80EE675B}" presName="Name17" presStyleLbl="parChTrans1D3" presStyleIdx="10" presStyleCnt="11"/>
      <dgm:spPr/>
    </dgm:pt>
    <dgm:pt modelId="{8A4E8961-9EB0-4F5A-88B5-D5B6BE6A2E3F}" type="pres">
      <dgm:prSet presAssocID="{E8BE8DFB-8906-4288-ADCB-A7165D929823}" presName="hierRoot3" presStyleCnt="0"/>
      <dgm:spPr/>
    </dgm:pt>
    <dgm:pt modelId="{1D6D5BE0-9B57-4471-85E5-8D83261B3EAF}" type="pres">
      <dgm:prSet presAssocID="{E8BE8DFB-8906-4288-ADCB-A7165D929823}" presName="composite3" presStyleCnt="0"/>
      <dgm:spPr/>
    </dgm:pt>
    <dgm:pt modelId="{7410DEDE-4850-4654-9F70-CA9B19AAA8C3}" type="pres">
      <dgm:prSet presAssocID="{E8BE8DFB-8906-4288-ADCB-A7165D929823}" presName="background3" presStyleLbl="node3" presStyleIdx="10" presStyleCnt="11"/>
      <dgm:spPr/>
    </dgm:pt>
    <dgm:pt modelId="{F0DD9559-9B8B-495F-AE41-31F723814BDE}" type="pres">
      <dgm:prSet presAssocID="{E8BE8DFB-8906-4288-ADCB-A7165D929823}" presName="text3" presStyleLbl="fgAcc3" presStyleIdx="10" presStyleCnt="11">
        <dgm:presLayoutVars>
          <dgm:chPref val="3"/>
        </dgm:presLayoutVars>
      </dgm:prSet>
      <dgm:spPr/>
    </dgm:pt>
    <dgm:pt modelId="{414C772E-B3BC-4AED-B357-34DC95D8A782}" type="pres">
      <dgm:prSet presAssocID="{E8BE8DFB-8906-4288-ADCB-A7165D929823}" presName="hierChild4" presStyleCnt="0"/>
      <dgm:spPr/>
    </dgm:pt>
    <dgm:pt modelId="{7F62AB86-1572-4CB4-94E5-87B03593D055}" type="pres">
      <dgm:prSet presAssocID="{BA4D62F8-C902-4FE5-9744-B30DEA7574C1}" presName="Name10" presStyleLbl="parChTrans1D2" presStyleIdx="4" presStyleCnt="5"/>
      <dgm:spPr/>
    </dgm:pt>
    <dgm:pt modelId="{6B86F099-981F-4008-B31C-62EBDAAFCD29}" type="pres">
      <dgm:prSet presAssocID="{4A602C74-5328-4741-8B47-750041828E6B}" presName="hierRoot2" presStyleCnt="0"/>
      <dgm:spPr/>
    </dgm:pt>
    <dgm:pt modelId="{D6D8D1F1-35E2-4679-8AE0-76773429C84A}" type="pres">
      <dgm:prSet presAssocID="{4A602C74-5328-4741-8B47-750041828E6B}" presName="composite2" presStyleCnt="0"/>
      <dgm:spPr/>
    </dgm:pt>
    <dgm:pt modelId="{07F575F5-3AD6-4091-8E7F-627B6420397B}" type="pres">
      <dgm:prSet presAssocID="{4A602C74-5328-4741-8B47-750041828E6B}" presName="background2" presStyleLbl="node2" presStyleIdx="4" presStyleCnt="5"/>
      <dgm:spPr/>
    </dgm:pt>
    <dgm:pt modelId="{8F57CD0B-CCC8-43F0-9E44-CA7378D45185}" type="pres">
      <dgm:prSet presAssocID="{4A602C74-5328-4741-8B47-750041828E6B}" presName="text2" presStyleLbl="fgAcc2" presStyleIdx="4" presStyleCnt="5">
        <dgm:presLayoutVars>
          <dgm:chPref val="3"/>
        </dgm:presLayoutVars>
      </dgm:prSet>
      <dgm:spPr/>
    </dgm:pt>
    <dgm:pt modelId="{B16571B7-779D-4E77-A152-642C15E75EDA}" type="pres">
      <dgm:prSet presAssocID="{4A602C74-5328-4741-8B47-750041828E6B}" presName="hierChild3" presStyleCnt="0"/>
      <dgm:spPr/>
    </dgm:pt>
  </dgm:ptLst>
  <dgm:cxnLst>
    <dgm:cxn modelId="{104B91D2-1152-4EA6-AFA5-514B234E8E98}" srcId="{0E399F1F-41BC-4D98-8907-5789A600EA85}" destId="{316E589B-7D2A-4EA7-BD6D-1BB0271B86BF}" srcOrd="3" destOrd="0" parTransId="{FC8033FA-2736-431B-ABB5-426369D98BFA}" sibTransId="{44C48856-9973-4B9B-8AE2-EDFBDAD6AEC5}"/>
    <dgm:cxn modelId="{1B1CFFFD-0E4D-419F-8CFB-F52C7FE2002B}" type="presOf" srcId="{517E7142-6E2A-4800-8721-E5376D7045E6}" destId="{E3561BE1-B00E-427E-8A65-C6A12667A9DC}" srcOrd="0" destOrd="0" presId="urn:microsoft.com/office/officeart/2005/8/layout/hierarchy1"/>
    <dgm:cxn modelId="{422150A4-7521-4C03-8137-631ACF20AF33}" srcId="{CDE959E7-B295-4E35-8325-CFB98AFFF0C8}" destId="{0E399F1F-41BC-4D98-8907-5789A600EA85}" srcOrd="0" destOrd="0" parTransId="{CC4FA5E8-4505-4B40-B441-940B63F4E991}" sibTransId="{39E7722A-B1B2-4181-A9ED-77FD6AAB84CD}"/>
    <dgm:cxn modelId="{C3F821ED-05C1-4734-BF32-9C4FAF4413AF}" srcId="{316E589B-7D2A-4EA7-BD6D-1BB0271B86BF}" destId="{E8BE8DFB-8906-4288-ADCB-A7165D929823}" srcOrd="4" destOrd="0" parTransId="{BD45DFBA-C4AA-41BE-866B-938E80EE675B}" sibTransId="{F3723E39-AFC8-4F35-BBBC-0FC37A78DD0A}"/>
    <dgm:cxn modelId="{0B42A511-FE6E-465B-B829-0BFA95AE6C25}" srcId="{7165D167-965E-42B6-9CAA-8B216BAB9EF9}" destId="{1C1EE927-20E3-4286-A1E2-283F0B5BDDA2}" srcOrd="2" destOrd="0" parTransId="{4F919C92-0741-452B-8F57-9250429CF9D1}" sibTransId="{C70986DE-EDAA-4C92-BE37-A3ED95B4F751}"/>
    <dgm:cxn modelId="{B5409905-63DF-4C2C-9A85-D9E9E9475761}" type="presOf" srcId="{0304397C-68D3-41E6-BCCE-694528A2498E}" destId="{3C7586D0-937A-4792-B9AC-CE4BEA1B23FA}" srcOrd="0" destOrd="0" presId="urn:microsoft.com/office/officeart/2005/8/layout/hierarchy1"/>
    <dgm:cxn modelId="{78E9771A-879D-471E-802B-BCADA096B063}" type="presOf" srcId="{4A602C74-5328-4741-8B47-750041828E6B}" destId="{8F57CD0B-CCC8-43F0-9E44-CA7378D45185}" srcOrd="0" destOrd="0" presId="urn:microsoft.com/office/officeart/2005/8/layout/hierarchy1"/>
    <dgm:cxn modelId="{DB6DCBB4-36C6-487F-801B-3E06A101BDFF}" srcId="{7165D167-965E-42B6-9CAA-8B216BAB9EF9}" destId="{C7063FF3-7743-4401-ADAD-75F8B6FE8333}" srcOrd="0" destOrd="0" parTransId="{27CD4A0E-7659-473B-9053-0DBA2B5CADA8}" sibTransId="{1362DD0D-223C-42B1-85CC-46D0BF8BD3FE}"/>
    <dgm:cxn modelId="{A64779D0-CAA6-4864-BF57-53B4D077AE4A}" type="presOf" srcId="{99B75913-2803-4D56-BD42-F4AF766402C4}" destId="{16867C56-9C99-429E-A4BB-4AC71D9F41CF}" srcOrd="0" destOrd="0" presId="urn:microsoft.com/office/officeart/2005/8/layout/hierarchy1"/>
    <dgm:cxn modelId="{895916CF-C208-46FB-8ECE-DD543FA7121F}" srcId="{316E589B-7D2A-4EA7-BD6D-1BB0271B86BF}" destId="{99B75913-2803-4D56-BD42-F4AF766402C4}" srcOrd="2" destOrd="0" parTransId="{F22C2652-6FB8-4A9A-ACD4-8BAFB5BB3AC5}" sibTransId="{7893A7E7-DF24-4258-A5FC-B7CFD56C5182}"/>
    <dgm:cxn modelId="{24D2E900-15F4-4241-B2D9-26C0977090E9}" type="presOf" srcId="{316E589B-7D2A-4EA7-BD6D-1BB0271B86BF}" destId="{6ADF9AE6-5EC5-4B36-BB2D-83862EF6627B}" srcOrd="0" destOrd="0" presId="urn:microsoft.com/office/officeart/2005/8/layout/hierarchy1"/>
    <dgm:cxn modelId="{0C53B546-2347-4118-AA82-30B7BF19A798}" type="presOf" srcId="{0E399F1F-41BC-4D98-8907-5789A600EA85}" destId="{0C1F7D6C-2331-4D21-A180-1AB291C509CA}" srcOrd="0" destOrd="0" presId="urn:microsoft.com/office/officeart/2005/8/layout/hierarchy1"/>
    <dgm:cxn modelId="{F4D7A8C0-140C-4AD5-8D56-80FE19CA8AFB}" type="presOf" srcId="{BD45DFBA-C4AA-41BE-866B-938E80EE675B}" destId="{F15216D6-1CAA-4CA1-8B4E-61172391C31D}" srcOrd="0" destOrd="0" presId="urn:microsoft.com/office/officeart/2005/8/layout/hierarchy1"/>
    <dgm:cxn modelId="{4DFA295A-915C-4A0D-9292-0A9E472FCC90}" type="presOf" srcId="{A548EB37-56A6-4B4E-888A-F55717E0B5B2}" destId="{239AA76A-5546-4750-9189-520ECDF57CBD}" srcOrd="0" destOrd="0" presId="urn:microsoft.com/office/officeart/2005/8/layout/hierarchy1"/>
    <dgm:cxn modelId="{315CB2CA-80D3-4935-B007-4DA6649F9CBA}" srcId="{7165D167-965E-42B6-9CAA-8B216BAB9EF9}" destId="{5B2838FE-0507-45C3-A106-EB368280B0D1}" srcOrd="1" destOrd="0" parTransId="{9431E080-3D96-4E17-A4BD-9188310A9FED}" sibTransId="{81EC6E49-3193-4372-A92C-14B07BECAEB4}"/>
    <dgm:cxn modelId="{7623C643-1A09-4231-82B6-AFA0F83EB43E}" srcId="{316E589B-7D2A-4EA7-BD6D-1BB0271B86BF}" destId="{517E7142-6E2A-4800-8721-E5376D7045E6}" srcOrd="0" destOrd="0" parTransId="{D897E83C-360C-4255-A46F-01E8030B062A}" sibTransId="{6C00F7E4-E77E-4A87-B499-82406D9A4B8F}"/>
    <dgm:cxn modelId="{9BE94ED0-F4E7-4CB9-9039-D1CCEEEF36B9}" srcId="{0E399F1F-41BC-4D98-8907-5789A600EA85}" destId="{7165D167-965E-42B6-9CAA-8B216BAB9EF9}" srcOrd="2" destOrd="0" parTransId="{3B655315-674A-430F-8AEC-40150BE25F1F}" sibTransId="{8980DC2D-9F49-4B9F-8FB2-DAD986C8BA12}"/>
    <dgm:cxn modelId="{E719B9FE-E8D5-48C5-B2FE-16D34758E43D}" type="presOf" srcId="{B83223FD-46A7-42CA-B957-70222431ADD2}" destId="{FC220FE4-8BFF-40C0-9C07-F9C60159D0B5}" srcOrd="0" destOrd="0" presId="urn:microsoft.com/office/officeart/2005/8/layout/hierarchy1"/>
    <dgm:cxn modelId="{B7882FA7-EED1-41E1-BBDA-D6A5A6B67748}" srcId="{08F4F175-9938-4EDD-9A7C-786212F1E70D}" destId="{C9FEED4E-876B-435D-B56A-B229B5242147}" srcOrd="1" destOrd="0" parTransId="{25DF8B5E-3026-40A1-B35D-8E563745A7D8}" sibTransId="{132ECA8F-14CC-4C72-AE28-24A2A262CE1C}"/>
    <dgm:cxn modelId="{A319841A-10EF-4456-8A78-4C930FA72AD3}" type="presOf" srcId="{3B655315-674A-430F-8AEC-40150BE25F1F}" destId="{74B875E0-BDD3-46E9-A2EE-382CAD56DDEB}" srcOrd="0" destOrd="0" presId="urn:microsoft.com/office/officeart/2005/8/layout/hierarchy1"/>
    <dgm:cxn modelId="{81AFE9F4-98D0-44FC-BB3B-091F04183A2F}" type="presOf" srcId="{27CD4A0E-7659-473B-9053-0DBA2B5CADA8}" destId="{E05D0DAD-CA66-4F4B-B1B9-BC97702E90E3}" srcOrd="0" destOrd="0" presId="urn:microsoft.com/office/officeart/2005/8/layout/hierarchy1"/>
    <dgm:cxn modelId="{B5716C9C-D54C-4E60-A6BB-053D1A07D724}" type="presOf" srcId="{CDE959E7-B295-4E35-8325-CFB98AFFF0C8}" destId="{47427B07-C3E5-4CD2-BC73-036076029766}" srcOrd="0" destOrd="0" presId="urn:microsoft.com/office/officeart/2005/8/layout/hierarchy1"/>
    <dgm:cxn modelId="{6A86376F-40A7-48F1-8A59-9B26CBBB636F}" srcId="{08F4F175-9938-4EDD-9A7C-786212F1E70D}" destId="{85D75254-A063-4B31-B60E-EA4225E5D9A3}" srcOrd="0" destOrd="0" parTransId="{5E48173E-BC9B-4ADA-9290-DFDBBDA0936C}" sibTransId="{642C5A8F-87A5-4F08-9B9E-18DAD7E67FF4}"/>
    <dgm:cxn modelId="{CA7C7BD3-269C-4853-A905-9F3ED7EC4DDA}" type="presOf" srcId="{388B578C-855C-4332-9476-0E1F9AA572B1}" destId="{B89A4653-E988-43EA-BA95-CA52B558ABC1}" srcOrd="0" destOrd="0" presId="urn:microsoft.com/office/officeart/2005/8/layout/hierarchy1"/>
    <dgm:cxn modelId="{F97F60BC-DC86-497D-8433-C0BD859D5425}" srcId="{316E589B-7D2A-4EA7-BD6D-1BB0271B86BF}" destId="{0304397C-68D3-41E6-BCCE-694528A2498E}" srcOrd="1" destOrd="0" parTransId="{E30A1E5D-BC34-4163-AAE0-F40B77AB2D26}" sibTransId="{1BA87182-1811-4C48-B22A-E5CDCD78E2FD}"/>
    <dgm:cxn modelId="{861D7CE4-8013-4D56-937A-75F53BD6CD5D}" type="presOf" srcId="{25DF8B5E-3026-40A1-B35D-8E563745A7D8}" destId="{D30E4978-78B0-4E65-84C8-E24A0BA67ED3}" srcOrd="0" destOrd="0" presId="urn:microsoft.com/office/officeart/2005/8/layout/hierarchy1"/>
    <dgm:cxn modelId="{200EBA82-A9F6-4163-87DC-70872358A8B7}" type="presOf" srcId="{08F4F175-9938-4EDD-9A7C-786212F1E70D}" destId="{3C9885E2-239B-4BF4-90D4-5B992B459792}" srcOrd="0" destOrd="0" presId="urn:microsoft.com/office/officeart/2005/8/layout/hierarchy1"/>
    <dgm:cxn modelId="{185B752E-3553-43F6-B407-AE2941FDBEAF}" type="presOf" srcId="{9431E080-3D96-4E17-A4BD-9188310A9FED}" destId="{587C64B9-7CF1-489C-9D24-1F09C43760B1}" srcOrd="0" destOrd="0" presId="urn:microsoft.com/office/officeart/2005/8/layout/hierarchy1"/>
    <dgm:cxn modelId="{23BE710B-21AE-4592-A010-B02F65C3F0ED}" srcId="{08F4F175-9938-4EDD-9A7C-786212F1E70D}" destId="{B83223FD-46A7-42CA-B957-70222431ADD2}" srcOrd="2" destOrd="0" parTransId="{388B578C-855C-4332-9476-0E1F9AA572B1}" sibTransId="{BD09D791-C12A-4521-A3FF-2C02DCD57800}"/>
    <dgm:cxn modelId="{DD96199F-F91D-4D1A-9A5B-54674BB52CED}" srcId="{0E399F1F-41BC-4D98-8907-5789A600EA85}" destId="{64097802-AAA8-42E1-A963-6000A3CC0381}" srcOrd="0" destOrd="0" parTransId="{A548EB37-56A6-4B4E-888A-F55717E0B5B2}" sibTransId="{98974D11-41E5-444E-A287-556D7E6204F7}"/>
    <dgm:cxn modelId="{CC728F8E-0D8F-4184-90AF-08B732F618BA}" type="presOf" srcId="{BA4D62F8-C902-4FE5-9744-B30DEA7574C1}" destId="{7F62AB86-1572-4CB4-94E5-87B03593D055}" srcOrd="0" destOrd="0" presId="urn:microsoft.com/office/officeart/2005/8/layout/hierarchy1"/>
    <dgm:cxn modelId="{F47D2C34-3267-4062-933A-D73E27B42DFF}" type="presOf" srcId="{C7063FF3-7743-4401-ADAD-75F8B6FE8333}" destId="{D242885C-3068-4B0C-A73D-AC84D2C02132}" srcOrd="0" destOrd="0" presId="urn:microsoft.com/office/officeart/2005/8/layout/hierarchy1"/>
    <dgm:cxn modelId="{6CC8B864-E008-48EF-801C-682F4BD4799A}" type="presOf" srcId="{5CB1DB4F-5577-4E25-8EA4-215105DD584E}" destId="{D8005F36-F674-4709-8AF2-9D5C36F66201}" srcOrd="0" destOrd="0" presId="urn:microsoft.com/office/officeart/2005/8/layout/hierarchy1"/>
    <dgm:cxn modelId="{EE5E4124-DF20-48F6-89BE-C1C1AF302E22}" type="presOf" srcId="{1C1EE927-20E3-4286-A1E2-283F0B5BDDA2}" destId="{7558535A-6780-437E-83D3-1CD09CF7156C}" srcOrd="0" destOrd="0" presId="urn:microsoft.com/office/officeart/2005/8/layout/hierarchy1"/>
    <dgm:cxn modelId="{0A5D6359-CFD6-42BD-9512-CE636CF280AF}" srcId="{316E589B-7D2A-4EA7-BD6D-1BB0271B86BF}" destId="{6D8A933F-BA62-4FD7-B584-71853FBBD1CE}" srcOrd="3" destOrd="0" parTransId="{5CB1DB4F-5577-4E25-8EA4-215105DD584E}" sibTransId="{02121E59-478F-4387-AFD8-3350BE0CBFA7}"/>
    <dgm:cxn modelId="{6D430C28-7AD4-4134-8A61-9B0473728CB0}" type="presOf" srcId="{FC8033FA-2736-431B-ABB5-426369D98BFA}" destId="{EE40790C-7F50-4D64-A2F8-D464F20F8767}" srcOrd="0" destOrd="0" presId="urn:microsoft.com/office/officeart/2005/8/layout/hierarchy1"/>
    <dgm:cxn modelId="{0CC92DF2-6B43-4355-8CF7-4EC78CC789ED}" type="presOf" srcId="{6D8A933F-BA62-4FD7-B584-71853FBBD1CE}" destId="{E6850C6C-A20C-4D07-9E3A-493962585DB5}" srcOrd="0" destOrd="0" presId="urn:microsoft.com/office/officeart/2005/8/layout/hierarchy1"/>
    <dgm:cxn modelId="{DB88F1C0-7DFE-4696-807C-5B2FD204EC7F}" type="presOf" srcId="{15B569A9-6141-455A-B48E-F77308BE1CFE}" destId="{964D36BE-23DD-4BF6-946E-0DD4D682638A}" srcOrd="0" destOrd="0" presId="urn:microsoft.com/office/officeart/2005/8/layout/hierarchy1"/>
    <dgm:cxn modelId="{7450DBB4-D48B-40E0-BAD7-7278622DF8F0}" type="presOf" srcId="{85D75254-A063-4B31-B60E-EA4225E5D9A3}" destId="{6541C19C-7444-44E5-A454-C1867BC42483}" srcOrd="0" destOrd="0" presId="urn:microsoft.com/office/officeart/2005/8/layout/hierarchy1"/>
    <dgm:cxn modelId="{1E65D57B-FE60-49A6-9A25-0E34752B512B}" srcId="{0E399F1F-41BC-4D98-8907-5789A600EA85}" destId="{08F4F175-9938-4EDD-9A7C-786212F1E70D}" srcOrd="1" destOrd="0" parTransId="{15B569A9-6141-455A-B48E-F77308BE1CFE}" sibTransId="{B6C06FC4-02F7-4BED-8E54-A5DC91451407}"/>
    <dgm:cxn modelId="{DDBE38CE-5EE7-4EF6-81A6-11C224F13EB4}" type="presOf" srcId="{F22C2652-6FB8-4A9A-ACD4-8BAFB5BB3AC5}" destId="{7F0DA9C6-3BA5-4A55-B4E7-0D4BC787460C}" srcOrd="0" destOrd="0" presId="urn:microsoft.com/office/officeart/2005/8/layout/hierarchy1"/>
    <dgm:cxn modelId="{504B9D48-C728-4E41-A011-B388E2443F87}" type="presOf" srcId="{5B2838FE-0507-45C3-A106-EB368280B0D1}" destId="{ED81C5D5-F979-47E9-ABD2-9CAF4D4A9DBE}" srcOrd="0" destOrd="0" presId="urn:microsoft.com/office/officeart/2005/8/layout/hierarchy1"/>
    <dgm:cxn modelId="{ECD2D1D2-B954-4E0F-8476-FE8ECA13E55B}" srcId="{0E399F1F-41BC-4D98-8907-5789A600EA85}" destId="{4A602C74-5328-4741-8B47-750041828E6B}" srcOrd="4" destOrd="0" parTransId="{BA4D62F8-C902-4FE5-9744-B30DEA7574C1}" sibTransId="{50E8FDD1-97E9-4865-AD7E-5FB70F58D62D}"/>
    <dgm:cxn modelId="{55C9B125-135B-492A-8C21-CCC840EB3E8C}" type="presOf" srcId="{E30A1E5D-BC34-4163-AAE0-F40B77AB2D26}" destId="{D1CAD832-2EF2-46A4-8DC2-785EBCA6E89C}" srcOrd="0" destOrd="0" presId="urn:microsoft.com/office/officeart/2005/8/layout/hierarchy1"/>
    <dgm:cxn modelId="{80859501-02B6-4115-9457-0E64BC3589B0}" type="presOf" srcId="{E8BE8DFB-8906-4288-ADCB-A7165D929823}" destId="{F0DD9559-9B8B-495F-AE41-31F723814BDE}" srcOrd="0" destOrd="0" presId="urn:microsoft.com/office/officeart/2005/8/layout/hierarchy1"/>
    <dgm:cxn modelId="{BBC66586-1ED5-48B9-9AD6-5AAFE4C15235}" type="presOf" srcId="{7165D167-965E-42B6-9CAA-8B216BAB9EF9}" destId="{267A0F14-97B2-45F5-8F87-0F0408946999}" srcOrd="0" destOrd="0" presId="urn:microsoft.com/office/officeart/2005/8/layout/hierarchy1"/>
    <dgm:cxn modelId="{08496C17-11CC-466F-BA0D-30F28006E593}" type="presOf" srcId="{C9FEED4E-876B-435D-B56A-B229B5242147}" destId="{84C7A3F5-3C69-4835-B116-328C80C58ADE}" srcOrd="0" destOrd="0" presId="urn:microsoft.com/office/officeart/2005/8/layout/hierarchy1"/>
    <dgm:cxn modelId="{EDA175CF-B644-4098-B225-C86EA925416F}" type="presOf" srcId="{D897E83C-360C-4255-A46F-01E8030B062A}" destId="{628B7849-2EA7-4A3A-A54B-5C98EC9D5B34}" srcOrd="0" destOrd="0" presId="urn:microsoft.com/office/officeart/2005/8/layout/hierarchy1"/>
    <dgm:cxn modelId="{A455F1A8-8417-4527-B7F0-3C6968743A7E}" type="presOf" srcId="{4F919C92-0741-452B-8F57-9250429CF9D1}" destId="{DFDFFBA3-AFEC-470B-A471-A3C82FB5E63D}" srcOrd="0" destOrd="0" presId="urn:microsoft.com/office/officeart/2005/8/layout/hierarchy1"/>
    <dgm:cxn modelId="{56CA6344-E74A-4094-BF61-FEA5D495707C}" type="presOf" srcId="{64097802-AAA8-42E1-A963-6000A3CC0381}" destId="{19DEB56B-6E6D-4912-AFB3-F7CE8F1808FC}" srcOrd="0" destOrd="0" presId="urn:microsoft.com/office/officeart/2005/8/layout/hierarchy1"/>
    <dgm:cxn modelId="{B683E1F9-0922-4270-8E29-EFF9B667C32F}" type="presOf" srcId="{5E48173E-BC9B-4ADA-9290-DFDBBDA0936C}" destId="{DEA9D7F5-5D3A-4E84-9001-BFD3EEEF1AC5}" srcOrd="0" destOrd="0" presId="urn:microsoft.com/office/officeart/2005/8/layout/hierarchy1"/>
    <dgm:cxn modelId="{1D1E3E74-610B-42ED-8A09-16A0EAFAA886}" type="presParOf" srcId="{47427B07-C3E5-4CD2-BC73-036076029766}" destId="{C47B9595-8E67-4092-A50C-F51D131F7DDF}" srcOrd="0" destOrd="0" presId="urn:microsoft.com/office/officeart/2005/8/layout/hierarchy1"/>
    <dgm:cxn modelId="{80FA547B-4233-4CD4-933C-FCD42C787318}" type="presParOf" srcId="{C47B9595-8E67-4092-A50C-F51D131F7DDF}" destId="{E045DB83-6F48-4177-A8D3-D499EEB17E14}" srcOrd="0" destOrd="0" presId="urn:microsoft.com/office/officeart/2005/8/layout/hierarchy1"/>
    <dgm:cxn modelId="{26965C44-4076-45F2-8579-E60F8059B62D}" type="presParOf" srcId="{E045DB83-6F48-4177-A8D3-D499EEB17E14}" destId="{F6951106-51AC-4FFF-B549-E35B2BCFE24B}" srcOrd="0" destOrd="0" presId="urn:microsoft.com/office/officeart/2005/8/layout/hierarchy1"/>
    <dgm:cxn modelId="{0295ACA9-A45A-44A1-9F83-3CB1EB706042}" type="presParOf" srcId="{E045DB83-6F48-4177-A8D3-D499EEB17E14}" destId="{0C1F7D6C-2331-4D21-A180-1AB291C509CA}" srcOrd="1" destOrd="0" presId="urn:microsoft.com/office/officeart/2005/8/layout/hierarchy1"/>
    <dgm:cxn modelId="{51B4E2DB-630A-4FE4-AB61-CDC1F94A072B}" type="presParOf" srcId="{C47B9595-8E67-4092-A50C-F51D131F7DDF}" destId="{564268DB-28E3-4826-8306-5A08A0B6E553}" srcOrd="1" destOrd="0" presId="urn:microsoft.com/office/officeart/2005/8/layout/hierarchy1"/>
    <dgm:cxn modelId="{C7A202A8-9D9A-4C36-BA19-8CBECF809786}" type="presParOf" srcId="{564268DB-28E3-4826-8306-5A08A0B6E553}" destId="{239AA76A-5546-4750-9189-520ECDF57CBD}" srcOrd="0" destOrd="0" presId="urn:microsoft.com/office/officeart/2005/8/layout/hierarchy1"/>
    <dgm:cxn modelId="{85D6DF41-C7B1-4C7B-BC24-9B2D6E8E7889}" type="presParOf" srcId="{564268DB-28E3-4826-8306-5A08A0B6E553}" destId="{032166F2-551B-4D95-BF4A-E67391409B98}" srcOrd="1" destOrd="0" presId="urn:microsoft.com/office/officeart/2005/8/layout/hierarchy1"/>
    <dgm:cxn modelId="{662652DA-1021-4151-AB0C-502347DEACEC}" type="presParOf" srcId="{032166F2-551B-4D95-BF4A-E67391409B98}" destId="{EF9B567A-0728-4A58-93EC-E474812BDF78}" srcOrd="0" destOrd="0" presId="urn:microsoft.com/office/officeart/2005/8/layout/hierarchy1"/>
    <dgm:cxn modelId="{200F35FC-FE28-4857-964D-86542C658F70}" type="presParOf" srcId="{EF9B567A-0728-4A58-93EC-E474812BDF78}" destId="{1799EBE6-D6F8-4086-93D4-B0CA53702FB8}" srcOrd="0" destOrd="0" presId="urn:microsoft.com/office/officeart/2005/8/layout/hierarchy1"/>
    <dgm:cxn modelId="{FDD3812B-133E-4B7F-B7A4-13EF1DC25924}" type="presParOf" srcId="{EF9B567A-0728-4A58-93EC-E474812BDF78}" destId="{19DEB56B-6E6D-4912-AFB3-F7CE8F1808FC}" srcOrd="1" destOrd="0" presId="urn:microsoft.com/office/officeart/2005/8/layout/hierarchy1"/>
    <dgm:cxn modelId="{0E5B3707-B769-4F3A-97FC-CDDF131B56B6}" type="presParOf" srcId="{032166F2-551B-4D95-BF4A-E67391409B98}" destId="{762381C1-CD32-476F-A846-B56DE030E7E8}" srcOrd="1" destOrd="0" presId="urn:microsoft.com/office/officeart/2005/8/layout/hierarchy1"/>
    <dgm:cxn modelId="{FC712402-E562-4386-8CF2-CE091BC19080}" type="presParOf" srcId="{564268DB-28E3-4826-8306-5A08A0B6E553}" destId="{964D36BE-23DD-4BF6-946E-0DD4D682638A}" srcOrd="2" destOrd="0" presId="urn:microsoft.com/office/officeart/2005/8/layout/hierarchy1"/>
    <dgm:cxn modelId="{B3360024-EC1F-49DB-A1B4-243EA13A0E06}" type="presParOf" srcId="{564268DB-28E3-4826-8306-5A08A0B6E553}" destId="{4EBECB5D-CAD7-4354-9860-F0651BFB6C74}" srcOrd="3" destOrd="0" presId="urn:microsoft.com/office/officeart/2005/8/layout/hierarchy1"/>
    <dgm:cxn modelId="{6738C419-5FFC-4C1B-84FF-FC41503C049A}" type="presParOf" srcId="{4EBECB5D-CAD7-4354-9860-F0651BFB6C74}" destId="{90A85535-E569-49BD-8738-CB961FD56797}" srcOrd="0" destOrd="0" presId="urn:microsoft.com/office/officeart/2005/8/layout/hierarchy1"/>
    <dgm:cxn modelId="{8D4D6D84-2D8F-444C-B8DC-C73F19321469}" type="presParOf" srcId="{90A85535-E569-49BD-8738-CB961FD56797}" destId="{AE784337-4060-4D25-A609-3CBD67B38D91}" srcOrd="0" destOrd="0" presId="urn:microsoft.com/office/officeart/2005/8/layout/hierarchy1"/>
    <dgm:cxn modelId="{E39206DD-D252-47DA-A07B-AEF6260315F6}" type="presParOf" srcId="{90A85535-E569-49BD-8738-CB961FD56797}" destId="{3C9885E2-239B-4BF4-90D4-5B992B459792}" srcOrd="1" destOrd="0" presId="urn:microsoft.com/office/officeart/2005/8/layout/hierarchy1"/>
    <dgm:cxn modelId="{B8D86E81-0903-4557-9F09-438BB40B5B86}" type="presParOf" srcId="{4EBECB5D-CAD7-4354-9860-F0651BFB6C74}" destId="{18308FCC-A3ED-4962-8C9A-86C356273FB7}" srcOrd="1" destOrd="0" presId="urn:microsoft.com/office/officeart/2005/8/layout/hierarchy1"/>
    <dgm:cxn modelId="{14B671DB-81B9-445A-9B0E-4FA3AA57DBBD}" type="presParOf" srcId="{18308FCC-A3ED-4962-8C9A-86C356273FB7}" destId="{DEA9D7F5-5D3A-4E84-9001-BFD3EEEF1AC5}" srcOrd="0" destOrd="0" presId="urn:microsoft.com/office/officeart/2005/8/layout/hierarchy1"/>
    <dgm:cxn modelId="{A2C2EFFA-240A-4FC1-9D8F-B673DE26DC39}" type="presParOf" srcId="{18308FCC-A3ED-4962-8C9A-86C356273FB7}" destId="{4E08E520-05EC-4FB5-8D00-11EAF94BD2F6}" srcOrd="1" destOrd="0" presId="urn:microsoft.com/office/officeart/2005/8/layout/hierarchy1"/>
    <dgm:cxn modelId="{DFA866E8-AB8F-4126-A7C8-CAFFDEA6ADED}" type="presParOf" srcId="{4E08E520-05EC-4FB5-8D00-11EAF94BD2F6}" destId="{5941A440-3280-48F3-8FA0-2B7E8EF5CB3C}" srcOrd="0" destOrd="0" presId="urn:microsoft.com/office/officeart/2005/8/layout/hierarchy1"/>
    <dgm:cxn modelId="{9733D7B6-8481-40E9-BA50-4D3F607EF62E}" type="presParOf" srcId="{5941A440-3280-48F3-8FA0-2B7E8EF5CB3C}" destId="{58A14EA9-B9D4-4049-ABAB-03AAFBC16CB9}" srcOrd="0" destOrd="0" presId="urn:microsoft.com/office/officeart/2005/8/layout/hierarchy1"/>
    <dgm:cxn modelId="{85BA4E20-E3E5-4B05-A2D1-26C12DDA00B7}" type="presParOf" srcId="{5941A440-3280-48F3-8FA0-2B7E8EF5CB3C}" destId="{6541C19C-7444-44E5-A454-C1867BC42483}" srcOrd="1" destOrd="0" presId="urn:microsoft.com/office/officeart/2005/8/layout/hierarchy1"/>
    <dgm:cxn modelId="{89235EE4-2CE8-4768-809C-253BFE0E8F83}" type="presParOf" srcId="{4E08E520-05EC-4FB5-8D00-11EAF94BD2F6}" destId="{47511A62-ACDE-4643-9C96-88807784EBF6}" srcOrd="1" destOrd="0" presId="urn:microsoft.com/office/officeart/2005/8/layout/hierarchy1"/>
    <dgm:cxn modelId="{3FB6A8AD-C866-4E2F-BD7C-DD0E6AF02844}" type="presParOf" srcId="{18308FCC-A3ED-4962-8C9A-86C356273FB7}" destId="{D30E4978-78B0-4E65-84C8-E24A0BA67ED3}" srcOrd="2" destOrd="0" presId="urn:microsoft.com/office/officeart/2005/8/layout/hierarchy1"/>
    <dgm:cxn modelId="{E46C41CA-0A5D-49B9-9E71-F74A4E32C522}" type="presParOf" srcId="{18308FCC-A3ED-4962-8C9A-86C356273FB7}" destId="{B4696655-45D2-4979-B937-60F246D314E9}" srcOrd="3" destOrd="0" presId="urn:microsoft.com/office/officeart/2005/8/layout/hierarchy1"/>
    <dgm:cxn modelId="{30D29757-9CDA-4D2F-BF46-E8B355E9FEE9}" type="presParOf" srcId="{B4696655-45D2-4979-B937-60F246D314E9}" destId="{E7E79824-5644-40B2-A1BB-1CBA3C00FA7A}" srcOrd="0" destOrd="0" presId="urn:microsoft.com/office/officeart/2005/8/layout/hierarchy1"/>
    <dgm:cxn modelId="{A6B1D9B2-E763-4955-9A80-9B8764787310}" type="presParOf" srcId="{E7E79824-5644-40B2-A1BB-1CBA3C00FA7A}" destId="{66FC4B4A-A29B-4DCD-BE46-576909E468DF}" srcOrd="0" destOrd="0" presId="urn:microsoft.com/office/officeart/2005/8/layout/hierarchy1"/>
    <dgm:cxn modelId="{37949B77-25BB-42C1-9B14-5E7E70BA4353}" type="presParOf" srcId="{E7E79824-5644-40B2-A1BB-1CBA3C00FA7A}" destId="{84C7A3F5-3C69-4835-B116-328C80C58ADE}" srcOrd="1" destOrd="0" presId="urn:microsoft.com/office/officeart/2005/8/layout/hierarchy1"/>
    <dgm:cxn modelId="{81EA5224-0928-4CED-B96D-5E34EC3708C8}" type="presParOf" srcId="{B4696655-45D2-4979-B937-60F246D314E9}" destId="{EC1F3F64-4E35-4641-BC8E-3D4D93FA00B7}" srcOrd="1" destOrd="0" presId="urn:microsoft.com/office/officeart/2005/8/layout/hierarchy1"/>
    <dgm:cxn modelId="{3C4AD6AF-C066-4518-92AC-AD79FC6AD9FC}" type="presParOf" srcId="{18308FCC-A3ED-4962-8C9A-86C356273FB7}" destId="{B89A4653-E988-43EA-BA95-CA52B558ABC1}" srcOrd="4" destOrd="0" presId="urn:microsoft.com/office/officeart/2005/8/layout/hierarchy1"/>
    <dgm:cxn modelId="{C943157A-C415-4046-B0C9-1B9CA489192F}" type="presParOf" srcId="{18308FCC-A3ED-4962-8C9A-86C356273FB7}" destId="{3973272D-CB20-479B-A2EB-BD489140E424}" srcOrd="5" destOrd="0" presId="urn:microsoft.com/office/officeart/2005/8/layout/hierarchy1"/>
    <dgm:cxn modelId="{761C5400-42CE-4AF8-AFCC-347E5234188E}" type="presParOf" srcId="{3973272D-CB20-479B-A2EB-BD489140E424}" destId="{BAE95959-1E1E-4EF7-9E54-C27AC107E71C}" srcOrd="0" destOrd="0" presId="urn:microsoft.com/office/officeart/2005/8/layout/hierarchy1"/>
    <dgm:cxn modelId="{434DD34A-2C76-4EC7-991D-015747660011}" type="presParOf" srcId="{BAE95959-1E1E-4EF7-9E54-C27AC107E71C}" destId="{B67E1DBC-F093-43C1-B7AD-B81F89C86197}" srcOrd="0" destOrd="0" presId="urn:microsoft.com/office/officeart/2005/8/layout/hierarchy1"/>
    <dgm:cxn modelId="{1B29EE80-1AFD-4DE1-8342-7CC133EC266B}" type="presParOf" srcId="{BAE95959-1E1E-4EF7-9E54-C27AC107E71C}" destId="{FC220FE4-8BFF-40C0-9C07-F9C60159D0B5}" srcOrd="1" destOrd="0" presId="urn:microsoft.com/office/officeart/2005/8/layout/hierarchy1"/>
    <dgm:cxn modelId="{751C0B7C-7ABC-49E1-B6A2-8B71013726C8}" type="presParOf" srcId="{3973272D-CB20-479B-A2EB-BD489140E424}" destId="{C6B579D5-3967-4C1C-9081-D70AACCF9132}" srcOrd="1" destOrd="0" presId="urn:microsoft.com/office/officeart/2005/8/layout/hierarchy1"/>
    <dgm:cxn modelId="{0A560CBE-BB39-4674-BBC5-0CF5CC9568BC}" type="presParOf" srcId="{564268DB-28E3-4826-8306-5A08A0B6E553}" destId="{74B875E0-BDD3-46E9-A2EE-382CAD56DDEB}" srcOrd="4" destOrd="0" presId="urn:microsoft.com/office/officeart/2005/8/layout/hierarchy1"/>
    <dgm:cxn modelId="{33D70462-1F53-4914-936C-299069A2E588}" type="presParOf" srcId="{564268DB-28E3-4826-8306-5A08A0B6E553}" destId="{706BFF1E-AD72-4CDA-B987-6784951EEF83}" srcOrd="5" destOrd="0" presId="urn:microsoft.com/office/officeart/2005/8/layout/hierarchy1"/>
    <dgm:cxn modelId="{6C833C2B-58FE-4863-B0CF-CC25A2652A22}" type="presParOf" srcId="{706BFF1E-AD72-4CDA-B987-6784951EEF83}" destId="{D2D9942A-C478-46E0-BD7D-CA854BD3BF0E}" srcOrd="0" destOrd="0" presId="urn:microsoft.com/office/officeart/2005/8/layout/hierarchy1"/>
    <dgm:cxn modelId="{74A6968B-AED1-4873-BDCC-DF05A74827CE}" type="presParOf" srcId="{D2D9942A-C478-46E0-BD7D-CA854BD3BF0E}" destId="{A9DA90DE-B69F-4F7E-BC25-80BB75B44A08}" srcOrd="0" destOrd="0" presId="urn:microsoft.com/office/officeart/2005/8/layout/hierarchy1"/>
    <dgm:cxn modelId="{4AC5296A-8B18-4923-9A03-BFBF90D2EEFE}" type="presParOf" srcId="{D2D9942A-C478-46E0-BD7D-CA854BD3BF0E}" destId="{267A0F14-97B2-45F5-8F87-0F0408946999}" srcOrd="1" destOrd="0" presId="urn:microsoft.com/office/officeart/2005/8/layout/hierarchy1"/>
    <dgm:cxn modelId="{380BBD00-7EC9-4697-828D-A7793AB9FB4D}" type="presParOf" srcId="{706BFF1E-AD72-4CDA-B987-6784951EEF83}" destId="{A57B48E4-2488-45E0-8753-DFB44E27A6B8}" srcOrd="1" destOrd="0" presId="urn:microsoft.com/office/officeart/2005/8/layout/hierarchy1"/>
    <dgm:cxn modelId="{DFDF9EC7-34A6-4197-A9F2-6C2F403151B8}" type="presParOf" srcId="{A57B48E4-2488-45E0-8753-DFB44E27A6B8}" destId="{E05D0DAD-CA66-4F4B-B1B9-BC97702E90E3}" srcOrd="0" destOrd="0" presId="urn:microsoft.com/office/officeart/2005/8/layout/hierarchy1"/>
    <dgm:cxn modelId="{DB163019-64EA-4A04-8064-FFA68151680A}" type="presParOf" srcId="{A57B48E4-2488-45E0-8753-DFB44E27A6B8}" destId="{C65004B4-AFB7-4469-83D8-FC8578AB523A}" srcOrd="1" destOrd="0" presId="urn:microsoft.com/office/officeart/2005/8/layout/hierarchy1"/>
    <dgm:cxn modelId="{1958B189-4D25-4AAD-BBC0-CC87AAC63758}" type="presParOf" srcId="{C65004B4-AFB7-4469-83D8-FC8578AB523A}" destId="{5C80E783-DE80-4B8B-BF85-0DD7B2C07316}" srcOrd="0" destOrd="0" presId="urn:microsoft.com/office/officeart/2005/8/layout/hierarchy1"/>
    <dgm:cxn modelId="{2F70E4CB-81EC-46E1-A44D-7B3B76BD5085}" type="presParOf" srcId="{5C80E783-DE80-4B8B-BF85-0DD7B2C07316}" destId="{5A9457AA-6108-4929-8954-41A2F6EF30F7}" srcOrd="0" destOrd="0" presId="urn:microsoft.com/office/officeart/2005/8/layout/hierarchy1"/>
    <dgm:cxn modelId="{AE3547F7-9891-43E2-840E-1C2068FCF7F6}" type="presParOf" srcId="{5C80E783-DE80-4B8B-BF85-0DD7B2C07316}" destId="{D242885C-3068-4B0C-A73D-AC84D2C02132}" srcOrd="1" destOrd="0" presId="urn:microsoft.com/office/officeart/2005/8/layout/hierarchy1"/>
    <dgm:cxn modelId="{07C58B82-AE9B-47B8-AB3B-CED031B36A92}" type="presParOf" srcId="{C65004B4-AFB7-4469-83D8-FC8578AB523A}" destId="{00D18D2A-C1F1-4E08-9A13-8B760B135043}" srcOrd="1" destOrd="0" presId="urn:microsoft.com/office/officeart/2005/8/layout/hierarchy1"/>
    <dgm:cxn modelId="{D7FE5204-DAB2-4C1C-9876-9916DAE84E10}" type="presParOf" srcId="{A57B48E4-2488-45E0-8753-DFB44E27A6B8}" destId="{587C64B9-7CF1-489C-9D24-1F09C43760B1}" srcOrd="2" destOrd="0" presId="urn:microsoft.com/office/officeart/2005/8/layout/hierarchy1"/>
    <dgm:cxn modelId="{B80CE128-F21D-45B0-A3FA-93E35FF9F8C7}" type="presParOf" srcId="{A57B48E4-2488-45E0-8753-DFB44E27A6B8}" destId="{A61C91A8-335A-4BE0-9D90-8473590DB000}" srcOrd="3" destOrd="0" presId="urn:microsoft.com/office/officeart/2005/8/layout/hierarchy1"/>
    <dgm:cxn modelId="{397E92D2-E1ED-4965-B931-01BDF84A06BB}" type="presParOf" srcId="{A61C91A8-335A-4BE0-9D90-8473590DB000}" destId="{3C296396-B957-49CA-9625-F13B99E787AB}" srcOrd="0" destOrd="0" presId="urn:microsoft.com/office/officeart/2005/8/layout/hierarchy1"/>
    <dgm:cxn modelId="{035461E3-DBC7-4336-A9D2-AABEAE54A538}" type="presParOf" srcId="{3C296396-B957-49CA-9625-F13B99E787AB}" destId="{E5983B0A-303F-44D2-B575-C960CCAD8D9F}" srcOrd="0" destOrd="0" presId="urn:microsoft.com/office/officeart/2005/8/layout/hierarchy1"/>
    <dgm:cxn modelId="{BC0EEAA9-8A90-451F-A54F-EB2D0A7E2F88}" type="presParOf" srcId="{3C296396-B957-49CA-9625-F13B99E787AB}" destId="{ED81C5D5-F979-47E9-ABD2-9CAF4D4A9DBE}" srcOrd="1" destOrd="0" presId="urn:microsoft.com/office/officeart/2005/8/layout/hierarchy1"/>
    <dgm:cxn modelId="{F5496350-96E9-41F3-ADB0-89F1330BB116}" type="presParOf" srcId="{A61C91A8-335A-4BE0-9D90-8473590DB000}" destId="{2FD377D0-60F6-4AC5-B55D-6737E203F8B2}" srcOrd="1" destOrd="0" presId="urn:microsoft.com/office/officeart/2005/8/layout/hierarchy1"/>
    <dgm:cxn modelId="{009E3DC5-3C19-4964-A666-EFC6EFA8CB0A}" type="presParOf" srcId="{A57B48E4-2488-45E0-8753-DFB44E27A6B8}" destId="{DFDFFBA3-AFEC-470B-A471-A3C82FB5E63D}" srcOrd="4" destOrd="0" presId="urn:microsoft.com/office/officeart/2005/8/layout/hierarchy1"/>
    <dgm:cxn modelId="{50AD877D-9C49-49E8-8489-C1A1B1DD6D06}" type="presParOf" srcId="{A57B48E4-2488-45E0-8753-DFB44E27A6B8}" destId="{F796A724-9F8A-4010-8F17-44C8E6EE526D}" srcOrd="5" destOrd="0" presId="urn:microsoft.com/office/officeart/2005/8/layout/hierarchy1"/>
    <dgm:cxn modelId="{C48C348B-F707-439F-B422-D6686F7108AA}" type="presParOf" srcId="{F796A724-9F8A-4010-8F17-44C8E6EE526D}" destId="{6CC0A3A1-223C-4ACE-8D56-ABA0D6385787}" srcOrd="0" destOrd="0" presId="urn:microsoft.com/office/officeart/2005/8/layout/hierarchy1"/>
    <dgm:cxn modelId="{B2D4D032-31F2-4DE3-A5C4-D3F66CC7D03B}" type="presParOf" srcId="{6CC0A3A1-223C-4ACE-8D56-ABA0D6385787}" destId="{91FDE7D6-FD6E-4AEF-B692-E127C695655F}" srcOrd="0" destOrd="0" presId="urn:microsoft.com/office/officeart/2005/8/layout/hierarchy1"/>
    <dgm:cxn modelId="{1DBDCCAD-F815-4FA5-AE6C-F95AB1EC2C0C}" type="presParOf" srcId="{6CC0A3A1-223C-4ACE-8D56-ABA0D6385787}" destId="{7558535A-6780-437E-83D3-1CD09CF7156C}" srcOrd="1" destOrd="0" presId="urn:microsoft.com/office/officeart/2005/8/layout/hierarchy1"/>
    <dgm:cxn modelId="{A9547BEE-DDE6-41B5-BFCC-75F5B05F2808}" type="presParOf" srcId="{F796A724-9F8A-4010-8F17-44C8E6EE526D}" destId="{79B20E4A-886F-4C9D-BCED-2D58BA44DB49}" srcOrd="1" destOrd="0" presId="urn:microsoft.com/office/officeart/2005/8/layout/hierarchy1"/>
    <dgm:cxn modelId="{A78B420D-1AA6-4C36-9ADC-71B531E6CBB3}" type="presParOf" srcId="{564268DB-28E3-4826-8306-5A08A0B6E553}" destId="{EE40790C-7F50-4D64-A2F8-D464F20F8767}" srcOrd="6" destOrd="0" presId="urn:microsoft.com/office/officeart/2005/8/layout/hierarchy1"/>
    <dgm:cxn modelId="{2AB9734B-98E7-446B-ADC0-732A6D8B26AD}" type="presParOf" srcId="{564268DB-28E3-4826-8306-5A08A0B6E553}" destId="{32083DC8-3673-40B9-B9E1-DCB86E51292A}" srcOrd="7" destOrd="0" presId="urn:microsoft.com/office/officeart/2005/8/layout/hierarchy1"/>
    <dgm:cxn modelId="{E0ED4D8B-A1CD-426C-A8BC-DC5223C074F8}" type="presParOf" srcId="{32083DC8-3673-40B9-B9E1-DCB86E51292A}" destId="{47D8B54F-D699-45A8-9229-F4D621665DDD}" srcOrd="0" destOrd="0" presId="urn:microsoft.com/office/officeart/2005/8/layout/hierarchy1"/>
    <dgm:cxn modelId="{5934081D-52EB-4A93-BA90-6560D2991BBA}" type="presParOf" srcId="{47D8B54F-D699-45A8-9229-F4D621665DDD}" destId="{ED123844-FEF1-4653-A7C9-357D333A4228}" srcOrd="0" destOrd="0" presId="urn:microsoft.com/office/officeart/2005/8/layout/hierarchy1"/>
    <dgm:cxn modelId="{6F152234-03D6-468B-AC80-35D6032A9E52}" type="presParOf" srcId="{47D8B54F-D699-45A8-9229-F4D621665DDD}" destId="{6ADF9AE6-5EC5-4B36-BB2D-83862EF6627B}" srcOrd="1" destOrd="0" presId="urn:microsoft.com/office/officeart/2005/8/layout/hierarchy1"/>
    <dgm:cxn modelId="{FF08F912-80C4-486E-AB19-CF63FE2A2490}" type="presParOf" srcId="{32083DC8-3673-40B9-B9E1-DCB86E51292A}" destId="{677FC360-308C-4CC1-999C-3A9550AA0579}" srcOrd="1" destOrd="0" presId="urn:microsoft.com/office/officeart/2005/8/layout/hierarchy1"/>
    <dgm:cxn modelId="{98AA3D95-89F2-49AD-95A2-039CDA1ACDEC}" type="presParOf" srcId="{677FC360-308C-4CC1-999C-3A9550AA0579}" destId="{628B7849-2EA7-4A3A-A54B-5C98EC9D5B34}" srcOrd="0" destOrd="0" presId="urn:microsoft.com/office/officeart/2005/8/layout/hierarchy1"/>
    <dgm:cxn modelId="{42F9B915-550C-46CA-AEBE-84B42879A49B}" type="presParOf" srcId="{677FC360-308C-4CC1-999C-3A9550AA0579}" destId="{0C8ED59D-B74C-4214-8DA5-EA0E45CE44B6}" srcOrd="1" destOrd="0" presId="urn:microsoft.com/office/officeart/2005/8/layout/hierarchy1"/>
    <dgm:cxn modelId="{E1703206-2C06-4969-A106-CC7F1A6DBCD6}" type="presParOf" srcId="{0C8ED59D-B74C-4214-8DA5-EA0E45CE44B6}" destId="{9DE26035-7555-4D8E-958B-4CE09FF18064}" srcOrd="0" destOrd="0" presId="urn:microsoft.com/office/officeart/2005/8/layout/hierarchy1"/>
    <dgm:cxn modelId="{43FBA6B3-0F22-4EAB-BA24-03FD3793B768}" type="presParOf" srcId="{9DE26035-7555-4D8E-958B-4CE09FF18064}" destId="{67F50F8B-A0FB-494A-8262-532C6CD3134E}" srcOrd="0" destOrd="0" presId="urn:microsoft.com/office/officeart/2005/8/layout/hierarchy1"/>
    <dgm:cxn modelId="{58774123-008B-4288-8F6B-BEF117FB1381}" type="presParOf" srcId="{9DE26035-7555-4D8E-958B-4CE09FF18064}" destId="{E3561BE1-B00E-427E-8A65-C6A12667A9DC}" srcOrd="1" destOrd="0" presId="urn:microsoft.com/office/officeart/2005/8/layout/hierarchy1"/>
    <dgm:cxn modelId="{CE6087C9-6E71-47E1-847A-5305941C213A}" type="presParOf" srcId="{0C8ED59D-B74C-4214-8DA5-EA0E45CE44B6}" destId="{E2386CF8-8988-47FA-AF81-641797D94A85}" srcOrd="1" destOrd="0" presId="urn:microsoft.com/office/officeart/2005/8/layout/hierarchy1"/>
    <dgm:cxn modelId="{09F391A5-00AF-4021-A4F0-704534645E57}" type="presParOf" srcId="{677FC360-308C-4CC1-999C-3A9550AA0579}" destId="{D1CAD832-2EF2-46A4-8DC2-785EBCA6E89C}" srcOrd="2" destOrd="0" presId="urn:microsoft.com/office/officeart/2005/8/layout/hierarchy1"/>
    <dgm:cxn modelId="{48CD0543-FD0B-4ADF-A32F-F9FF421E87FE}" type="presParOf" srcId="{677FC360-308C-4CC1-999C-3A9550AA0579}" destId="{DB544A54-4C97-4C7E-B84E-8AAD4DA2A0F2}" srcOrd="3" destOrd="0" presId="urn:microsoft.com/office/officeart/2005/8/layout/hierarchy1"/>
    <dgm:cxn modelId="{41824CE3-5EAD-485B-8573-69665EC5E475}" type="presParOf" srcId="{DB544A54-4C97-4C7E-B84E-8AAD4DA2A0F2}" destId="{3EE44537-89BE-4380-9192-CEB36085F39B}" srcOrd="0" destOrd="0" presId="urn:microsoft.com/office/officeart/2005/8/layout/hierarchy1"/>
    <dgm:cxn modelId="{F3C8E630-8B01-40C0-9CEF-EC5AB1C5F417}" type="presParOf" srcId="{3EE44537-89BE-4380-9192-CEB36085F39B}" destId="{579A70E6-C344-42D9-BAAF-27BDA16FE7D3}" srcOrd="0" destOrd="0" presId="urn:microsoft.com/office/officeart/2005/8/layout/hierarchy1"/>
    <dgm:cxn modelId="{E9A3C531-0B1D-4E1B-B8DC-F9BB6C9A65A1}" type="presParOf" srcId="{3EE44537-89BE-4380-9192-CEB36085F39B}" destId="{3C7586D0-937A-4792-B9AC-CE4BEA1B23FA}" srcOrd="1" destOrd="0" presId="urn:microsoft.com/office/officeart/2005/8/layout/hierarchy1"/>
    <dgm:cxn modelId="{243E5709-5BEB-4927-B2E2-27C06DC279A8}" type="presParOf" srcId="{DB544A54-4C97-4C7E-B84E-8AAD4DA2A0F2}" destId="{6B35D5D9-8ED9-46D8-9F73-A94007DABF9B}" srcOrd="1" destOrd="0" presId="urn:microsoft.com/office/officeart/2005/8/layout/hierarchy1"/>
    <dgm:cxn modelId="{BD0EF3CE-E155-408C-BE66-BC5AFE814248}" type="presParOf" srcId="{677FC360-308C-4CC1-999C-3A9550AA0579}" destId="{7F0DA9C6-3BA5-4A55-B4E7-0D4BC787460C}" srcOrd="4" destOrd="0" presId="urn:microsoft.com/office/officeart/2005/8/layout/hierarchy1"/>
    <dgm:cxn modelId="{9CF5582C-5936-47E4-817D-399B18AE2F1F}" type="presParOf" srcId="{677FC360-308C-4CC1-999C-3A9550AA0579}" destId="{9DFB2A22-0BED-4BBB-AC9A-9B44A9D1FEF5}" srcOrd="5" destOrd="0" presId="urn:microsoft.com/office/officeart/2005/8/layout/hierarchy1"/>
    <dgm:cxn modelId="{5824D3F4-635C-4FEA-820B-039D67CB08F1}" type="presParOf" srcId="{9DFB2A22-0BED-4BBB-AC9A-9B44A9D1FEF5}" destId="{F502C60E-82C8-4C1E-B248-CF68D3D7F705}" srcOrd="0" destOrd="0" presId="urn:microsoft.com/office/officeart/2005/8/layout/hierarchy1"/>
    <dgm:cxn modelId="{297F72A0-4E5C-48A3-88F4-335E4EE96B52}" type="presParOf" srcId="{F502C60E-82C8-4C1E-B248-CF68D3D7F705}" destId="{C2A38E03-778C-4304-B337-87CBF9F3D3E6}" srcOrd="0" destOrd="0" presId="urn:microsoft.com/office/officeart/2005/8/layout/hierarchy1"/>
    <dgm:cxn modelId="{D84FBB31-6DEE-470E-891F-5932468E7C41}" type="presParOf" srcId="{F502C60E-82C8-4C1E-B248-CF68D3D7F705}" destId="{16867C56-9C99-429E-A4BB-4AC71D9F41CF}" srcOrd="1" destOrd="0" presId="urn:microsoft.com/office/officeart/2005/8/layout/hierarchy1"/>
    <dgm:cxn modelId="{8593471A-BA5D-41B7-A10F-CA9E5E117B4E}" type="presParOf" srcId="{9DFB2A22-0BED-4BBB-AC9A-9B44A9D1FEF5}" destId="{DD0631B8-AAE7-48DF-8D6D-C6A11845D7FD}" srcOrd="1" destOrd="0" presId="urn:microsoft.com/office/officeart/2005/8/layout/hierarchy1"/>
    <dgm:cxn modelId="{A2C77EB8-5AC5-4B9C-8014-7485AD8C1071}" type="presParOf" srcId="{677FC360-308C-4CC1-999C-3A9550AA0579}" destId="{D8005F36-F674-4709-8AF2-9D5C36F66201}" srcOrd="6" destOrd="0" presId="urn:microsoft.com/office/officeart/2005/8/layout/hierarchy1"/>
    <dgm:cxn modelId="{062546FA-891F-408D-90D4-5C960A4B6A5E}" type="presParOf" srcId="{677FC360-308C-4CC1-999C-3A9550AA0579}" destId="{F6F47DE5-46A7-45C8-B2BF-11CD47838BCD}" srcOrd="7" destOrd="0" presId="urn:microsoft.com/office/officeart/2005/8/layout/hierarchy1"/>
    <dgm:cxn modelId="{C4344412-E544-4098-8132-2A877030D108}" type="presParOf" srcId="{F6F47DE5-46A7-45C8-B2BF-11CD47838BCD}" destId="{1C0971FC-3E93-4930-9B6A-BDE433D2C23B}" srcOrd="0" destOrd="0" presId="urn:microsoft.com/office/officeart/2005/8/layout/hierarchy1"/>
    <dgm:cxn modelId="{FA315227-B622-401D-9E89-B74F8778AD27}" type="presParOf" srcId="{1C0971FC-3E93-4930-9B6A-BDE433D2C23B}" destId="{C623A1A2-B9C9-45CE-B6E4-CAC520C766B4}" srcOrd="0" destOrd="0" presId="urn:microsoft.com/office/officeart/2005/8/layout/hierarchy1"/>
    <dgm:cxn modelId="{55AB0496-88A9-4664-B696-928462EABCA6}" type="presParOf" srcId="{1C0971FC-3E93-4930-9B6A-BDE433D2C23B}" destId="{E6850C6C-A20C-4D07-9E3A-493962585DB5}" srcOrd="1" destOrd="0" presId="urn:microsoft.com/office/officeart/2005/8/layout/hierarchy1"/>
    <dgm:cxn modelId="{0508CD18-5141-4BA3-B103-90C52DAA0F56}" type="presParOf" srcId="{F6F47DE5-46A7-45C8-B2BF-11CD47838BCD}" destId="{19EA3A0D-912D-48EC-A64B-D87D05203304}" srcOrd="1" destOrd="0" presId="urn:microsoft.com/office/officeart/2005/8/layout/hierarchy1"/>
    <dgm:cxn modelId="{BAE11204-6AAD-4D0F-82BE-546DB6A5F1E5}" type="presParOf" srcId="{677FC360-308C-4CC1-999C-3A9550AA0579}" destId="{F15216D6-1CAA-4CA1-8B4E-61172391C31D}" srcOrd="8" destOrd="0" presId="urn:microsoft.com/office/officeart/2005/8/layout/hierarchy1"/>
    <dgm:cxn modelId="{FB6B0BBA-F051-44D6-B632-28E81AE170F3}" type="presParOf" srcId="{677FC360-308C-4CC1-999C-3A9550AA0579}" destId="{8A4E8961-9EB0-4F5A-88B5-D5B6BE6A2E3F}" srcOrd="9" destOrd="0" presId="urn:microsoft.com/office/officeart/2005/8/layout/hierarchy1"/>
    <dgm:cxn modelId="{65C88101-E1D2-4475-BEC3-AF4939C13CED}" type="presParOf" srcId="{8A4E8961-9EB0-4F5A-88B5-D5B6BE6A2E3F}" destId="{1D6D5BE0-9B57-4471-85E5-8D83261B3EAF}" srcOrd="0" destOrd="0" presId="urn:microsoft.com/office/officeart/2005/8/layout/hierarchy1"/>
    <dgm:cxn modelId="{BBE3B816-FBC5-4439-AC3D-F014154944AA}" type="presParOf" srcId="{1D6D5BE0-9B57-4471-85E5-8D83261B3EAF}" destId="{7410DEDE-4850-4654-9F70-CA9B19AAA8C3}" srcOrd="0" destOrd="0" presId="urn:microsoft.com/office/officeart/2005/8/layout/hierarchy1"/>
    <dgm:cxn modelId="{0081DC8C-CD9E-45DC-A5F1-66E696F7CC45}" type="presParOf" srcId="{1D6D5BE0-9B57-4471-85E5-8D83261B3EAF}" destId="{F0DD9559-9B8B-495F-AE41-31F723814BDE}" srcOrd="1" destOrd="0" presId="urn:microsoft.com/office/officeart/2005/8/layout/hierarchy1"/>
    <dgm:cxn modelId="{1243B458-120D-42B1-9E9A-E2F441939098}" type="presParOf" srcId="{8A4E8961-9EB0-4F5A-88B5-D5B6BE6A2E3F}" destId="{414C772E-B3BC-4AED-B357-34DC95D8A782}" srcOrd="1" destOrd="0" presId="urn:microsoft.com/office/officeart/2005/8/layout/hierarchy1"/>
    <dgm:cxn modelId="{70CC0D44-3AC0-4291-BB8D-22298E09DADC}" type="presParOf" srcId="{564268DB-28E3-4826-8306-5A08A0B6E553}" destId="{7F62AB86-1572-4CB4-94E5-87B03593D055}" srcOrd="8" destOrd="0" presId="urn:microsoft.com/office/officeart/2005/8/layout/hierarchy1"/>
    <dgm:cxn modelId="{D0DAAAAA-4C69-4A86-BC1D-3A7E09FBEFCD}" type="presParOf" srcId="{564268DB-28E3-4826-8306-5A08A0B6E553}" destId="{6B86F099-981F-4008-B31C-62EBDAAFCD29}" srcOrd="9" destOrd="0" presId="urn:microsoft.com/office/officeart/2005/8/layout/hierarchy1"/>
    <dgm:cxn modelId="{67110290-2A4A-45FC-9115-5E444066007A}" type="presParOf" srcId="{6B86F099-981F-4008-B31C-62EBDAAFCD29}" destId="{D6D8D1F1-35E2-4679-8AE0-76773429C84A}" srcOrd="0" destOrd="0" presId="urn:microsoft.com/office/officeart/2005/8/layout/hierarchy1"/>
    <dgm:cxn modelId="{5CF51286-2FE2-44B5-A7B8-E9F75ABC9C96}" type="presParOf" srcId="{D6D8D1F1-35E2-4679-8AE0-76773429C84A}" destId="{07F575F5-3AD6-4091-8E7F-627B6420397B}" srcOrd="0" destOrd="0" presId="urn:microsoft.com/office/officeart/2005/8/layout/hierarchy1"/>
    <dgm:cxn modelId="{09E78581-CC61-4452-8A80-FA24B069FF7E}" type="presParOf" srcId="{D6D8D1F1-35E2-4679-8AE0-76773429C84A}" destId="{8F57CD0B-CCC8-43F0-9E44-CA7378D45185}" srcOrd="1" destOrd="0" presId="urn:microsoft.com/office/officeart/2005/8/layout/hierarchy1"/>
    <dgm:cxn modelId="{D6644AEC-6378-46DB-92B7-91D8F81E0843}" type="presParOf" srcId="{6B86F099-981F-4008-B31C-62EBDAAFCD29}" destId="{B16571B7-779D-4E77-A152-642C15E75EDA}" srcOrd="1" destOrd="0" presId="urn:microsoft.com/office/officeart/2005/8/layout/hierarchy1"/>
  </dgm:cxnLst>
  <dgm:bg>
    <a:gradFill>
      <a:gsLst>
        <a:gs pos="62826">
          <a:srgbClr val="C1EBF9"/>
        </a:gs>
        <a:gs pos="0">
          <a:schemeClr val="accent1">
            <a:lumMod val="5000"/>
            <a:lumOff val="95000"/>
          </a:schemeClr>
        </a:gs>
        <a:gs pos="74000">
          <a:schemeClr val="accent1">
            <a:lumMod val="45000"/>
            <a:lumOff val="55000"/>
          </a:schemeClr>
        </a:gs>
        <a:gs pos="83000">
          <a:schemeClr val="accent1">
            <a:lumMod val="45000"/>
            <a:lumOff val="55000"/>
          </a:schemeClr>
        </a:gs>
        <a:gs pos="100000">
          <a:schemeClr val="accent1">
            <a:lumMod val="30000"/>
            <a:lumOff val="70000"/>
          </a:schemeClr>
        </a:gs>
      </a:gsLst>
      <a:lin ang="5400000" scaled="1"/>
    </a:gra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70398D9-16E0-4E50-A29E-94609380B91C}" type="doc">
      <dgm:prSet loTypeId="urn:microsoft.com/office/officeart/2005/8/layout/hierarchy2" loCatId="hierarchy" qsTypeId="urn:microsoft.com/office/officeart/2005/8/quickstyle/3d1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6C6DDA8B-AEFA-417F-BD56-1B6433D98BC9}">
      <dgm:prSet phldrT="[Text]"/>
      <dgm:spPr/>
      <dgm:t>
        <a:bodyPr/>
        <a:lstStyle/>
        <a:p>
          <a:r>
            <a:rPr lang="en-US" dirty="0" smtClean="0"/>
            <a:t>OUTPUT DEVICES</a:t>
          </a:r>
          <a:endParaRPr lang="en-US" dirty="0"/>
        </a:p>
      </dgm:t>
    </dgm:pt>
    <dgm:pt modelId="{CDAB0B6F-7219-4BA0-8617-5650B0CDB217}" type="parTrans" cxnId="{B8E96973-D544-4732-94BE-4BC8F639F5E5}">
      <dgm:prSet/>
      <dgm:spPr/>
      <dgm:t>
        <a:bodyPr/>
        <a:lstStyle/>
        <a:p>
          <a:endParaRPr lang="en-US"/>
        </a:p>
      </dgm:t>
    </dgm:pt>
    <dgm:pt modelId="{87CEF5E7-72BE-4A3B-BCF4-0AF36941B1EF}" type="sibTrans" cxnId="{B8E96973-D544-4732-94BE-4BC8F639F5E5}">
      <dgm:prSet/>
      <dgm:spPr/>
      <dgm:t>
        <a:bodyPr/>
        <a:lstStyle/>
        <a:p>
          <a:endParaRPr lang="en-US"/>
        </a:p>
      </dgm:t>
    </dgm:pt>
    <dgm:pt modelId="{D83E2115-982D-438E-B558-10F595BE1040}">
      <dgm:prSet phldrT="[Text]"/>
      <dgm:spPr/>
      <dgm:t>
        <a:bodyPr/>
        <a:lstStyle/>
        <a:p>
          <a:r>
            <a:rPr lang="en-US" dirty="0" smtClean="0"/>
            <a:t>SOFT COPY DEVICES</a:t>
          </a:r>
          <a:endParaRPr lang="en-US" dirty="0"/>
        </a:p>
      </dgm:t>
    </dgm:pt>
    <dgm:pt modelId="{F7AD4C45-51B6-401C-903C-948A7963196D}" type="parTrans" cxnId="{6ED20922-7561-4F23-8BD4-42D7106E2A4C}">
      <dgm:prSet/>
      <dgm:spPr/>
      <dgm:t>
        <a:bodyPr/>
        <a:lstStyle/>
        <a:p>
          <a:endParaRPr lang="en-US"/>
        </a:p>
      </dgm:t>
    </dgm:pt>
    <dgm:pt modelId="{49B7A5E6-99FA-4DA4-B4B4-1A97F113E1F3}" type="sibTrans" cxnId="{6ED20922-7561-4F23-8BD4-42D7106E2A4C}">
      <dgm:prSet/>
      <dgm:spPr/>
      <dgm:t>
        <a:bodyPr/>
        <a:lstStyle/>
        <a:p>
          <a:endParaRPr lang="en-US"/>
        </a:p>
      </dgm:t>
    </dgm:pt>
    <dgm:pt modelId="{39D5827F-CDE2-4000-A81A-1D214267F4A4}">
      <dgm:prSet phldrT="[Text]"/>
      <dgm:spPr/>
      <dgm:t>
        <a:bodyPr/>
        <a:lstStyle/>
        <a:p>
          <a:r>
            <a:rPr lang="en-US" dirty="0" smtClean="0"/>
            <a:t>MONITOR</a:t>
          </a:r>
          <a:endParaRPr lang="en-US" dirty="0"/>
        </a:p>
      </dgm:t>
    </dgm:pt>
    <dgm:pt modelId="{46A40447-1404-4296-BD72-66433B12B4F4}" type="parTrans" cxnId="{6B836E5D-27D6-4D35-B9A1-7D027E366795}">
      <dgm:prSet/>
      <dgm:spPr/>
      <dgm:t>
        <a:bodyPr/>
        <a:lstStyle/>
        <a:p>
          <a:endParaRPr lang="en-US"/>
        </a:p>
      </dgm:t>
    </dgm:pt>
    <dgm:pt modelId="{CC0CA3D8-92C7-409D-B249-58BBBE2E13EB}" type="sibTrans" cxnId="{6B836E5D-27D6-4D35-B9A1-7D027E366795}">
      <dgm:prSet/>
      <dgm:spPr/>
      <dgm:t>
        <a:bodyPr/>
        <a:lstStyle/>
        <a:p>
          <a:endParaRPr lang="en-US"/>
        </a:p>
      </dgm:t>
    </dgm:pt>
    <dgm:pt modelId="{443C316D-4C36-44AD-AF6D-BDDB540BE06F}">
      <dgm:prSet phldrT="[Text]"/>
      <dgm:spPr/>
      <dgm:t>
        <a:bodyPr/>
        <a:lstStyle/>
        <a:p>
          <a:r>
            <a:rPr lang="en-US" dirty="0" smtClean="0"/>
            <a:t>PRINTER</a:t>
          </a:r>
          <a:endParaRPr lang="en-US" dirty="0"/>
        </a:p>
      </dgm:t>
    </dgm:pt>
    <dgm:pt modelId="{9CCDCC4C-E4BD-41DE-9A34-FF7979CE77FC}" type="parTrans" cxnId="{9AEA4183-62CF-46BE-8EDD-9CB09F156329}">
      <dgm:prSet/>
      <dgm:spPr/>
      <dgm:t>
        <a:bodyPr/>
        <a:lstStyle/>
        <a:p>
          <a:endParaRPr lang="en-US"/>
        </a:p>
      </dgm:t>
    </dgm:pt>
    <dgm:pt modelId="{DFC502D7-C865-4134-832C-DE173408353E}" type="sibTrans" cxnId="{9AEA4183-62CF-46BE-8EDD-9CB09F156329}">
      <dgm:prSet/>
      <dgm:spPr/>
      <dgm:t>
        <a:bodyPr/>
        <a:lstStyle/>
        <a:p>
          <a:endParaRPr lang="en-US"/>
        </a:p>
      </dgm:t>
    </dgm:pt>
    <dgm:pt modelId="{646B6E81-9832-4AAC-83FC-E590D63A296C}">
      <dgm:prSet phldrT="[Text]"/>
      <dgm:spPr/>
      <dgm:t>
        <a:bodyPr/>
        <a:lstStyle/>
        <a:p>
          <a:r>
            <a:rPr lang="en-US" dirty="0" smtClean="0"/>
            <a:t>HARD COPY DEVICES</a:t>
          </a:r>
          <a:endParaRPr lang="en-US" dirty="0"/>
        </a:p>
      </dgm:t>
    </dgm:pt>
    <dgm:pt modelId="{F76A17F1-113A-4492-A808-DAC34FBBBD38}" type="parTrans" cxnId="{A12D80D2-6E4F-41B3-878B-899AB9291194}">
      <dgm:prSet/>
      <dgm:spPr/>
      <dgm:t>
        <a:bodyPr/>
        <a:lstStyle/>
        <a:p>
          <a:endParaRPr lang="en-US"/>
        </a:p>
      </dgm:t>
    </dgm:pt>
    <dgm:pt modelId="{E40A9B0B-F0E5-4D74-83AB-614BB0B150A5}" type="sibTrans" cxnId="{A12D80D2-6E4F-41B3-878B-899AB9291194}">
      <dgm:prSet/>
      <dgm:spPr/>
      <dgm:t>
        <a:bodyPr/>
        <a:lstStyle/>
        <a:p>
          <a:endParaRPr lang="en-US"/>
        </a:p>
      </dgm:t>
    </dgm:pt>
    <dgm:pt modelId="{F6E9623E-5BC6-4AA9-A5DC-6B8E49BEA497}">
      <dgm:prSet phldrT="[Text]"/>
      <dgm:spPr/>
      <dgm:t>
        <a:bodyPr/>
        <a:lstStyle/>
        <a:p>
          <a:r>
            <a:rPr lang="en-US" dirty="0" smtClean="0"/>
            <a:t>PRINTER</a:t>
          </a:r>
          <a:endParaRPr lang="en-US" dirty="0"/>
        </a:p>
      </dgm:t>
    </dgm:pt>
    <dgm:pt modelId="{0EE23AD4-21B7-4CE7-BA94-D8DBD10A2A65}" type="parTrans" cxnId="{7D5E40DA-C529-4935-9802-D3D7302A4DF6}">
      <dgm:prSet/>
      <dgm:spPr/>
      <dgm:t>
        <a:bodyPr/>
        <a:lstStyle/>
        <a:p>
          <a:endParaRPr lang="en-US"/>
        </a:p>
      </dgm:t>
    </dgm:pt>
    <dgm:pt modelId="{0AFA16D8-513D-4DA6-AECB-0867E542B9F7}" type="sibTrans" cxnId="{7D5E40DA-C529-4935-9802-D3D7302A4DF6}">
      <dgm:prSet/>
      <dgm:spPr/>
      <dgm:t>
        <a:bodyPr/>
        <a:lstStyle/>
        <a:p>
          <a:endParaRPr lang="en-US"/>
        </a:p>
      </dgm:t>
    </dgm:pt>
    <dgm:pt modelId="{BFA3F36B-FF94-477A-BD09-D49E5B5FE5A2}">
      <dgm:prSet phldrT="[Text]"/>
      <dgm:spPr/>
      <dgm:t>
        <a:bodyPr/>
        <a:lstStyle/>
        <a:p>
          <a:r>
            <a:rPr lang="en-US" dirty="0" smtClean="0"/>
            <a:t>PROJECTOR</a:t>
          </a:r>
          <a:endParaRPr lang="en-US" dirty="0"/>
        </a:p>
      </dgm:t>
    </dgm:pt>
    <dgm:pt modelId="{BC5B5FC7-6807-4E67-B8BD-8E83951E70D2}" type="parTrans" cxnId="{BAF71F0F-BF91-417A-A484-133425F88D86}">
      <dgm:prSet/>
      <dgm:spPr/>
      <dgm:t>
        <a:bodyPr/>
        <a:lstStyle/>
        <a:p>
          <a:endParaRPr lang="en-US"/>
        </a:p>
      </dgm:t>
    </dgm:pt>
    <dgm:pt modelId="{0BC22C1E-E441-47F3-86DD-811B2E32000E}" type="sibTrans" cxnId="{BAF71F0F-BF91-417A-A484-133425F88D86}">
      <dgm:prSet/>
      <dgm:spPr/>
      <dgm:t>
        <a:bodyPr/>
        <a:lstStyle/>
        <a:p>
          <a:endParaRPr lang="en-US"/>
        </a:p>
      </dgm:t>
    </dgm:pt>
    <dgm:pt modelId="{AEA425AB-C7E6-49E9-84D7-A5C9B56EEB22}">
      <dgm:prSet phldrT="[Text]"/>
      <dgm:spPr/>
      <dgm:t>
        <a:bodyPr/>
        <a:lstStyle/>
        <a:p>
          <a:r>
            <a:rPr lang="en-US" dirty="0" smtClean="0"/>
            <a:t>PLOTTER</a:t>
          </a:r>
          <a:endParaRPr lang="en-US" dirty="0"/>
        </a:p>
      </dgm:t>
    </dgm:pt>
    <dgm:pt modelId="{F400C246-22AA-4A29-A227-7BA8B5B892AA}" type="parTrans" cxnId="{464FADE8-A34D-478B-BB7B-EBE03B940130}">
      <dgm:prSet/>
      <dgm:spPr/>
      <dgm:t>
        <a:bodyPr/>
        <a:lstStyle/>
        <a:p>
          <a:endParaRPr lang="en-US"/>
        </a:p>
      </dgm:t>
    </dgm:pt>
    <dgm:pt modelId="{347EB327-51BD-4100-9AAC-CF6F7113256F}" type="sibTrans" cxnId="{464FADE8-A34D-478B-BB7B-EBE03B940130}">
      <dgm:prSet/>
      <dgm:spPr/>
      <dgm:t>
        <a:bodyPr/>
        <a:lstStyle/>
        <a:p>
          <a:endParaRPr lang="en-US"/>
        </a:p>
      </dgm:t>
    </dgm:pt>
    <dgm:pt modelId="{ED13E053-F315-4A4B-A1D8-255487983ED9}" type="pres">
      <dgm:prSet presAssocID="{170398D9-16E0-4E50-A29E-94609380B91C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921EC891-691E-493D-B1D3-7184877A285D}" type="pres">
      <dgm:prSet presAssocID="{6C6DDA8B-AEFA-417F-BD56-1B6433D98BC9}" presName="root1" presStyleCnt="0"/>
      <dgm:spPr/>
    </dgm:pt>
    <dgm:pt modelId="{6CC44C76-2C90-4A2A-9161-1A702C8697B5}" type="pres">
      <dgm:prSet presAssocID="{6C6DDA8B-AEFA-417F-BD56-1B6433D98BC9}" presName="LevelOneTextNode" presStyleLbl="node0" presStyleIdx="0" presStyleCnt="1">
        <dgm:presLayoutVars>
          <dgm:chPref val="3"/>
        </dgm:presLayoutVars>
      </dgm:prSet>
      <dgm:spPr/>
    </dgm:pt>
    <dgm:pt modelId="{8C085DB0-B39B-4C5B-ABD2-CB2E314315B8}" type="pres">
      <dgm:prSet presAssocID="{6C6DDA8B-AEFA-417F-BD56-1B6433D98BC9}" presName="level2hierChild" presStyleCnt="0"/>
      <dgm:spPr/>
    </dgm:pt>
    <dgm:pt modelId="{D7E7C6FB-5F70-4FDC-B502-85B9A3958670}" type="pres">
      <dgm:prSet presAssocID="{F7AD4C45-51B6-401C-903C-948A7963196D}" presName="conn2-1" presStyleLbl="parChTrans1D2" presStyleIdx="0" presStyleCnt="2"/>
      <dgm:spPr/>
    </dgm:pt>
    <dgm:pt modelId="{2A41171A-CDBA-481F-B5AE-E7ADF8FD323D}" type="pres">
      <dgm:prSet presAssocID="{F7AD4C45-51B6-401C-903C-948A7963196D}" presName="connTx" presStyleLbl="parChTrans1D2" presStyleIdx="0" presStyleCnt="2"/>
      <dgm:spPr/>
    </dgm:pt>
    <dgm:pt modelId="{B6D4A919-3F7E-4B71-8421-6B440B482D6E}" type="pres">
      <dgm:prSet presAssocID="{D83E2115-982D-438E-B558-10F595BE1040}" presName="root2" presStyleCnt="0"/>
      <dgm:spPr/>
    </dgm:pt>
    <dgm:pt modelId="{F671A1E9-0F20-473D-880C-E8717A321672}" type="pres">
      <dgm:prSet presAssocID="{D83E2115-982D-438E-B558-10F595BE1040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A6497CA-FED9-40ED-82F0-D62E9B4EDDCF}" type="pres">
      <dgm:prSet presAssocID="{D83E2115-982D-438E-B558-10F595BE1040}" presName="level3hierChild" presStyleCnt="0"/>
      <dgm:spPr/>
    </dgm:pt>
    <dgm:pt modelId="{5BBD7A3C-0BB8-4996-B611-C9B0E66ABD7F}" type="pres">
      <dgm:prSet presAssocID="{46A40447-1404-4296-BD72-66433B12B4F4}" presName="conn2-1" presStyleLbl="parChTrans1D3" presStyleIdx="0" presStyleCnt="5"/>
      <dgm:spPr/>
    </dgm:pt>
    <dgm:pt modelId="{27433E22-0935-414A-A4F2-8A10A80BC5C2}" type="pres">
      <dgm:prSet presAssocID="{46A40447-1404-4296-BD72-66433B12B4F4}" presName="connTx" presStyleLbl="parChTrans1D3" presStyleIdx="0" presStyleCnt="5"/>
      <dgm:spPr/>
    </dgm:pt>
    <dgm:pt modelId="{D8B8890E-9BE6-46F9-9A93-86069209E16D}" type="pres">
      <dgm:prSet presAssocID="{39D5827F-CDE2-4000-A81A-1D214267F4A4}" presName="root2" presStyleCnt="0"/>
      <dgm:spPr/>
    </dgm:pt>
    <dgm:pt modelId="{9107475A-AF43-4AF4-A935-FCD71D79ED29}" type="pres">
      <dgm:prSet presAssocID="{39D5827F-CDE2-4000-A81A-1D214267F4A4}" presName="LevelTwoTextNode" presStyleLbl="node3" presStyleIdx="0" presStyleCnt="5">
        <dgm:presLayoutVars>
          <dgm:chPref val="3"/>
        </dgm:presLayoutVars>
      </dgm:prSet>
      <dgm:spPr/>
    </dgm:pt>
    <dgm:pt modelId="{843F9F96-8458-4AA4-9E05-E0D13F215E97}" type="pres">
      <dgm:prSet presAssocID="{39D5827F-CDE2-4000-A81A-1D214267F4A4}" presName="level3hierChild" presStyleCnt="0"/>
      <dgm:spPr/>
    </dgm:pt>
    <dgm:pt modelId="{A8EC414F-BA23-4748-B056-748DB6D128AA}" type="pres">
      <dgm:prSet presAssocID="{BC5B5FC7-6807-4E67-B8BD-8E83951E70D2}" presName="conn2-1" presStyleLbl="parChTrans1D3" presStyleIdx="1" presStyleCnt="5"/>
      <dgm:spPr/>
    </dgm:pt>
    <dgm:pt modelId="{A8E81D96-1E9C-4AC9-8167-ECDE92BAC28D}" type="pres">
      <dgm:prSet presAssocID="{BC5B5FC7-6807-4E67-B8BD-8E83951E70D2}" presName="connTx" presStyleLbl="parChTrans1D3" presStyleIdx="1" presStyleCnt="5"/>
      <dgm:spPr/>
    </dgm:pt>
    <dgm:pt modelId="{8D22D454-4746-4E9A-8EBE-F873EA16101A}" type="pres">
      <dgm:prSet presAssocID="{BFA3F36B-FF94-477A-BD09-D49E5B5FE5A2}" presName="root2" presStyleCnt="0"/>
      <dgm:spPr/>
    </dgm:pt>
    <dgm:pt modelId="{857E595D-1C1C-4E81-B548-9BB2AE601B8A}" type="pres">
      <dgm:prSet presAssocID="{BFA3F36B-FF94-477A-BD09-D49E5B5FE5A2}" presName="LevelTwoTextNode" presStyleLbl="node3" presStyleIdx="1" presStyleCnt="5">
        <dgm:presLayoutVars>
          <dgm:chPref val="3"/>
        </dgm:presLayoutVars>
      </dgm:prSet>
      <dgm:spPr/>
    </dgm:pt>
    <dgm:pt modelId="{7A0C5057-C065-40F7-8480-AEB85EC39B4C}" type="pres">
      <dgm:prSet presAssocID="{BFA3F36B-FF94-477A-BD09-D49E5B5FE5A2}" presName="level3hierChild" presStyleCnt="0"/>
      <dgm:spPr/>
    </dgm:pt>
    <dgm:pt modelId="{01C09831-4C6E-4DAF-A3DF-44C3F45A95B2}" type="pres">
      <dgm:prSet presAssocID="{9CCDCC4C-E4BD-41DE-9A34-FF7979CE77FC}" presName="conn2-1" presStyleLbl="parChTrans1D3" presStyleIdx="2" presStyleCnt="5"/>
      <dgm:spPr/>
    </dgm:pt>
    <dgm:pt modelId="{FDA9FC20-3311-48E2-BE4F-62103946EFFD}" type="pres">
      <dgm:prSet presAssocID="{9CCDCC4C-E4BD-41DE-9A34-FF7979CE77FC}" presName="connTx" presStyleLbl="parChTrans1D3" presStyleIdx="2" presStyleCnt="5"/>
      <dgm:spPr/>
    </dgm:pt>
    <dgm:pt modelId="{2B931DE7-1854-4C71-BDC8-093E31406DBC}" type="pres">
      <dgm:prSet presAssocID="{443C316D-4C36-44AD-AF6D-BDDB540BE06F}" presName="root2" presStyleCnt="0"/>
      <dgm:spPr/>
    </dgm:pt>
    <dgm:pt modelId="{C4A3EA12-9226-4DA0-A329-C4349BFD1E8F}" type="pres">
      <dgm:prSet presAssocID="{443C316D-4C36-44AD-AF6D-BDDB540BE06F}" presName="LevelTwoTextNode" presStyleLbl="node3" presStyleIdx="2" presStyleCnt="5">
        <dgm:presLayoutVars>
          <dgm:chPref val="3"/>
        </dgm:presLayoutVars>
      </dgm:prSet>
      <dgm:spPr/>
    </dgm:pt>
    <dgm:pt modelId="{D3D351C1-2FD5-43E2-B8C5-36B5100D86B9}" type="pres">
      <dgm:prSet presAssocID="{443C316D-4C36-44AD-AF6D-BDDB540BE06F}" presName="level3hierChild" presStyleCnt="0"/>
      <dgm:spPr/>
    </dgm:pt>
    <dgm:pt modelId="{7341F5D2-287D-425B-8BC0-393B7F526AFC}" type="pres">
      <dgm:prSet presAssocID="{F76A17F1-113A-4492-A808-DAC34FBBBD38}" presName="conn2-1" presStyleLbl="parChTrans1D2" presStyleIdx="1" presStyleCnt="2"/>
      <dgm:spPr/>
    </dgm:pt>
    <dgm:pt modelId="{5DC65375-5FFE-4330-BB29-517BCEE9EB96}" type="pres">
      <dgm:prSet presAssocID="{F76A17F1-113A-4492-A808-DAC34FBBBD38}" presName="connTx" presStyleLbl="parChTrans1D2" presStyleIdx="1" presStyleCnt="2"/>
      <dgm:spPr/>
    </dgm:pt>
    <dgm:pt modelId="{D6941421-9933-4CD4-8D82-6E5BA1A985AE}" type="pres">
      <dgm:prSet presAssocID="{646B6E81-9832-4AAC-83FC-E590D63A296C}" presName="root2" presStyleCnt="0"/>
      <dgm:spPr/>
    </dgm:pt>
    <dgm:pt modelId="{A54E2A50-6D90-4FA3-A51D-83509ED862B6}" type="pres">
      <dgm:prSet presAssocID="{646B6E81-9832-4AAC-83FC-E590D63A296C}" presName="LevelTwoTextNode" presStyleLbl="node2" presStyleIdx="1" presStyleCnt="2">
        <dgm:presLayoutVars>
          <dgm:chPref val="3"/>
        </dgm:presLayoutVars>
      </dgm:prSet>
      <dgm:spPr/>
    </dgm:pt>
    <dgm:pt modelId="{DA6819DE-0D25-4272-84DE-DA30C3EE6AFA}" type="pres">
      <dgm:prSet presAssocID="{646B6E81-9832-4AAC-83FC-E590D63A296C}" presName="level3hierChild" presStyleCnt="0"/>
      <dgm:spPr/>
    </dgm:pt>
    <dgm:pt modelId="{54A2DA8D-C3DB-4D4C-ABBE-A5211EC83AEB}" type="pres">
      <dgm:prSet presAssocID="{0EE23AD4-21B7-4CE7-BA94-D8DBD10A2A65}" presName="conn2-1" presStyleLbl="parChTrans1D3" presStyleIdx="3" presStyleCnt="5"/>
      <dgm:spPr/>
    </dgm:pt>
    <dgm:pt modelId="{3308EC0F-62C7-4228-8EED-9285689FA4AE}" type="pres">
      <dgm:prSet presAssocID="{0EE23AD4-21B7-4CE7-BA94-D8DBD10A2A65}" presName="connTx" presStyleLbl="parChTrans1D3" presStyleIdx="3" presStyleCnt="5"/>
      <dgm:spPr/>
    </dgm:pt>
    <dgm:pt modelId="{CA85E187-58A1-4C89-8076-136D22CD1732}" type="pres">
      <dgm:prSet presAssocID="{F6E9623E-5BC6-4AA9-A5DC-6B8E49BEA497}" presName="root2" presStyleCnt="0"/>
      <dgm:spPr/>
    </dgm:pt>
    <dgm:pt modelId="{9404D7D2-7168-4E4D-A845-523F93C0E851}" type="pres">
      <dgm:prSet presAssocID="{F6E9623E-5BC6-4AA9-A5DC-6B8E49BEA497}" presName="LevelTwoTextNode" presStyleLbl="node3" presStyleIdx="3" presStyleCnt="5">
        <dgm:presLayoutVars>
          <dgm:chPref val="3"/>
        </dgm:presLayoutVars>
      </dgm:prSet>
      <dgm:spPr/>
    </dgm:pt>
    <dgm:pt modelId="{A39AC82F-72E3-4FF8-AC4E-8CCD8E3D0F58}" type="pres">
      <dgm:prSet presAssocID="{F6E9623E-5BC6-4AA9-A5DC-6B8E49BEA497}" presName="level3hierChild" presStyleCnt="0"/>
      <dgm:spPr/>
    </dgm:pt>
    <dgm:pt modelId="{619FE4E1-811A-4DED-B65C-9BE6D2612A6D}" type="pres">
      <dgm:prSet presAssocID="{F400C246-22AA-4A29-A227-7BA8B5B892AA}" presName="conn2-1" presStyleLbl="parChTrans1D3" presStyleIdx="4" presStyleCnt="5"/>
      <dgm:spPr/>
    </dgm:pt>
    <dgm:pt modelId="{E3E25983-A9B0-48F9-A640-C39270544402}" type="pres">
      <dgm:prSet presAssocID="{F400C246-22AA-4A29-A227-7BA8B5B892AA}" presName="connTx" presStyleLbl="parChTrans1D3" presStyleIdx="4" presStyleCnt="5"/>
      <dgm:spPr/>
    </dgm:pt>
    <dgm:pt modelId="{DC03AE7C-AC52-44A7-A238-34DC06280DA4}" type="pres">
      <dgm:prSet presAssocID="{AEA425AB-C7E6-49E9-84D7-A5C9B56EEB22}" presName="root2" presStyleCnt="0"/>
      <dgm:spPr/>
    </dgm:pt>
    <dgm:pt modelId="{8A0756F0-48DF-4E5A-97E7-6030BF550DC0}" type="pres">
      <dgm:prSet presAssocID="{AEA425AB-C7E6-49E9-84D7-A5C9B56EEB22}" presName="LevelTwoTextNode" presStyleLbl="node3" presStyleIdx="4" presStyleCnt="5">
        <dgm:presLayoutVars>
          <dgm:chPref val="3"/>
        </dgm:presLayoutVars>
      </dgm:prSet>
      <dgm:spPr/>
    </dgm:pt>
    <dgm:pt modelId="{01659A22-88E5-42EE-9DAC-CC4C48E52216}" type="pres">
      <dgm:prSet presAssocID="{AEA425AB-C7E6-49E9-84D7-A5C9B56EEB22}" presName="level3hierChild" presStyleCnt="0"/>
      <dgm:spPr/>
    </dgm:pt>
  </dgm:ptLst>
  <dgm:cxnLst>
    <dgm:cxn modelId="{C7BAD6F5-90F4-4D87-BFA6-D8E4C36C91CF}" type="presOf" srcId="{443C316D-4C36-44AD-AF6D-BDDB540BE06F}" destId="{C4A3EA12-9226-4DA0-A329-C4349BFD1E8F}" srcOrd="0" destOrd="0" presId="urn:microsoft.com/office/officeart/2005/8/layout/hierarchy2"/>
    <dgm:cxn modelId="{462C7414-2E13-4639-8777-0CC2B9E65FBC}" type="presOf" srcId="{9CCDCC4C-E4BD-41DE-9A34-FF7979CE77FC}" destId="{01C09831-4C6E-4DAF-A3DF-44C3F45A95B2}" srcOrd="0" destOrd="0" presId="urn:microsoft.com/office/officeart/2005/8/layout/hierarchy2"/>
    <dgm:cxn modelId="{BAF71F0F-BF91-417A-A484-133425F88D86}" srcId="{D83E2115-982D-438E-B558-10F595BE1040}" destId="{BFA3F36B-FF94-477A-BD09-D49E5B5FE5A2}" srcOrd="1" destOrd="0" parTransId="{BC5B5FC7-6807-4E67-B8BD-8E83951E70D2}" sibTransId="{0BC22C1E-E441-47F3-86DD-811B2E32000E}"/>
    <dgm:cxn modelId="{D2FB7F9C-4770-49B6-9D7C-55C91D9D9A7D}" type="presOf" srcId="{39D5827F-CDE2-4000-A81A-1D214267F4A4}" destId="{9107475A-AF43-4AF4-A935-FCD71D79ED29}" srcOrd="0" destOrd="0" presId="urn:microsoft.com/office/officeart/2005/8/layout/hierarchy2"/>
    <dgm:cxn modelId="{B8E96973-D544-4732-94BE-4BC8F639F5E5}" srcId="{170398D9-16E0-4E50-A29E-94609380B91C}" destId="{6C6DDA8B-AEFA-417F-BD56-1B6433D98BC9}" srcOrd="0" destOrd="0" parTransId="{CDAB0B6F-7219-4BA0-8617-5650B0CDB217}" sibTransId="{87CEF5E7-72BE-4A3B-BCF4-0AF36941B1EF}"/>
    <dgm:cxn modelId="{A12D80D2-6E4F-41B3-878B-899AB9291194}" srcId="{6C6DDA8B-AEFA-417F-BD56-1B6433D98BC9}" destId="{646B6E81-9832-4AAC-83FC-E590D63A296C}" srcOrd="1" destOrd="0" parTransId="{F76A17F1-113A-4492-A808-DAC34FBBBD38}" sibTransId="{E40A9B0B-F0E5-4D74-83AB-614BB0B150A5}"/>
    <dgm:cxn modelId="{A0B55C15-9D7F-4357-BCD1-377F11D40FA3}" type="presOf" srcId="{46A40447-1404-4296-BD72-66433B12B4F4}" destId="{5BBD7A3C-0BB8-4996-B611-C9B0E66ABD7F}" srcOrd="0" destOrd="0" presId="urn:microsoft.com/office/officeart/2005/8/layout/hierarchy2"/>
    <dgm:cxn modelId="{193EAC2A-FB4F-4EA9-898A-62BBAA2CF979}" type="presOf" srcId="{F76A17F1-113A-4492-A808-DAC34FBBBD38}" destId="{7341F5D2-287D-425B-8BC0-393B7F526AFC}" srcOrd="0" destOrd="0" presId="urn:microsoft.com/office/officeart/2005/8/layout/hierarchy2"/>
    <dgm:cxn modelId="{BCA799FE-C0FF-4808-9422-6556EB50980E}" type="presOf" srcId="{F400C246-22AA-4A29-A227-7BA8B5B892AA}" destId="{619FE4E1-811A-4DED-B65C-9BE6D2612A6D}" srcOrd="0" destOrd="0" presId="urn:microsoft.com/office/officeart/2005/8/layout/hierarchy2"/>
    <dgm:cxn modelId="{24DB523B-497A-42F7-A6A9-F4EC06419442}" type="presOf" srcId="{F76A17F1-113A-4492-A808-DAC34FBBBD38}" destId="{5DC65375-5FFE-4330-BB29-517BCEE9EB96}" srcOrd="1" destOrd="0" presId="urn:microsoft.com/office/officeart/2005/8/layout/hierarchy2"/>
    <dgm:cxn modelId="{908ACDC3-679C-4F4B-A25D-78E1B74751F6}" type="presOf" srcId="{F7AD4C45-51B6-401C-903C-948A7963196D}" destId="{2A41171A-CDBA-481F-B5AE-E7ADF8FD323D}" srcOrd="1" destOrd="0" presId="urn:microsoft.com/office/officeart/2005/8/layout/hierarchy2"/>
    <dgm:cxn modelId="{DEADB74A-85CE-4461-8EAE-2D72AE9B7F18}" type="presOf" srcId="{646B6E81-9832-4AAC-83FC-E590D63A296C}" destId="{A54E2A50-6D90-4FA3-A51D-83509ED862B6}" srcOrd="0" destOrd="0" presId="urn:microsoft.com/office/officeart/2005/8/layout/hierarchy2"/>
    <dgm:cxn modelId="{6268E922-A552-47B7-A8E3-9C195696B947}" type="presOf" srcId="{170398D9-16E0-4E50-A29E-94609380B91C}" destId="{ED13E053-F315-4A4B-A1D8-255487983ED9}" srcOrd="0" destOrd="0" presId="urn:microsoft.com/office/officeart/2005/8/layout/hierarchy2"/>
    <dgm:cxn modelId="{A7CD9AF0-FB7B-4E45-A3EB-905E83F01691}" type="presOf" srcId="{46A40447-1404-4296-BD72-66433B12B4F4}" destId="{27433E22-0935-414A-A4F2-8A10A80BC5C2}" srcOrd="1" destOrd="0" presId="urn:microsoft.com/office/officeart/2005/8/layout/hierarchy2"/>
    <dgm:cxn modelId="{6ED20922-7561-4F23-8BD4-42D7106E2A4C}" srcId="{6C6DDA8B-AEFA-417F-BD56-1B6433D98BC9}" destId="{D83E2115-982D-438E-B558-10F595BE1040}" srcOrd="0" destOrd="0" parTransId="{F7AD4C45-51B6-401C-903C-948A7963196D}" sibTransId="{49B7A5E6-99FA-4DA4-B4B4-1A97F113E1F3}"/>
    <dgm:cxn modelId="{9AEA4183-62CF-46BE-8EDD-9CB09F156329}" srcId="{D83E2115-982D-438E-B558-10F595BE1040}" destId="{443C316D-4C36-44AD-AF6D-BDDB540BE06F}" srcOrd="2" destOrd="0" parTransId="{9CCDCC4C-E4BD-41DE-9A34-FF7979CE77FC}" sibTransId="{DFC502D7-C865-4134-832C-DE173408353E}"/>
    <dgm:cxn modelId="{C0F0A74A-A39E-4C1A-9AC8-786ABEB92559}" type="presOf" srcId="{BC5B5FC7-6807-4E67-B8BD-8E83951E70D2}" destId="{A8E81D96-1E9C-4AC9-8167-ECDE92BAC28D}" srcOrd="1" destOrd="0" presId="urn:microsoft.com/office/officeart/2005/8/layout/hierarchy2"/>
    <dgm:cxn modelId="{73F1162F-E74D-4E64-B73A-D771E2DE41A6}" type="presOf" srcId="{AEA425AB-C7E6-49E9-84D7-A5C9B56EEB22}" destId="{8A0756F0-48DF-4E5A-97E7-6030BF550DC0}" srcOrd="0" destOrd="0" presId="urn:microsoft.com/office/officeart/2005/8/layout/hierarchy2"/>
    <dgm:cxn modelId="{9E6FE7E2-6AD3-469B-A836-FFFDB621E71D}" type="presOf" srcId="{F7AD4C45-51B6-401C-903C-948A7963196D}" destId="{D7E7C6FB-5F70-4FDC-B502-85B9A3958670}" srcOrd="0" destOrd="0" presId="urn:microsoft.com/office/officeart/2005/8/layout/hierarchy2"/>
    <dgm:cxn modelId="{08F0B30E-CF50-4239-99D1-DD58CA9DA73C}" type="presOf" srcId="{0EE23AD4-21B7-4CE7-BA94-D8DBD10A2A65}" destId="{54A2DA8D-C3DB-4D4C-ABBE-A5211EC83AEB}" srcOrd="0" destOrd="0" presId="urn:microsoft.com/office/officeart/2005/8/layout/hierarchy2"/>
    <dgm:cxn modelId="{6B836E5D-27D6-4D35-B9A1-7D027E366795}" srcId="{D83E2115-982D-438E-B558-10F595BE1040}" destId="{39D5827F-CDE2-4000-A81A-1D214267F4A4}" srcOrd="0" destOrd="0" parTransId="{46A40447-1404-4296-BD72-66433B12B4F4}" sibTransId="{CC0CA3D8-92C7-409D-B249-58BBBE2E13EB}"/>
    <dgm:cxn modelId="{D061CB16-2B0A-4645-B75A-34448228A48B}" type="presOf" srcId="{9CCDCC4C-E4BD-41DE-9A34-FF7979CE77FC}" destId="{FDA9FC20-3311-48E2-BE4F-62103946EFFD}" srcOrd="1" destOrd="0" presId="urn:microsoft.com/office/officeart/2005/8/layout/hierarchy2"/>
    <dgm:cxn modelId="{71CFBF2D-A762-4E9A-8BB4-8FA2B021DD6C}" type="presOf" srcId="{F400C246-22AA-4A29-A227-7BA8B5B892AA}" destId="{E3E25983-A9B0-48F9-A640-C39270544402}" srcOrd="1" destOrd="0" presId="urn:microsoft.com/office/officeart/2005/8/layout/hierarchy2"/>
    <dgm:cxn modelId="{7D5E40DA-C529-4935-9802-D3D7302A4DF6}" srcId="{646B6E81-9832-4AAC-83FC-E590D63A296C}" destId="{F6E9623E-5BC6-4AA9-A5DC-6B8E49BEA497}" srcOrd="0" destOrd="0" parTransId="{0EE23AD4-21B7-4CE7-BA94-D8DBD10A2A65}" sibTransId="{0AFA16D8-513D-4DA6-AECB-0867E542B9F7}"/>
    <dgm:cxn modelId="{464FADE8-A34D-478B-BB7B-EBE03B940130}" srcId="{646B6E81-9832-4AAC-83FC-E590D63A296C}" destId="{AEA425AB-C7E6-49E9-84D7-A5C9B56EEB22}" srcOrd="1" destOrd="0" parTransId="{F400C246-22AA-4A29-A227-7BA8B5B892AA}" sibTransId="{347EB327-51BD-4100-9AAC-CF6F7113256F}"/>
    <dgm:cxn modelId="{43441DC8-8D80-481E-B6AC-D0680FC0C227}" type="presOf" srcId="{BFA3F36B-FF94-477A-BD09-D49E5B5FE5A2}" destId="{857E595D-1C1C-4E81-B548-9BB2AE601B8A}" srcOrd="0" destOrd="0" presId="urn:microsoft.com/office/officeart/2005/8/layout/hierarchy2"/>
    <dgm:cxn modelId="{E940BE85-105D-46C7-A57F-FFB0F309D804}" type="presOf" srcId="{BC5B5FC7-6807-4E67-B8BD-8E83951E70D2}" destId="{A8EC414F-BA23-4748-B056-748DB6D128AA}" srcOrd="0" destOrd="0" presId="urn:microsoft.com/office/officeart/2005/8/layout/hierarchy2"/>
    <dgm:cxn modelId="{3B7429CF-D59D-4B0B-998E-555DCA4FA75D}" type="presOf" srcId="{D83E2115-982D-438E-B558-10F595BE1040}" destId="{F671A1E9-0F20-473D-880C-E8717A321672}" srcOrd="0" destOrd="0" presId="urn:microsoft.com/office/officeart/2005/8/layout/hierarchy2"/>
    <dgm:cxn modelId="{6A2D82B5-C428-4027-9EFE-8077534124CE}" type="presOf" srcId="{0EE23AD4-21B7-4CE7-BA94-D8DBD10A2A65}" destId="{3308EC0F-62C7-4228-8EED-9285689FA4AE}" srcOrd="1" destOrd="0" presId="urn:microsoft.com/office/officeart/2005/8/layout/hierarchy2"/>
    <dgm:cxn modelId="{E9863343-9D77-4231-98A2-35B09D4DC2E6}" type="presOf" srcId="{6C6DDA8B-AEFA-417F-BD56-1B6433D98BC9}" destId="{6CC44C76-2C90-4A2A-9161-1A702C8697B5}" srcOrd="0" destOrd="0" presId="urn:microsoft.com/office/officeart/2005/8/layout/hierarchy2"/>
    <dgm:cxn modelId="{EA170F23-E74D-4136-8769-7BF1469EA163}" type="presOf" srcId="{F6E9623E-5BC6-4AA9-A5DC-6B8E49BEA497}" destId="{9404D7D2-7168-4E4D-A845-523F93C0E851}" srcOrd="0" destOrd="0" presId="urn:microsoft.com/office/officeart/2005/8/layout/hierarchy2"/>
    <dgm:cxn modelId="{B21F0DC3-D3E1-473A-83C6-B724FD267543}" type="presParOf" srcId="{ED13E053-F315-4A4B-A1D8-255487983ED9}" destId="{921EC891-691E-493D-B1D3-7184877A285D}" srcOrd="0" destOrd="0" presId="urn:microsoft.com/office/officeart/2005/8/layout/hierarchy2"/>
    <dgm:cxn modelId="{5A4A6F6C-7006-41A7-BFE5-8652EC128584}" type="presParOf" srcId="{921EC891-691E-493D-B1D3-7184877A285D}" destId="{6CC44C76-2C90-4A2A-9161-1A702C8697B5}" srcOrd="0" destOrd="0" presId="urn:microsoft.com/office/officeart/2005/8/layout/hierarchy2"/>
    <dgm:cxn modelId="{37C5AD00-D9BB-49B7-97EE-80D9D570B2AB}" type="presParOf" srcId="{921EC891-691E-493D-B1D3-7184877A285D}" destId="{8C085DB0-B39B-4C5B-ABD2-CB2E314315B8}" srcOrd="1" destOrd="0" presId="urn:microsoft.com/office/officeart/2005/8/layout/hierarchy2"/>
    <dgm:cxn modelId="{E58D69F6-EA8B-4469-8741-050DAF47A85D}" type="presParOf" srcId="{8C085DB0-B39B-4C5B-ABD2-CB2E314315B8}" destId="{D7E7C6FB-5F70-4FDC-B502-85B9A3958670}" srcOrd="0" destOrd="0" presId="urn:microsoft.com/office/officeart/2005/8/layout/hierarchy2"/>
    <dgm:cxn modelId="{8A73779C-3FA8-4561-B7C8-BFF694D13707}" type="presParOf" srcId="{D7E7C6FB-5F70-4FDC-B502-85B9A3958670}" destId="{2A41171A-CDBA-481F-B5AE-E7ADF8FD323D}" srcOrd="0" destOrd="0" presId="urn:microsoft.com/office/officeart/2005/8/layout/hierarchy2"/>
    <dgm:cxn modelId="{07DE6A85-1A71-40D7-82EC-E25303AC2C66}" type="presParOf" srcId="{8C085DB0-B39B-4C5B-ABD2-CB2E314315B8}" destId="{B6D4A919-3F7E-4B71-8421-6B440B482D6E}" srcOrd="1" destOrd="0" presId="urn:microsoft.com/office/officeart/2005/8/layout/hierarchy2"/>
    <dgm:cxn modelId="{A47F96FF-E716-449B-A813-6163C9EBF072}" type="presParOf" srcId="{B6D4A919-3F7E-4B71-8421-6B440B482D6E}" destId="{F671A1E9-0F20-473D-880C-E8717A321672}" srcOrd="0" destOrd="0" presId="urn:microsoft.com/office/officeart/2005/8/layout/hierarchy2"/>
    <dgm:cxn modelId="{F368AF9E-93D7-4B61-A95A-09FE21D9DC0D}" type="presParOf" srcId="{B6D4A919-3F7E-4B71-8421-6B440B482D6E}" destId="{6A6497CA-FED9-40ED-82F0-D62E9B4EDDCF}" srcOrd="1" destOrd="0" presId="urn:microsoft.com/office/officeart/2005/8/layout/hierarchy2"/>
    <dgm:cxn modelId="{4A2B2C77-B306-4C67-A256-139DAD076199}" type="presParOf" srcId="{6A6497CA-FED9-40ED-82F0-D62E9B4EDDCF}" destId="{5BBD7A3C-0BB8-4996-B611-C9B0E66ABD7F}" srcOrd="0" destOrd="0" presId="urn:microsoft.com/office/officeart/2005/8/layout/hierarchy2"/>
    <dgm:cxn modelId="{1DDB596E-3F82-4E63-9CE1-7F2B4C246B21}" type="presParOf" srcId="{5BBD7A3C-0BB8-4996-B611-C9B0E66ABD7F}" destId="{27433E22-0935-414A-A4F2-8A10A80BC5C2}" srcOrd="0" destOrd="0" presId="urn:microsoft.com/office/officeart/2005/8/layout/hierarchy2"/>
    <dgm:cxn modelId="{F7D77FB7-DDBC-4D97-802B-34F69696D2E5}" type="presParOf" srcId="{6A6497CA-FED9-40ED-82F0-D62E9B4EDDCF}" destId="{D8B8890E-9BE6-46F9-9A93-86069209E16D}" srcOrd="1" destOrd="0" presId="urn:microsoft.com/office/officeart/2005/8/layout/hierarchy2"/>
    <dgm:cxn modelId="{2287D23D-1ABC-4C34-B034-07079E880BB8}" type="presParOf" srcId="{D8B8890E-9BE6-46F9-9A93-86069209E16D}" destId="{9107475A-AF43-4AF4-A935-FCD71D79ED29}" srcOrd="0" destOrd="0" presId="urn:microsoft.com/office/officeart/2005/8/layout/hierarchy2"/>
    <dgm:cxn modelId="{3F5C9AD7-54F8-4B30-8983-1446EE6240AB}" type="presParOf" srcId="{D8B8890E-9BE6-46F9-9A93-86069209E16D}" destId="{843F9F96-8458-4AA4-9E05-E0D13F215E97}" srcOrd="1" destOrd="0" presId="urn:microsoft.com/office/officeart/2005/8/layout/hierarchy2"/>
    <dgm:cxn modelId="{99F8988D-6200-4F19-8F15-9D4E6AA41F7A}" type="presParOf" srcId="{6A6497CA-FED9-40ED-82F0-D62E9B4EDDCF}" destId="{A8EC414F-BA23-4748-B056-748DB6D128AA}" srcOrd="2" destOrd="0" presId="urn:microsoft.com/office/officeart/2005/8/layout/hierarchy2"/>
    <dgm:cxn modelId="{19FD079D-B0B2-4D2E-9D22-154C5FC32B6B}" type="presParOf" srcId="{A8EC414F-BA23-4748-B056-748DB6D128AA}" destId="{A8E81D96-1E9C-4AC9-8167-ECDE92BAC28D}" srcOrd="0" destOrd="0" presId="urn:microsoft.com/office/officeart/2005/8/layout/hierarchy2"/>
    <dgm:cxn modelId="{6D074A8C-4CFF-48B1-9D41-F243D82E722E}" type="presParOf" srcId="{6A6497CA-FED9-40ED-82F0-D62E9B4EDDCF}" destId="{8D22D454-4746-4E9A-8EBE-F873EA16101A}" srcOrd="3" destOrd="0" presId="urn:microsoft.com/office/officeart/2005/8/layout/hierarchy2"/>
    <dgm:cxn modelId="{30C4C7F5-92CB-4D50-87CA-C4FA1CFA7362}" type="presParOf" srcId="{8D22D454-4746-4E9A-8EBE-F873EA16101A}" destId="{857E595D-1C1C-4E81-B548-9BB2AE601B8A}" srcOrd="0" destOrd="0" presId="urn:microsoft.com/office/officeart/2005/8/layout/hierarchy2"/>
    <dgm:cxn modelId="{F2F05121-A554-4367-8D51-8BF84FD0C36B}" type="presParOf" srcId="{8D22D454-4746-4E9A-8EBE-F873EA16101A}" destId="{7A0C5057-C065-40F7-8480-AEB85EC39B4C}" srcOrd="1" destOrd="0" presId="urn:microsoft.com/office/officeart/2005/8/layout/hierarchy2"/>
    <dgm:cxn modelId="{2BABF8D3-C67F-4239-9041-8DAAD068300C}" type="presParOf" srcId="{6A6497CA-FED9-40ED-82F0-D62E9B4EDDCF}" destId="{01C09831-4C6E-4DAF-A3DF-44C3F45A95B2}" srcOrd="4" destOrd="0" presId="urn:microsoft.com/office/officeart/2005/8/layout/hierarchy2"/>
    <dgm:cxn modelId="{8C593866-ADEE-46F8-8C7F-8ED5780811B5}" type="presParOf" srcId="{01C09831-4C6E-4DAF-A3DF-44C3F45A95B2}" destId="{FDA9FC20-3311-48E2-BE4F-62103946EFFD}" srcOrd="0" destOrd="0" presId="urn:microsoft.com/office/officeart/2005/8/layout/hierarchy2"/>
    <dgm:cxn modelId="{4571CBA0-6883-4112-B7AB-03BAB87F1DED}" type="presParOf" srcId="{6A6497CA-FED9-40ED-82F0-D62E9B4EDDCF}" destId="{2B931DE7-1854-4C71-BDC8-093E31406DBC}" srcOrd="5" destOrd="0" presId="urn:microsoft.com/office/officeart/2005/8/layout/hierarchy2"/>
    <dgm:cxn modelId="{BD93D635-8C85-4505-8E08-F49FA5BC6BF0}" type="presParOf" srcId="{2B931DE7-1854-4C71-BDC8-093E31406DBC}" destId="{C4A3EA12-9226-4DA0-A329-C4349BFD1E8F}" srcOrd="0" destOrd="0" presId="urn:microsoft.com/office/officeart/2005/8/layout/hierarchy2"/>
    <dgm:cxn modelId="{0B2490A4-C6D2-43B0-A854-79865A6C0A11}" type="presParOf" srcId="{2B931DE7-1854-4C71-BDC8-093E31406DBC}" destId="{D3D351C1-2FD5-43E2-B8C5-36B5100D86B9}" srcOrd="1" destOrd="0" presId="urn:microsoft.com/office/officeart/2005/8/layout/hierarchy2"/>
    <dgm:cxn modelId="{DE72AC37-7190-44E3-9BDB-C4D6044C4651}" type="presParOf" srcId="{8C085DB0-B39B-4C5B-ABD2-CB2E314315B8}" destId="{7341F5D2-287D-425B-8BC0-393B7F526AFC}" srcOrd="2" destOrd="0" presId="urn:microsoft.com/office/officeart/2005/8/layout/hierarchy2"/>
    <dgm:cxn modelId="{F8ABFAE5-666B-4BCC-90D2-55C8C4B98730}" type="presParOf" srcId="{7341F5D2-287D-425B-8BC0-393B7F526AFC}" destId="{5DC65375-5FFE-4330-BB29-517BCEE9EB96}" srcOrd="0" destOrd="0" presId="urn:microsoft.com/office/officeart/2005/8/layout/hierarchy2"/>
    <dgm:cxn modelId="{F24B007D-5A2D-4333-BE22-C92D32F810FF}" type="presParOf" srcId="{8C085DB0-B39B-4C5B-ABD2-CB2E314315B8}" destId="{D6941421-9933-4CD4-8D82-6E5BA1A985AE}" srcOrd="3" destOrd="0" presId="urn:microsoft.com/office/officeart/2005/8/layout/hierarchy2"/>
    <dgm:cxn modelId="{5128825A-FE90-4699-9403-F13299E2C79A}" type="presParOf" srcId="{D6941421-9933-4CD4-8D82-6E5BA1A985AE}" destId="{A54E2A50-6D90-4FA3-A51D-83509ED862B6}" srcOrd="0" destOrd="0" presId="urn:microsoft.com/office/officeart/2005/8/layout/hierarchy2"/>
    <dgm:cxn modelId="{7E5E2A13-D4D7-4E36-AF26-1A95E65F54B3}" type="presParOf" srcId="{D6941421-9933-4CD4-8D82-6E5BA1A985AE}" destId="{DA6819DE-0D25-4272-84DE-DA30C3EE6AFA}" srcOrd="1" destOrd="0" presId="urn:microsoft.com/office/officeart/2005/8/layout/hierarchy2"/>
    <dgm:cxn modelId="{C1744967-8908-410D-9C00-979BB3DDB724}" type="presParOf" srcId="{DA6819DE-0D25-4272-84DE-DA30C3EE6AFA}" destId="{54A2DA8D-C3DB-4D4C-ABBE-A5211EC83AEB}" srcOrd="0" destOrd="0" presId="urn:microsoft.com/office/officeart/2005/8/layout/hierarchy2"/>
    <dgm:cxn modelId="{874F358C-A5D1-45B7-85A9-25C24E27C224}" type="presParOf" srcId="{54A2DA8D-C3DB-4D4C-ABBE-A5211EC83AEB}" destId="{3308EC0F-62C7-4228-8EED-9285689FA4AE}" srcOrd="0" destOrd="0" presId="urn:microsoft.com/office/officeart/2005/8/layout/hierarchy2"/>
    <dgm:cxn modelId="{1A587866-8FB9-4770-A8BB-5513033701D8}" type="presParOf" srcId="{DA6819DE-0D25-4272-84DE-DA30C3EE6AFA}" destId="{CA85E187-58A1-4C89-8076-136D22CD1732}" srcOrd="1" destOrd="0" presId="urn:microsoft.com/office/officeart/2005/8/layout/hierarchy2"/>
    <dgm:cxn modelId="{C362C99D-9FE0-41C2-A9D5-066778A11621}" type="presParOf" srcId="{CA85E187-58A1-4C89-8076-136D22CD1732}" destId="{9404D7D2-7168-4E4D-A845-523F93C0E851}" srcOrd="0" destOrd="0" presId="urn:microsoft.com/office/officeart/2005/8/layout/hierarchy2"/>
    <dgm:cxn modelId="{97DA2B95-D7B6-4E87-A64A-C0FF4B2C5EAE}" type="presParOf" srcId="{CA85E187-58A1-4C89-8076-136D22CD1732}" destId="{A39AC82F-72E3-4FF8-AC4E-8CCD8E3D0F58}" srcOrd="1" destOrd="0" presId="urn:microsoft.com/office/officeart/2005/8/layout/hierarchy2"/>
    <dgm:cxn modelId="{D36BF4D6-E213-4BD7-879E-895656BCC60E}" type="presParOf" srcId="{DA6819DE-0D25-4272-84DE-DA30C3EE6AFA}" destId="{619FE4E1-811A-4DED-B65C-9BE6D2612A6D}" srcOrd="2" destOrd="0" presId="urn:microsoft.com/office/officeart/2005/8/layout/hierarchy2"/>
    <dgm:cxn modelId="{70A869FE-C61C-4485-B2CD-D4A1E09EBEB4}" type="presParOf" srcId="{619FE4E1-811A-4DED-B65C-9BE6D2612A6D}" destId="{E3E25983-A9B0-48F9-A640-C39270544402}" srcOrd="0" destOrd="0" presId="urn:microsoft.com/office/officeart/2005/8/layout/hierarchy2"/>
    <dgm:cxn modelId="{D2612436-B2C3-4CC9-8B44-3DED188F5311}" type="presParOf" srcId="{DA6819DE-0D25-4272-84DE-DA30C3EE6AFA}" destId="{DC03AE7C-AC52-44A7-A238-34DC06280DA4}" srcOrd="3" destOrd="0" presId="urn:microsoft.com/office/officeart/2005/8/layout/hierarchy2"/>
    <dgm:cxn modelId="{16136513-AE6F-4EDB-9A2C-9CAFF9450AD9}" type="presParOf" srcId="{DC03AE7C-AC52-44A7-A238-34DC06280DA4}" destId="{8A0756F0-48DF-4E5A-97E7-6030BF550DC0}" srcOrd="0" destOrd="0" presId="urn:microsoft.com/office/officeart/2005/8/layout/hierarchy2"/>
    <dgm:cxn modelId="{67BCE02E-FA42-4DBE-BE95-77BCE1744D66}" type="presParOf" srcId="{DC03AE7C-AC52-44A7-A238-34DC06280DA4}" destId="{01659A22-88E5-42EE-9DAC-CC4C48E52216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62AB86-1572-4CB4-94E5-87B03593D055}">
      <dsp:nvSpPr>
        <dsp:cNvPr id="0" name=""/>
        <dsp:cNvSpPr/>
      </dsp:nvSpPr>
      <dsp:spPr>
        <a:xfrm>
          <a:off x="3816506" y="1732291"/>
          <a:ext cx="3494668" cy="1847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931"/>
              </a:lnTo>
              <a:lnTo>
                <a:pt x="3494668" y="125931"/>
              </a:lnTo>
              <a:lnTo>
                <a:pt x="3494668" y="184793"/>
              </a:lnTo>
            </a:path>
          </a:pathLst>
        </a:cu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5216D6-1CAA-4CA1-8B4E-61172391C31D}">
      <dsp:nvSpPr>
        <dsp:cNvPr id="0" name=""/>
        <dsp:cNvSpPr/>
      </dsp:nvSpPr>
      <dsp:spPr>
        <a:xfrm>
          <a:off x="6534581" y="2320560"/>
          <a:ext cx="1553185" cy="1847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931"/>
              </a:lnTo>
              <a:lnTo>
                <a:pt x="1553185" y="125931"/>
              </a:lnTo>
              <a:lnTo>
                <a:pt x="1553185" y="184793"/>
              </a:lnTo>
            </a:path>
          </a:pathLst>
        </a:custGeom>
        <a:noFill/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005F36-F674-4709-8AF2-9D5C36F66201}">
      <dsp:nvSpPr>
        <dsp:cNvPr id="0" name=""/>
        <dsp:cNvSpPr/>
      </dsp:nvSpPr>
      <dsp:spPr>
        <a:xfrm>
          <a:off x="6534581" y="2320560"/>
          <a:ext cx="776592" cy="1847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931"/>
              </a:lnTo>
              <a:lnTo>
                <a:pt x="776592" y="125931"/>
              </a:lnTo>
              <a:lnTo>
                <a:pt x="776592" y="184793"/>
              </a:lnTo>
            </a:path>
          </a:pathLst>
        </a:custGeom>
        <a:noFill/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0DA9C6-3BA5-4A55-B4E7-0D4BC787460C}">
      <dsp:nvSpPr>
        <dsp:cNvPr id="0" name=""/>
        <dsp:cNvSpPr/>
      </dsp:nvSpPr>
      <dsp:spPr>
        <a:xfrm>
          <a:off x="6488861" y="2320560"/>
          <a:ext cx="91440" cy="18479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4793"/>
              </a:lnTo>
            </a:path>
          </a:pathLst>
        </a:custGeom>
        <a:noFill/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CAD832-2EF2-46A4-8DC2-785EBCA6E89C}">
      <dsp:nvSpPr>
        <dsp:cNvPr id="0" name=""/>
        <dsp:cNvSpPr/>
      </dsp:nvSpPr>
      <dsp:spPr>
        <a:xfrm>
          <a:off x="5757988" y="2320560"/>
          <a:ext cx="776592" cy="184793"/>
        </a:xfrm>
        <a:custGeom>
          <a:avLst/>
          <a:gdLst/>
          <a:ahLst/>
          <a:cxnLst/>
          <a:rect l="0" t="0" r="0" b="0"/>
          <a:pathLst>
            <a:path>
              <a:moveTo>
                <a:pt x="776592" y="0"/>
              </a:moveTo>
              <a:lnTo>
                <a:pt x="776592" y="125931"/>
              </a:lnTo>
              <a:lnTo>
                <a:pt x="0" y="125931"/>
              </a:lnTo>
              <a:lnTo>
                <a:pt x="0" y="184793"/>
              </a:lnTo>
            </a:path>
          </a:pathLst>
        </a:custGeom>
        <a:noFill/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8B7849-2EA7-4A3A-A54B-5C98EC9D5B34}">
      <dsp:nvSpPr>
        <dsp:cNvPr id="0" name=""/>
        <dsp:cNvSpPr/>
      </dsp:nvSpPr>
      <dsp:spPr>
        <a:xfrm>
          <a:off x="4981395" y="2320560"/>
          <a:ext cx="1553185" cy="184793"/>
        </a:xfrm>
        <a:custGeom>
          <a:avLst/>
          <a:gdLst/>
          <a:ahLst/>
          <a:cxnLst/>
          <a:rect l="0" t="0" r="0" b="0"/>
          <a:pathLst>
            <a:path>
              <a:moveTo>
                <a:pt x="1553185" y="0"/>
              </a:moveTo>
              <a:lnTo>
                <a:pt x="1553185" y="125931"/>
              </a:lnTo>
              <a:lnTo>
                <a:pt x="0" y="125931"/>
              </a:lnTo>
              <a:lnTo>
                <a:pt x="0" y="184793"/>
              </a:lnTo>
            </a:path>
          </a:pathLst>
        </a:custGeom>
        <a:noFill/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40790C-7F50-4D64-A2F8-D464F20F8767}">
      <dsp:nvSpPr>
        <dsp:cNvPr id="0" name=""/>
        <dsp:cNvSpPr/>
      </dsp:nvSpPr>
      <dsp:spPr>
        <a:xfrm>
          <a:off x="3816506" y="1732291"/>
          <a:ext cx="2718075" cy="1847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931"/>
              </a:lnTo>
              <a:lnTo>
                <a:pt x="2718075" y="125931"/>
              </a:lnTo>
              <a:lnTo>
                <a:pt x="2718075" y="184793"/>
              </a:lnTo>
            </a:path>
          </a:pathLst>
        </a:cu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DFFBA3-AFEC-470B-A471-A3C82FB5E63D}">
      <dsp:nvSpPr>
        <dsp:cNvPr id="0" name=""/>
        <dsp:cNvSpPr/>
      </dsp:nvSpPr>
      <dsp:spPr>
        <a:xfrm>
          <a:off x="3428209" y="2320560"/>
          <a:ext cx="776592" cy="1847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931"/>
              </a:lnTo>
              <a:lnTo>
                <a:pt x="776592" y="125931"/>
              </a:lnTo>
              <a:lnTo>
                <a:pt x="776592" y="184793"/>
              </a:lnTo>
            </a:path>
          </a:pathLst>
        </a:custGeom>
        <a:noFill/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7C64B9-7CF1-489C-9D24-1F09C43760B1}">
      <dsp:nvSpPr>
        <dsp:cNvPr id="0" name=""/>
        <dsp:cNvSpPr/>
      </dsp:nvSpPr>
      <dsp:spPr>
        <a:xfrm>
          <a:off x="3382489" y="2320560"/>
          <a:ext cx="91440" cy="18479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4793"/>
              </a:lnTo>
            </a:path>
          </a:pathLst>
        </a:custGeom>
        <a:noFill/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5D0DAD-CA66-4F4B-B1B9-BC97702E90E3}">
      <dsp:nvSpPr>
        <dsp:cNvPr id="0" name=""/>
        <dsp:cNvSpPr/>
      </dsp:nvSpPr>
      <dsp:spPr>
        <a:xfrm>
          <a:off x="2651616" y="2320560"/>
          <a:ext cx="776592" cy="184793"/>
        </a:xfrm>
        <a:custGeom>
          <a:avLst/>
          <a:gdLst/>
          <a:ahLst/>
          <a:cxnLst/>
          <a:rect l="0" t="0" r="0" b="0"/>
          <a:pathLst>
            <a:path>
              <a:moveTo>
                <a:pt x="776592" y="0"/>
              </a:moveTo>
              <a:lnTo>
                <a:pt x="776592" y="125931"/>
              </a:lnTo>
              <a:lnTo>
                <a:pt x="0" y="125931"/>
              </a:lnTo>
              <a:lnTo>
                <a:pt x="0" y="184793"/>
              </a:lnTo>
            </a:path>
          </a:pathLst>
        </a:custGeom>
        <a:noFill/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B875E0-BDD3-46E9-A2EE-382CAD56DDEB}">
      <dsp:nvSpPr>
        <dsp:cNvPr id="0" name=""/>
        <dsp:cNvSpPr/>
      </dsp:nvSpPr>
      <dsp:spPr>
        <a:xfrm>
          <a:off x="3428209" y="1732291"/>
          <a:ext cx="388296" cy="184793"/>
        </a:xfrm>
        <a:custGeom>
          <a:avLst/>
          <a:gdLst/>
          <a:ahLst/>
          <a:cxnLst/>
          <a:rect l="0" t="0" r="0" b="0"/>
          <a:pathLst>
            <a:path>
              <a:moveTo>
                <a:pt x="388296" y="0"/>
              </a:moveTo>
              <a:lnTo>
                <a:pt x="388296" y="125931"/>
              </a:lnTo>
              <a:lnTo>
                <a:pt x="0" y="125931"/>
              </a:lnTo>
              <a:lnTo>
                <a:pt x="0" y="184793"/>
              </a:lnTo>
            </a:path>
          </a:pathLst>
        </a:cu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9A4653-E988-43EA-BA95-CA52B558ABC1}">
      <dsp:nvSpPr>
        <dsp:cNvPr id="0" name=""/>
        <dsp:cNvSpPr/>
      </dsp:nvSpPr>
      <dsp:spPr>
        <a:xfrm>
          <a:off x="1098430" y="2320560"/>
          <a:ext cx="776592" cy="1847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931"/>
              </a:lnTo>
              <a:lnTo>
                <a:pt x="776592" y="125931"/>
              </a:lnTo>
              <a:lnTo>
                <a:pt x="776592" y="184793"/>
              </a:lnTo>
            </a:path>
          </a:pathLst>
        </a:custGeom>
        <a:noFill/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0E4978-78B0-4E65-84C8-E24A0BA67ED3}">
      <dsp:nvSpPr>
        <dsp:cNvPr id="0" name=""/>
        <dsp:cNvSpPr/>
      </dsp:nvSpPr>
      <dsp:spPr>
        <a:xfrm>
          <a:off x="1052710" y="2320560"/>
          <a:ext cx="91440" cy="18479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4793"/>
              </a:lnTo>
            </a:path>
          </a:pathLst>
        </a:custGeom>
        <a:noFill/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A9D7F5-5D3A-4E84-9001-BFD3EEEF1AC5}">
      <dsp:nvSpPr>
        <dsp:cNvPr id="0" name=""/>
        <dsp:cNvSpPr/>
      </dsp:nvSpPr>
      <dsp:spPr>
        <a:xfrm>
          <a:off x="321837" y="2320560"/>
          <a:ext cx="776592" cy="184793"/>
        </a:xfrm>
        <a:custGeom>
          <a:avLst/>
          <a:gdLst/>
          <a:ahLst/>
          <a:cxnLst/>
          <a:rect l="0" t="0" r="0" b="0"/>
          <a:pathLst>
            <a:path>
              <a:moveTo>
                <a:pt x="776592" y="0"/>
              </a:moveTo>
              <a:lnTo>
                <a:pt x="776592" y="125931"/>
              </a:lnTo>
              <a:lnTo>
                <a:pt x="0" y="125931"/>
              </a:lnTo>
              <a:lnTo>
                <a:pt x="0" y="184793"/>
              </a:lnTo>
            </a:path>
          </a:pathLst>
        </a:custGeom>
        <a:noFill/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4D36BE-23DD-4BF6-946E-0DD4D682638A}">
      <dsp:nvSpPr>
        <dsp:cNvPr id="0" name=""/>
        <dsp:cNvSpPr/>
      </dsp:nvSpPr>
      <dsp:spPr>
        <a:xfrm>
          <a:off x="1098430" y="1732291"/>
          <a:ext cx="2718075" cy="184793"/>
        </a:xfrm>
        <a:custGeom>
          <a:avLst/>
          <a:gdLst/>
          <a:ahLst/>
          <a:cxnLst/>
          <a:rect l="0" t="0" r="0" b="0"/>
          <a:pathLst>
            <a:path>
              <a:moveTo>
                <a:pt x="2718075" y="0"/>
              </a:moveTo>
              <a:lnTo>
                <a:pt x="2718075" y="125931"/>
              </a:lnTo>
              <a:lnTo>
                <a:pt x="0" y="125931"/>
              </a:lnTo>
              <a:lnTo>
                <a:pt x="0" y="184793"/>
              </a:lnTo>
            </a:path>
          </a:pathLst>
        </a:cu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9AA76A-5546-4750-9189-520ECDF57CBD}">
      <dsp:nvSpPr>
        <dsp:cNvPr id="0" name=""/>
        <dsp:cNvSpPr/>
      </dsp:nvSpPr>
      <dsp:spPr>
        <a:xfrm>
          <a:off x="321837" y="1732291"/>
          <a:ext cx="3494668" cy="184793"/>
        </a:xfrm>
        <a:custGeom>
          <a:avLst/>
          <a:gdLst/>
          <a:ahLst/>
          <a:cxnLst/>
          <a:rect l="0" t="0" r="0" b="0"/>
          <a:pathLst>
            <a:path>
              <a:moveTo>
                <a:pt x="3494668" y="0"/>
              </a:moveTo>
              <a:lnTo>
                <a:pt x="3494668" y="125931"/>
              </a:lnTo>
              <a:lnTo>
                <a:pt x="0" y="125931"/>
              </a:lnTo>
              <a:lnTo>
                <a:pt x="0" y="184793"/>
              </a:lnTo>
            </a:path>
          </a:pathLst>
        </a:cu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951106-51AC-4FFF-B549-E35B2BCFE24B}">
      <dsp:nvSpPr>
        <dsp:cNvPr id="0" name=""/>
        <dsp:cNvSpPr/>
      </dsp:nvSpPr>
      <dsp:spPr>
        <a:xfrm>
          <a:off x="3498809" y="1328815"/>
          <a:ext cx="635394" cy="4034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C1F7D6C-2331-4D21-A180-1AB291C509CA}">
      <dsp:nvSpPr>
        <dsp:cNvPr id="0" name=""/>
        <dsp:cNvSpPr/>
      </dsp:nvSpPr>
      <dsp:spPr>
        <a:xfrm>
          <a:off x="3569408" y="1395885"/>
          <a:ext cx="635394" cy="4034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>
              <a:solidFill>
                <a:schemeClr val="tx1"/>
              </a:solidFill>
            </a:rPr>
            <a:t>INPUT DEVICES</a:t>
          </a:r>
          <a:endParaRPr lang="en-US" sz="1000" b="1" kern="1200" dirty="0">
            <a:solidFill>
              <a:schemeClr val="tx1"/>
            </a:solidFill>
          </a:endParaRPr>
        </a:p>
      </dsp:txBody>
      <dsp:txXfrm>
        <a:off x="3581225" y="1407702"/>
        <a:ext cx="611760" cy="379841"/>
      </dsp:txXfrm>
    </dsp:sp>
    <dsp:sp modelId="{1799EBE6-D6F8-4086-93D4-B0CA53702FB8}">
      <dsp:nvSpPr>
        <dsp:cNvPr id="0" name=""/>
        <dsp:cNvSpPr/>
      </dsp:nvSpPr>
      <dsp:spPr>
        <a:xfrm>
          <a:off x="4140" y="1917085"/>
          <a:ext cx="635394" cy="4034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5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9DEB56B-6E6D-4912-AFB3-F7CE8F1808FC}">
      <dsp:nvSpPr>
        <dsp:cNvPr id="0" name=""/>
        <dsp:cNvSpPr/>
      </dsp:nvSpPr>
      <dsp:spPr>
        <a:xfrm>
          <a:off x="74740" y="1984154"/>
          <a:ext cx="635394" cy="4034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solidFill>
                <a:schemeClr val="tx1"/>
              </a:solidFill>
            </a:rPr>
            <a:t>KEYBOARD</a:t>
          </a:r>
          <a:endParaRPr lang="en-US" sz="900" b="1" kern="1200" dirty="0">
            <a:solidFill>
              <a:schemeClr val="tx1"/>
            </a:solidFill>
          </a:endParaRPr>
        </a:p>
      </dsp:txBody>
      <dsp:txXfrm>
        <a:off x="86557" y="1995971"/>
        <a:ext cx="611760" cy="379841"/>
      </dsp:txXfrm>
    </dsp:sp>
    <dsp:sp modelId="{AE784337-4060-4D25-A609-3CBD67B38D91}">
      <dsp:nvSpPr>
        <dsp:cNvPr id="0" name=""/>
        <dsp:cNvSpPr/>
      </dsp:nvSpPr>
      <dsp:spPr>
        <a:xfrm>
          <a:off x="780733" y="1917085"/>
          <a:ext cx="635394" cy="4034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5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C9885E2-239B-4BF4-90D4-5B992B459792}">
      <dsp:nvSpPr>
        <dsp:cNvPr id="0" name=""/>
        <dsp:cNvSpPr/>
      </dsp:nvSpPr>
      <dsp:spPr>
        <a:xfrm>
          <a:off x="851333" y="1984154"/>
          <a:ext cx="635394" cy="4034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solidFill>
                <a:schemeClr val="tx1"/>
              </a:solidFill>
            </a:rPr>
            <a:t>POINTING DEVICES</a:t>
          </a:r>
          <a:endParaRPr lang="en-US" sz="900" b="1" kern="1200" dirty="0">
            <a:solidFill>
              <a:schemeClr val="tx1"/>
            </a:solidFill>
          </a:endParaRPr>
        </a:p>
      </dsp:txBody>
      <dsp:txXfrm>
        <a:off x="863150" y="1995971"/>
        <a:ext cx="611760" cy="379841"/>
      </dsp:txXfrm>
    </dsp:sp>
    <dsp:sp modelId="{58A14EA9-B9D4-4049-ABAB-03AAFBC16CB9}">
      <dsp:nvSpPr>
        <dsp:cNvPr id="0" name=""/>
        <dsp:cNvSpPr/>
      </dsp:nvSpPr>
      <dsp:spPr>
        <a:xfrm>
          <a:off x="4140" y="2505354"/>
          <a:ext cx="635394" cy="4034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6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541C19C-7444-44E5-A454-C1867BC42483}">
      <dsp:nvSpPr>
        <dsp:cNvPr id="0" name=""/>
        <dsp:cNvSpPr/>
      </dsp:nvSpPr>
      <dsp:spPr>
        <a:xfrm>
          <a:off x="74740" y="2572423"/>
          <a:ext cx="635394" cy="4034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>
              <a:solidFill>
                <a:schemeClr val="tx1"/>
              </a:solidFill>
            </a:rPr>
            <a:t>MOUSE</a:t>
          </a:r>
          <a:endParaRPr lang="en-US" sz="800" b="1" kern="1200" dirty="0">
            <a:solidFill>
              <a:schemeClr val="tx1"/>
            </a:solidFill>
          </a:endParaRPr>
        </a:p>
      </dsp:txBody>
      <dsp:txXfrm>
        <a:off x="86557" y="2584240"/>
        <a:ext cx="611760" cy="379841"/>
      </dsp:txXfrm>
    </dsp:sp>
    <dsp:sp modelId="{66FC4B4A-A29B-4DCD-BE46-576909E468DF}">
      <dsp:nvSpPr>
        <dsp:cNvPr id="0" name=""/>
        <dsp:cNvSpPr/>
      </dsp:nvSpPr>
      <dsp:spPr>
        <a:xfrm>
          <a:off x="780733" y="2505354"/>
          <a:ext cx="635394" cy="4034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6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4C7A3F5-3C69-4835-B116-328C80C58ADE}">
      <dsp:nvSpPr>
        <dsp:cNvPr id="0" name=""/>
        <dsp:cNvSpPr/>
      </dsp:nvSpPr>
      <dsp:spPr>
        <a:xfrm>
          <a:off x="851333" y="2572423"/>
          <a:ext cx="635394" cy="4034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>
              <a:solidFill>
                <a:schemeClr val="tx1"/>
              </a:solidFill>
            </a:rPr>
            <a:t>TRACKBALL</a:t>
          </a:r>
          <a:endParaRPr lang="en-US" sz="800" b="1" kern="1200" dirty="0">
            <a:solidFill>
              <a:schemeClr val="tx1"/>
            </a:solidFill>
          </a:endParaRPr>
        </a:p>
      </dsp:txBody>
      <dsp:txXfrm>
        <a:off x="863150" y="2584240"/>
        <a:ext cx="611760" cy="379841"/>
      </dsp:txXfrm>
    </dsp:sp>
    <dsp:sp modelId="{B67E1DBC-F093-43C1-B7AD-B81F89C86197}">
      <dsp:nvSpPr>
        <dsp:cNvPr id="0" name=""/>
        <dsp:cNvSpPr/>
      </dsp:nvSpPr>
      <dsp:spPr>
        <a:xfrm>
          <a:off x="1557326" y="2505354"/>
          <a:ext cx="635394" cy="4034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6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C220FE4-8BFF-40C0-9C07-F9C60159D0B5}">
      <dsp:nvSpPr>
        <dsp:cNvPr id="0" name=""/>
        <dsp:cNvSpPr/>
      </dsp:nvSpPr>
      <dsp:spPr>
        <a:xfrm>
          <a:off x="1627926" y="2572423"/>
          <a:ext cx="635394" cy="4034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>
              <a:solidFill>
                <a:schemeClr val="tx1"/>
              </a:solidFill>
            </a:rPr>
            <a:t>TRACKPAD</a:t>
          </a:r>
          <a:endParaRPr lang="en-US" sz="800" b="1" kern="1200" dirty="0">
            <a:solidFill>
              <a:schemeClr val="tx1"/>
            </a:solidFill>
          </a:endParaRPr>
        </a:p>
      </dsp:txBody>
      <dsp:txXfrm>
        <a:off x="1639743" y="2584240"/>
        <a:ext cx="611760" cy="379841"/>
      </dsp:txXfrm>
    </dsp:sp>
    <dsp:sp modelId="{A9DA90DE-B69F-4F7E-BC25-80BB75B44A08}">
      <dsp:nvSpPr>
        <dsp:cNvPr id="0" name=""/>
        <dsp:cNvSpPr/>
      </dsp:nvSpPr>
      <dsp:spPr>
        <a:xfrm>
          <a:off x="3110512" y="1917085"/>
          <a:ext cx="635394" cy="4034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5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67A0F14-97B2-45F5-8F87-0F0408946999}">
      <dsp:nvSpPr>
        <dsp:cNvPr id="0" name=""/>
        <dsp:cNvSpPr/>
      </dsp:nvSpPr>
      <dsp:spPr>
        <a:xfrm>
          <a:off x="3181112" y="1984154"/>
          <a:ext cx="635394" cy="4034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solidFill>
                <a:schemeClr val="tx1"/>
              </a:solidFill>
            </a:rPr>
            <a:t>HANDHELD DEVICES</a:t>
          </a:r>
          <a:endParaRPr lang="en-US" sz="900" b="1" kern="1200" dirty="0">
            <a:solidFill>
              <a:schemeClr val="tx1"/>
            </a:solidFill>
          </a:endParaRPr>
        </a:p>
      </dsp:txBody>
      <dsp:txXfrm>
        <a:off x="3192929" y="1995971"/>
        <a:ext cx="611760" cy="379841"/>
      </dsp:txXfrm>
    </dsp:sp>
    <dsp:sp modelId="{5A9457AA-6108-4929-8954-41A2F6EF30F7}">
      <dsp:nvSpPr>
        <dsp:cNvPr id="0" name=""/>
        <dsp:cNvSpPr/>
      </dsp:nvSpPr>
      <dsp:spPr>
        <a:xfrm>
          <a:off x="2333919" y="2505354"/>
          <a:ext cx="635394" cy="4034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6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242885C-3068-4B0C-A73D-AC84D2C02132}">
      <dsp:nvSpPr>
        <dsp:cNvPr id="0" name=""/>
        <dsp:cNvSpPr/>
      </dsp:nvSpPr>
      <dsp:spPr>
        <a:xfrm>
          <a:off x="2404519" y="2572423"/>
          <a:ext cx="635394" cy="4034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>
              <a:solidFill>
                <a:schemeClr val="tx1"/>
              </a:solidFill>
            </a:rPr>
            <a:t>PEN</a:t>
          </a:r>
          <a:endParaRPr lang="en-US" sz="800" b="1" kern="1200" dirty="0">
            <a:solidFill>
              <a:schemeClr val="tx1"/>
            </a:solidFill>
          </a:endParaRPr>
        </a:p>
      </dsp:txBody>
      <dsp:txXfrm>
        <a:off x="2416336" y="2584240"/>
        <a:ext cx="611760" cy="379841"/>
      </dsp:txXfrm>
    </dsp:sp>
    <dsp:sp modelId="{E5983B0A-303F-44D2-B575-C960CCAD8D9F}">
      <dsp:nvSpPr>
        <dsp:cNvPr id="0" name=""/>
        <dsp:cNvSpPr/>
      </dsp:nvSpPr>
      <dsp:spPr>
        <a:xfrm>
          <a:off x="3110512" y="2505354"/>
          <a:ext cx="635394" cy="4034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6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D81C5D5-F979-47E9-ABD2-9CAF4D4A9DBE}">
      <dsp:nvSpPr>
        <dsp:cNvPr id="0" name=""/>
        <dsp:cNvSpPr/>
      </dsp:nvSpPr>
      <dsp:spPr>
        <a:xfrm>
          <a:off x="3181112" y="2572423"/>
          <a:ext cx="635394" cy="4034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>
              <a:solidFill>
                <a:schemeClr val="tx1"/>
              </a:solidFill>
            </a:rPr>
            <a:t>TOUCHSCREEN</a:t>
          </a:r>
          <a:endParaRPr lang="en-US" sz="800" b="1" kern="1200" dirty="0">
            <a:solidFill>
              <a:schemeClr val="tx1"/>
            </a:solidFill>
          </a:endParaRPr>
        </a:p>
      </dsp:txBody>
      <dsp:txXfrm>
        <a:off x="3192929" y="2584240"/>
        <a:ext cx="611760" cy="379841"/>
      </dsp:txXfrm>
    </dsp:sp>
    <dsp:sp modelId="{91FDE7D6-FD6E-4AEF-B692-E127C695655F}">
      <dsp:nvSpPr>
        <dsp:cNvPr id="0" name=""/>
        <dsp:cNvSpPr/>
      </dsp:nvSpPr>
      <dsp:spPr>
        <a:xfrm>
          <a:off x="3887105" y="2505354"/>
          <a:ext cx="635394" cy="4034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6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558535A-6780-437E-83D3-1CD09CF7156C}">
      <dsp:nvSpPr>
        <dsp:cNvPr id="0" name=""/>
        <dsp:cNvSpPr/>
      </dsp:nvSpPr>
      <dsp:spPr>
        <a:xfrm>
          <a:off x="3957705" y="2572423"/>
          <a:ext cx="635394" cy="4034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>
              <a:solidFill>
                <a:schemeClr val="tx1"/>
              </a:solidFill>
            </a:rPr>
            <a:t>JOYSTICK</a:t>
          </a:r>
          <a:endParaRPr lang="en-US" sz="800" b="1" kern="1200" dirty="0">
            <a:solidFill>
              <a:schemeClr val="tx1"/>
            </a:solidFill>
          </a:endParaRPr>
        </a:p>
      </dsp:txBody>
      <dsp:txXfrm>
        <a:off x="3969522" y="2584240"/>
        <a:ext cx="611760" cy="379841"/>
      </dsp:txXfrm>
    </dsp:sp>
    <dsp:sp modelId="{ED123844-FEF1-4653-A7C9-357D333A4228}">
      <dsp:nvSpPr>
        <dsp:cNvPr id="0" name=""/>
        <dsp:cNvSpPr/>
      </dsp:nvSpPr>
      <dsp:spPr>
        <a:xfrm>
          <a:off x="6216884" y="1917085"/>
          <a:ext cx="635394" cy="4034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5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ADF9AE6-5EC5-4B36-BB2D-83862EF6627B}">
      <dsp:nvSpPr>
        <dsp:cNvPr id="0" name=""/>
        <dsp:cNvSpPr/>
      </dsp:nvSpPr>
      <dsp:spPr>
        <a:xfrm>
          <a:off x="6287484" y="1984154"/>
          <a:ext cx="635394" cy="4034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solidFill>
                <a:schemeClr val="tx1"/>
              </a:solidFill>
            </a:rPr>
            <a:t>OPTICAL DEVICES</a:t>
          </a:r>
          <a:endParaRPr lang="en-US" sz="900" b="1" kern="1200" dirty="0">
            <a:solidFill>
              <a:schemeClr val="tx1"/>
            </a:solidFill>
          </a:endParaRPr>
        </a:p>
      </dsp:txBody>
      <dsp:txXfrm>
        <a:off x="6299301" y="1995971"/>
        <a:ext cx="611760" cy="379841"/>
      </dsp:txXfrm>
    </dsp:sp>
    <dsp:sp modelId="{67F50F8B-A0FB-494A-8262-532C6CD3134E}">
      <dsp:nvSpPr>
        <dsp:cNvPr id="0" name=""/>
        <dsp:cNvSpPr/>
      </dsp:nvSpPr>
      <dsp:spPr>
        <a:xfrm>
          <a:off x="4663698" y="2505354"/>
          <a:ext cx="635394" cy="4034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6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3561BE1-B00E-427E-8A65-C6A12667A9DC}">
      <dsp:nvSpPr>
        <dsp:cNvPr id="0" name=""/>
        <dsp:cNvSpPr/>
      </dsp:nvSpPr>
      <dsp:spPr>
        <a:xfrm>
          <a:off x="4734298" y="2572423"/>
          <a:ext cx="635394" cy="4034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>
              <a:solidFill>
                <a:schemeClr val="tx1"/>
              </a:solidFill>
            </a:rPr>
            <a:t>BARCODE READERS</a:t>
          </a:r>
          <a:endParaRPr lang="en-US" sz="800" b="1" kern="1200" dirty="0">
            <a:solidFill>
              <a:schemeClr val="tx1"/>
            </a:solidFill>
          </a:endParaRPr>
        </a:p>
      </dsp:txBody>
      <dsp:txXfrm>
        <a:off x="4746115" y="2584240"/>
        <a:ext cx="611760" cy="379841"/>
      </dsp:txXfrm>
    </dsp:sp>
    <dsp:sp modelId="{579A70E6-C344-42D9-BAAF-27BDA16FE7D3}">
      <dsp:nvSpPr>
        <dsp:cNvPr id="0" name=""/>
        <dsp:cNvSpPr/>
      </dsp:nvSpPr>
      <dsp:spPr>
        <a:xfrm>
          <a:off x="5440291" y="2505354"/>
          <a:ext cx="635394" cy="4034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6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C7586D0-937A-4792-B9AC-CE4BEA1B23FA}">
      <dsp:nvSpPr>
        <dsp:cNvPr id="0" name=""/>
        <dsp:cNvSpPr/>
      </dsp:nvSpPr>
      <dsp:spPr>
        <a:xfrm>
          <a:off x="5510891" y="2572423"/>
          <a:ext cx="635394" cy="4034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>
              <a:solidFill>
                <a:schemeClr val="tx1"/>
              </a:solidFill>
            </a:rPr>
            <a:t>SCANNERS</a:t>
          </a:r>
          <a:endParaRPr lang="en-US" sz="800" b="1" kern="1200" dirty="0">
            <a:solidFill>
              <a:schemeClr val="tx1"/>
            </a:solidFill>
          </a:endParaRPr>
        </a:p>
      </dsp:txBody>
      <dsp:txXfrm>
        <a:off x="5522708" y="2584240"/>
        <a:ext cx="611760" cy="379841"/>
      </dsp:txXfrm>
    </dsp:sp>
    <dsp:sp modelId="{C2A38E03-778C-4304-B337-87CBF9F3D3E6}">
      <dsp:nvSpPr>
        <dsp:cNvPr id="0" name=""/>
        <dsp:cNvSpPr/>
      </dsp:nvSpPr>
      <dsp:spPr>
        <a:xfrm>
          <a:off x="6216884" y="2505354"/>
          <a:ext cx="635394" cy="4034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6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6867C56-9C99-429E-A4BB-4AC71D9F41CF}">
      <dsp:nvSpPr>
        <dsp:cNvPr id="0" name=""/>
        <dsp:cNvSpPr/>
      </dsp:nvSpPr>
      <dsp:spPr>
        <a:xfrm>
          <a:off x="6287484" y="2572423"/>
          <a:ext cx="635394" cy="4034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>
              <a:solidFill>
                <a:schemeClr val="tx1"/>
              </a:solidFill>
            </a:rPr>
            <a:t>OCR</a:t>
          </a:r>
          <a:endParaRPr lang="en-US" sz="800" b="1" kern="1200" dirty="0">
            <a:solidFill>
              <a:schemeClr val="tx1"/>
            </a:solidFill>
          </a:endParaRPr>
        </a:p>
      </dsp:txBody>
      <dsp:txXfrm>
        <a:off x="6299301" y="2584240"/>
        <a:ext cx="611760" cy="379841"/>
      </dsp:txXfrm>
    </dsp:sp>
    <dsp:sp modelId="{C623A1A2-B9C9-45CE-B6E4-CAC520C766B4}">
      <dsp:nvSpPr>
        <dsp:cNvPr id="0" name=""/>
        <dsp:cNvSpPr/>
      </dsp:nvSpPr>
      <dsp:spPr>
        <a:xfrm>
          <a:off x="6993477" y="2505354"/>
          <a:ext cx="635394" cy="4034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6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6850C6C-A20C-4D07-9E3A-493962585DB5}">
      <dsp:nvSpPr>
        <dsp:cNvPr id="0" name=""/>
        <dsp:cNvSpPr/>
      </dsp:nvSpPr>
      <dsp:spPr>
        <a:xfrm>
          <a:off x="7064077" y="2572423"/>
          <a:ext cx="635394" cy="4034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>
              <a:solidFill>
                <a:schemeClr val="tx1"/>
              </a:solidFill>
            </a:rPr>
            <a:t>OMR</a:t>
          </a:r>
          <a:endParaRPr lang="en-US" sz="800" b="1" kern="1200" dirty="0">
            <a:solidFill>
              <a:schemeClr val="tx1"/>
            </a:solidFill>
          </a:endParaRPr>
        </a:p>
      </dsp:txBody>
      <dsp:txXfrm>
        <a:off x="7075894" y="2584240"/>
        <a:ext cx="611760" cy="379841"/>
      </dsp:txXfrm>
    </dsp:sp>
    <dsp:sp modelId="{7410DEDE-4850-4654-9F70-CA9B19AAA8C3}">
      <dsp:nvSpPr>
        <dsp:cNvPr id="0" name=""/>
        <dsp:cNvSpPr/>
      </dsp:nvSpPr>
      <dsp:spPr>
        <a:xfrm>
          <a:off x="7770070" y="2505354"/>
          <a:ext cx="635394" cy="4034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6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0DD9559-9B8B-495F-AE41-31F723814BDE}">
      <dsp:nvSpPr>
        <dsp:cNvPr id="0" name=""/>
        <dsp:cNvSpPr/>
      </dsp:nvSpPr>
      <dsp:spPr>
        <a:xfrm>
          <a:off x="7840670" y="2572423"/>
          <a:ext cx="635394" cy="4034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>
              <a:solidFill>
                <a:schemeClr val="tx1"/>
              </a:solidFill>
            </a:rPr>
            <a:t>MICR</a:t>
          </a:r>
          <a:endParaRPr lang="en-US" sz="800" b="1" kern="1200" dirty="0">
            <a:solidFill>
              <a:schemeClr val="tx1"/>
            </a:solidFill>
          </a:endParaRPr>
        </a:p>
      </dsp:txBody>
      <dsp:txXfrm>
        <a:off x="7852487" y="2584240"/>
        <a:ext cx="611760" cy="379841"/>
      </dsp:txXfrm>
    </dsp:sp>
    <dsp:sp modelId="{07F575F5-3AD6-4091-8E7F-627B6420397B}">
      <dsp:nvSpPr>
        <dsp:cNvPr id="0" name=""/>
        <dsp:cNvSpPr/>
      </dsp:nvSpPr>
      <dsp:spPr>
        <a:xfrm>
          <a:off x="6993477" y="1917085"/>
          <a:ext cx="635394" cy="4034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5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F57CD0B-CCC8-43F0-9E44-CA7378D45185}">
      <dsp:nvSpPr>
        <dsp:cNvPr id="0" name=""/>
        <dsp:cNvSpPr/>
      </dsp:nvSpPr>
      <dsp:spPr>
        <a:xfrm>
          <a:off x="7064077" y="1984154"/>
          <a:ext cx="635394" cy="4034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solidFill>
                <a:schemeClr val="tx1"/>
              </a:solidFill>
            </a:rPr>
            <a:t>AUDIO/VISUAL DEVICES</a:t>
          </a:r>
          <a:endParaRPr lang="en-US" sz="900" b="1" kern="1200" dirty="0">
            <a:solidFill>
              <a:schemeClr val="tx1"/>
            </a:solidFill>
          </a:endParaRPr>
        </a:p>
      </dsp:txBody>
      <dsp:txXfrm>
        <a:off x="7075894" y="1995971"/>
        <a:ext cx="611760" cy="3798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C44C76-2C90-4A2A-9161-1A702C8697B5}">
      <dsp:nvSpPr>
        <dsp:cNvPr id="0" name=""/>
        <dsp:cNvSpPr/>
      </dsp:nvSpPr>
      <dsp:spPr>
        <a:xfrm>
          <a:off x="788436" y="2391357"/>
          <a:ext cx="1847220" cy="92361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OUTPUT DEVICES</a:t>
          </a:r>
          <a:endParaRPr lang="en-US" sz="2600" kern="1200" dirty="0"/>
        </a:p>
      </dsp:txBody>
      <dsp:txXfrm>
        <a:off x="815488" y="2418409"/>
        <a:ext cx="1793116" cy="869506"/>
      </dsp:txXfrm>
    </dsp:sp>
    <dsp:sp modelId="{D7E7C6FB-5F70-4FDC-B502-85B9A3958670}">
      <dsp:nvSpPr>
        <dsp:cNvPr id="0" name=""/>
        <dsp:cNvSpPr/>
      </dsp:nvSpPr>
      <dsp:spPr>
        <a:xfrm rot="17945813">
          <a:off x="2245378" y="2173256"/>
          <a:ext cx="1519445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519445" y="16062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967115" y="2151331"/>
        <a:ext cx="75972" cy="75972"/>
      </dsp:txXfrm>
    </dsp:sp>
    <dsp:sp modelId="{F671A1E9-0F20-473D-880C-E8717A321672}">
      <dsp:nvSpPr>
        <dsp:cNvPr id="0" name=""/>
        <dsp:cNvSpPr/>
      </dsp:nvSpPr>
      <dsp:spPr>
        <a:xfrm>
          <a:off x="3374545" y="1063668"/>
          <a:ext cx="1847220" cy="92361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4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SOFT COPY DEVICES</a:t>
          </a:r>
          <a:endParaRPr lang="en-US" sz="2600" kern="1200" dirty="0"/>
        </a:p>
      </dsp:txBody>
      <dsp:txXfrm>
        <a:off x="3401597" y="1090720"/>
        <a:ext cx="1793116" cy="869506"/>
      </dsp:txXfrm>
    </dsp:sp>
    <dsp:sp modelId="{5BBD7A3C-0BB8-4996-B611-C9B0E66ABD7F}">
      <dsp:nvSpPr>
        <dsp:cNvPr id="0" name=""/>
        <dsp:cNvSpPr/>
      </dsp:nvSpPr>
      <dsp:spPr>
        <a:xfrm rot="18289469">
          <a:off x="4944271" y="978335"/>
          <a:ext cx="1293878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293878" y="16062"/>
              </a:lnTo>
            </a:path>
          </a:pathLst>
        </a:cu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558863" y="962050"/>
        <a:ext cx="64693" cy="64693"/>
      </dsp:txXfrm>
    </dsp:sp>
    <dsp:sp modelId="{9107475A-AF43-4AF4-A935-FCD71D79ED29}">
      <dsp:nvSpPr>
        <dsp:cNvPr id="0" name=""/>
        <dsp:cNvSpPr/>
      </dsp:nvSpPr>
      <dsp:spPr>
        <a:xfrm>
          <a:off x="5960654" y="1516"/>
          <a:ext cx="1847220" cy="92361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5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MONITOR</a:t>
          </a:r>
          <a:endParaRPr lang="en-US" sz="2600" kern="1200" dirty="0"/>
        </a:p>
      </dsp:txBody>
      <dsp:txXfrm>
        <a:off x="5987706" y="28568"/>
        <a:ext cx="1793116" cy="869506"/>
      </dsp:txXfrm>
    </dsp:sp>
    <dsp:sp modelId="{A8EC414F-BA23-4748-B056-748DB6D128AA}">
      <dsp:nvSpPr>
        <dsp:cNvPr id="0" name=""/>
        <dsp:cNvSpPr/>
      </dsp:nvSpPr>
      <dsp:spPr>
        <a:xfrm>
          <a:off x="5221766" y="1509411"/>
          <a:ext cx="738888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738888" y="16062"/>
              </a:lnTo>
            </a:path>
          </a:pathLst>
        </a:cu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572738" y="1507000"/>
        <a:ext cx="36944" cy="36944"/>
      </dsp:txXfrm>
    </dsp:sp>
    <dsp:sp modelId="{857E595D-1C1C-4E81-B548-9BB2AE601B8A}">
      <dsp:nvSpPr>
        <dsp:cNvPr id="0" name=""/>
        <dsp:cNvSpPr/>
      </dsp:nvSpPr>
      <dsp:spPr>
        <a:xfrm>
          <a:off x="5960654" y="1063668"/>
          <a:ext cx="1847220" cy="92361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5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PROJECTOR</a:t>
          </a:r>
          <a:endParaRPr lang="en-US" sz="2600" kern="1200" dirty="0"/>
        </a:p>
      </dsp:txBody>
      <dsp:txXfrm>
        <a:off x="5987706" y="1090720"/>
        <a:ext cx="1793116" cy="869506"/>
      </dsp:txXfrm>
    </dsp:sp>
    <dsp:sp modelId="{01C09831-4C6E-4DAF-A3DF-44C3F45A95B2}">
      <dsp:nvSpPr>
        <dsp:cNvPr id="0" name=""/>
        <dsp:cNvSpPr/>
      </dsp:nvSpPr>
      <dsp:spPr>
        <a:xfrm rot="3310531">
          <a:off x="4944271" y="2040487"/>
          <a:ext cx="1293878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293878" y="16062"/>
              </a:lnTo>
            </a:path>
          </a:pathLst>
        </a:cu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558863" y="2024202"/>
        <a:ext cx="64693" cy="64693"/>
      </dsp:txXfrm>
    </dsp:sp>
    <dsp:sp modelId="{C4A3EA12-9226-4DA0-A329-C4349BFD1E8F}">
      <dsp:nvSpPr>
        <dsp:cNvPr id="0" name=""/>
        <dsp:cNvSpPr/>
      </dsp:nvSpPr>
      <dsp:spPr>
        <a:xfrm>
          <a:off x="5960654" y="2125819"/>
          <a:ext cx="1847220" cy="92361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5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PRINTER</a:t>
          </a:r>
          <a:endParaRPr lang="en-US" sz="2600" kern="1200" dirty="0"/>
        </a:p>
      </dsp:txBody>
      <dsp:txXfrm>
        <a:off x="5987706" y="2152871"/>
        <a:ext cx="1793116" cy="869506"/>
      </dsp:txXfrm>
    </dsp:sp>
    <dsp:sp modelId="{7341F5D2-287D-425B-8BC0-393B7F526AFC}">
      <dsp:nvSpPr>
        <dsp:cNvPr id="0" name=""/>
        <dsp:cNvSpPr/>
      </dsp:nvSpPr>
      <dsp:spPr>
        <a:xfrm rot="3654187">
          <a:off x="2245378" y="3500945"/>
          <a:ext cx="1519445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519445" y="16062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967115" y="3479021"/>
        <a:ext cx="75972" cy="75972"/>
      </dsp:txXfrm>
    </dsp:sp>
    <dsp:sp modelId="{A54E2A50-6D90-4FA3-A51D-83509ED862B6}">
      <dsp:nvSpPr>
        <dsp:cNvPr id="0" name=""/>
        <dsp:cNvSpPr/>
      </dsp:nvSpPr>
      <dsp:spPr>
        <a:xfrm>
          <a:off x="3374545" y="3719047"/>
          <a:ext cx="1847220" cy="92361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4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HARD COPY DEVICES</a:t>
          </a:r>
          <a:endParaRPr lang="en-US" sz="2600" kern="1200" dirty="0"/>
        </a:p>
      </dsp:txBody>
      <dsp:txXfrm>
        <a:off x="3401597" y="3746099"/>
        <a:ext cx="1793116" cy="869506"/>
      </dsp:txXfrm>
    </dsp:sp>
    <dsp:sp modelId="{54A2DA8D-C3DB-4D4C-ABBE-A5211EC83AEB}">
      <dsp:nvSpPr>
        <dsp:cNvPr id="0" name=""/>
        <dsp:cNvSpPr/>
      </dsp:nvSpPr>
      <dsp:spPr>
        <a:xfrm rot="19457599">
          <a:off x="5136238" y="3899252"/>
          <a:ext cx="909943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909943" y="16062"/>
              </a:lnTo>
            </a:path>
          </a:pathLst>
        </a:cu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568461" y="3892566"/>
        <a:ext cx="45497" cy="45497"/>
      </dsp:txXfrm>
    </dsp:sp>
    <dsp:sp modelId="{9404D7D2-7168-4E4D-A845-523F93C0E851}">
      <dsp:nvSpPr>
        <dsp:cNvPr id="0" name=""/>
        <dsp:cNvSpPr/>
      </dsp:nvSpPr>
      <dsp:spPr>
        <a:xfrm>
          <a:off x="5960654" y="3187971"/>
          <a:ext cx="1847220" cy="92361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5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PRINTER</a:t>
          </a:r>
          <a:endParaRPr lang="en-US" sz="2600" kern="1200" dirty="0"/>
        </a:p>
      </dsp:txBody>
      <dsp:txXfrm>
        <a:off x="5987706" y="3215023"/>
        <a:ext cx="1793116" cy="869506"/>
      </dsp:txXfrm>
    </dsp:sp>
    <dsp:sp modelId="{619FE4E1-811A-4DED-B65C-9BE6D2612A6D}">
      <dsp:nvSpPr>
        <dsp:cNvPr id="0" name=""/>
        <dsp:cNvSpPr/>
      </dsp:nvSpPr>
      <dsp:spPr>
        <a:xfrm rot="2142401">
          <a:off x="5136238" y="4430328"/>
          <a:ext cx="909943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909943" y="16062"/>
              </a:lnTo>
            </a:path>
          </a:pathLst>
        </a:cu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568461" y="4423642"/>
        <a:ext cx="45497" cy="45497"/>
      </dsp:txXfrm>
    </dsp:sp>
    <dsp:sp modelId="{8A0756F0-48DF-4E5A-97E7-6030BF550DC0}">
      <dsp:nvSpPr>
        <dsp:cNvPr id="0" name=""/>
        <dsp:cNvSpPr/>
      </dsp:nvSpPr>
      <dsp:spPr>
        <a:xfrm>
          <a:off x="5960654" y="4250123"/>
          <a:ext cx="1847220" cy="92361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5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PLOTTER</a:t>
          </a:r>
          <a:endParaRPr lang="en-US" sz="2600" kern="1200" dirty="0"/>
        </a:p>
      </dsp:txBody>
      <dsp:txXfrm>
        <a:off x="5987706" y="4277175"/>
        <a:ext cx="1793116" cy="8695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 smtClean="0"/>
              <a:t>GVPCEW 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D93D1F-EF01-42BB-A3F7-C11D901BECC2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 smtClean="0"/>
              <a:t>INTRODUCTION TO COMPUTER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A286B6-B670-4CA8-A537-E0FD2DA7BD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0339027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 smtClean="0"/>
              <a:t>GVPCEW 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DB8335-0E5E-4D28-89C3-30BFD543A561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 smtClean="0"/>
              <a:t>INTRODUCTION TO COMPUTER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30DE0D-0D8D-480C-9656-B80DFDA14C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9489526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07D2C29D-5807-4288-9BA3-C0AF99708272}" type="datetime1">
              <a:rPr lang="en-IN" smtClean="0"/>
              <a:t>25-11-2024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INTRODUCTION TO COMPUTER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C5BA2-A2F7-44F6-A62F-C55428449F54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891409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 advClick="0" advTm="8000">
        <p15:prstTrans prst="origami"/>
      </p:transition>
    </mc:Choice>
    <mc:Fallback>
      <p:transition spd="slow" advClick="0" advTm="8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B1796-DDC3-4992-A03F-65671B959512}" type="datetime1">
              <a:rPr lang="en-IN" smtClean="0"/>
              <a:t>25-11-2024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INTRODUCTION TO COMPUTER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C5BA2-A2F7-44F6-A62F-C55428449F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211326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 advClick="0" advTm="8000">
        <p15:prstTrans prst="origami"/>
      </p:transition>
    </mc:Choice>
    <mc:Fallback>
      <p:transition spd="slow" advClick="0" advTm="8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24AB5-B107-4403-951E-578B5663C84E}" type="datetime1">
              <a:rPr lang="en-IN" smtClean="0"/>
              <a:t>25-11-2024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INTRODUCTION TO COMPUTER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C5BA2-A2F7-44F6-A62F-C55428449F54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804892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 advClick="0" advTm="8000">
        <p15:prstTrans prst="origami"/>
      </p:transition>
    </mc:Choice>
    <mc:Fallback>
      <p:transition spd="slow" advClick="0" advTm="8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C05C3-6733-4C18-A192-2983E5E06806}" type="datetime1">
              <a:rPr lang="en-IN" smtClean="0"/>
              <a:t>25-11-2024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INTRODUCTION TO COMPUTER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C5BA2-A2F7-44F6-A62F-C55428449F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392833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 advClick="0" advTm="8000">
        <p15:prstTrans prst="origami"/>
      </p:transition>
    </mc:Choice>
    <mc:Fallback>
      <p:transition spd="slow" advClick="0" advTm="80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598E-9A37-4329-A435-D02E5629AD9F}" type="datetime1">
              <a:rPr lang="en-IN" smtClean="0"/>
              <a:t>25-11-2024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INTRODUCTION TO COMPUTER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C5BA2-A2F7-44F6-A62F-C55428449F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582980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 advClick="0" advTm="8000">
        <p15:prstTrans prst="origami"/>
      </p:transition>
    </mc:Choice>
    <mc:Fallback>
      <p:transition spd="slow" advClick="0" advTm="800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A2D38-6DC7-454D-8DD4-967A86FC8F45}" type="datetime1">
              <a:rPr lang="en-IN" smtClean="0"/>
              <a:t>25-11-2024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INTRODUCTION TO COMPUTER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C5BA2-A2F7-44F6-A62F-C55428449F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372952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 advClick="0" advTm="8000">
        <p15:prstTrans prst="origami"/>
      </p:transition>
    </mc:Choice>
    <mc:Fallback>
      <p:transition spd="slow" advClick="0" advTm="800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63421-6355-4D91-9E63-343E3EA61414}" type="datetime1">
              <a:rPr lang="en-IN" smtClean="0"/>
              <a:t>25-11-2024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INTRODUCTION TO COMPUTER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C5BA2-A2F7-44F6-A62F-C55428449F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222974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 advClick="0" advTm="8000">
        <p15:prstTrans prst="origami"/>
      </p:transition>
    </mc:Choice>
    <mc:Fallback>
      <p:transition spd="slow" advClick="0" advTm="800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037BE-C5CA-4D59-9221-3929FA64E525}" type="datetime1">
              <a:rPr lang="en-IN" smtClean="0"/>
              <a:t>25-11-2024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INTRODUCTION TO COMPUTER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C5BA2-A2F7-44F6-A62F-C55428449F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657542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 advClick="0" advTm="8000">
        <p15:prstTrans prst="origami"/>
      </p:transition>
    </mc:Choice>
    <mc:Fallback>
      <p:transition spd="slow" advClick="0" advTm="8000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1773B-BD6F-43FE-B629-589AFE57D362}" type="datetime1">
              <a:rPr lang="en-IN" smtClean="0"/>
              <a:t>25-11-2024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INTRODUCTION TO COMPUTER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C5BA2-A2F7-44F6-A62F-C55428449F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300323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 advClick="0" advTm="8000">
        <p15:prstTrans prst="origami"/>
      </p:transition>
    </mc:Choice>
    <mc:Fallback>
      <p:transition spd="slow" advClick="0" advTm="8000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2ED89-5EDE-4300-9846-2D62ED371558}" type="datetime1">
              <a:rPr lang="en-IN" smtClean="0"/>
              <a:t>25-11-2024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INTRODUCTION TO COMPUTER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C5BA2-A2F7-44F6-A62F-C55428449F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939665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 advClick="0" advTm="8000">
        <p15:prstTrans prst="origami"/>
      </p:transition>
    </mc:Choice>
    <mc:Fallback>
      <p:transition spd="slow" advClick="0" advTm="8000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AE13A-4C29-4489-824A-A62C97F98489}" type="datetime1">
              <a:rPr lang="en-IN" smtClean="0"/>
              <a:t>25-11-2024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INTRODUCTION TO COMPUTER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C5BA2-A2F7-44F6-A62F-C55428449F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008401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 advClick="0" advTm="8000">
        <p15:prstTrans prst="origami"/>
      </p:transition>
    </mc:Choice>
    <mc:Fallback>
      <p:transition spd="slow" advClick="0" advTm="8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46178-865D-4DD6-8576-0F47FA988F7F}" type="datetime1">
              <a:rPr lang="en-IN" smtClean="0"/>
              <a:t>25-11-2024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INTRODUCTION TO COMPUTER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C5BA2-A2F7-44F6-A62F-C55428449F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074568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 advClick="0" advTm="8000">
        <p15:prstTrans prst="origami"/>
      </p:transition>
    </mc:Choice>
    <mc:Fallback>
      <p:transition spd="slow" advClick="0" advTm="8000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INTRODUCTION TO COMPUTER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C5BA2-A2F7-44F6-A62F-C55428449F54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A9EEE-B607-4E1E-914F-8B20A9741105}" type="datetime1">
              <a:rPr lang="en-IN" smtClean="0"/>
              <a:t>25-11-2024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790387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 advClick="0" advTm="8000">
        <p15:prstTrans prst="origami"/>
      </p:transition>
    </mc:Choice>
    <mc:Fallback>
      <p:transition spd="slow" advClick="0" advTm="8000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1BE3F-645C-4FC1-9111-BAAB8672ED0D}" type="datetime1">
              <a:rPr lang="en-IN" smtClean="0"/>
              <a:t>25-11-2024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INTRODUCTION TO COMPUTER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C5BA2-A2F7-44F6-A62F-C55428449F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19404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 advClick="0" advTm="8000">
        <p15:prstTrans prst="origami"/>
      </p:transition>
    </mc:Choice>
    <mc:Fallback>
      <p:transition spd="slow" advClick="0" advTm="8000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79777-FD9F-4CA7-BE7D-F83D3FA4FAA6}" type="datetime1">
              <a:rPr lang="en-IN" smtClean="0"/>
              <a:t>25-11-2024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INTRODUCTION TO COMPUTER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C5BA2-A2F7-44F6-A62F-C55428449F54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6971771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 advClick="0" advTm="8000">
        <p15:prstTrans prst="origami"/>
      </p:transition>
    </mc:Choice>
    <mc:Fallback>
      <p:transition spd="slow" advClick="0" advTm="8000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B589A-C484-4527-A147-EAB54338525A}" type="datetime1">
              <a:rPr lang="en-IN" smtClean="0"/>
              <a:t>25-11-2024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INTRODUCTION TO COMPUTER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C5BA2-A2F7-44F6-A62F-C55428449F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128726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 advClick="0" advTm="8000">
        <p15:prstTrans prst="origami"/>
      </p:transition>
    </mc:Choice>
    <mc:Fallback>
      <p:transition spd="slow" advClick="0" advTm="8000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808A2-74F9-48F1-8E16-7AB12EC9BE16}" type="datetime1">
              <a:rPr lang="en-IN" smtClean="0"/>
              <a:t>25-11-2024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INTRODUCTION TO COMPUTER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C5BA2-A2F7-44F6-A62F-C55428449F54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0043752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 advClick="0" advTm="8000">
        <p15:prstTrans prst="origami"/>
      </p:transition>
    </mc:Choice>
    <mc:Fallback>
      <p:transition spd="slow" advClick="0" advTm="8000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10A99-8404-43E2-8A1D-CC54EDCB1E7D}" type="datetime1">
              <a:rPr lang="en-IN" smtClean="0"/>
              <a:t>25-11-2024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INTRODUCTION TO COMPUTER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C5BA2-A2F7-44F6-A62F-C55428449F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973028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 advClick="0" advTm="8000">
        <p15:prstTrans prst="origami"/>
      </p:transition>
    </mc:Choice>
    <mc:Fallback>
      <p:transition spd="slow" advClick="0" advTm="8000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0A986-D6B9-496E-A4A0-67A8BB7689B3}" type="datetime1">
              <a:rPr lang="en-IN" smtClean="0"/>
              <a:t>25-11-2024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INTRODUCTION TO COMPUTER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C5BA2-A2F7-44F6-A62F-C55428449F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352463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 advClick="0" advTm="8000">
        <p15:prstTrans prst="origami"/>
      </p:transition>
    </mc:Choice>
    <mc:Fallback>
      <p:transition spd="slow" advClick="0" advTm="8000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1698C-D5E8-436E-9228-ED2ECEAD08E6}" type="datetime1">
              <a:rPr lang="en-IN" smtClean="0"/>
              <a:t>25-11-2024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INTRODUCTION TO COMPUTER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C5BA2-A2F7-44F6-A62F-C55428449F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289637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 advClick="0" advTm="8000">
        <p15:prstTrans prst="origami"/>
      </p:transition>
    </mc:Choice>
    <mc:Fallback>
      <p:transition spd="slow" advClick="0" advTm="8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E02A4-ED98-4228-8D2D-5AFA23BB89D9}" type="datetime1">
              <a:rPr lang="en-IN" smtClean="0"/>
              <a:t>25-11-2024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INTRODUCTION TO COMPUTER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C5BA2-A2F7-44F6-A62F-C55428449F54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014790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 advClick="0" advTm="8000">
        <p15:prstTrans prst="origami"/>
      </p:transition>
    </mc:Choice>
    <mc:Fallback>
      <p:transition spd="slow" advClick="0" advTm="8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DAE04-8481-46F2-A2E3-56A2E479B61C}" type="datetime1">
              <a:rPr lang="en-IN" smtClean="0"/>
              <a:t>25-11-2024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INTRODUCTION TO COMPUTER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C5BA2-A2F7-44F6-A62F-C55428449F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434829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 advClick="0" advTm="8000">
        <p15:prstTrans prst="origami"/>
      </p:transition>
    </mc:Choice>
    <mc:Fallback>
      <p:transition spd="slow" advClick="0" advTm="8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BDB68-8634-4AEA-BEDC-F2D20DE83472}" type="datetime1">
              <a:rPr lang="en-IN" smtClean="0"/>
              <a:t>25-11-2024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INTRODUCTION TO COMPUTER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C5BA2-A2F7-44F6-A62F-C55428449F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172917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 advClick="0" advTm="8000">
        <p15:prstTrans prst="origami"/>
      </p:transition>
    </mc:Choice>
    <mc:Fallback>
      <p:transition spd="slow" advClick="0" advTm="8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77C20-29B1-460A-B510-38807DB76492}" type="datetime1">
              <a:rPr lang="en-IN" smtClean="0"/>
              <a:t>25-11-2024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INTRODUCTION TO COMPUTER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C5BA2-A2F7-44F6-A62F-C55428449F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97212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 advClick="0" advTm="8000">
        <p15:prstTrans prst="origami"/>
      </p:transition>
    </mc:Choice>
    <mc:Fallback>
      <p:transition spd="slow" advClick="0" advTm="8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A5C7A-F178-4D8D-A9BD-D99B535FBA6E}" type="datetime1">
              <a:rPr lang="en-IN" smtClean="0"/>
              <a:t>25-11-2024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INTRODUCTION TO COMPUTER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C5BA2-A2F7-44F6-A62F-C55428449F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584968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 advClick="0" advTm="8000">
        <p15:prstTrans prst="origami"/>
      </p:transition>
    </mc:Choice>
    <mc:Fallback>
      <p:transition spd="slow" advClick="0" advTm="8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A3BDD-A378-4CE5-AFDB-5554B6E1CCFA}" type="datetime1">
              <a:rPr lang="en-IN" smtClean="0"/>
              <a:t>25-11-2024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INTRODUCTION TO COMPUTER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C5BA2-A2F7-44F6-A62F-C55428449F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381829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 advClick="0" advTm="8000">
        <p15:prstTrans prst="origami"/>
      </p:transition>
    </mc:Choice>
    <mc:Fallback>
      <p:transition spd="slow" advClick="0" advTm="8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A7509-0F78-41B1-87D2-0A777126FF71}" type="datetime1">
              <a:rPr lang="en-IN" smtClean="0"/>
              <a:t>25-11-2024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INTRODUCTION TO COMPUTER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C5BA2-A2F7-44F6-A62F-C55428449F54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41837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 advClick="0" advTm="8000">
        <p15:prstTrans prst="origami"/>
      </p:transition>
    </mc:Choice>
    <mc:Fallback>
      <p:transition spd="slow" advClick="0" advTm="8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2826">
              <a:srgbClr val="C1EBF9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1B7B89B-9C36-4801-9F30-A78FD4E8AFA8}" type="datetime1">
              <a:rPr lang="en-IN" smtClean="0"/>
              <a:t>25-11-2024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en-IN" smtClean="0"/>
              <a:t>INTRODUCTION TO COMPUTER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21C5BA2-A2F7-44F6-A62F-C55428449F54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8881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mc:AlternateContent xmlns:mc="http://schemas.openxmlformats.org/markup-compatibility/2006">
    <mc:Choice xmlns:p15="http://schemas.microsoft.com/office/powerpoint/2012/main" Requires="p15">
      <p:transition spd="slow" advClick="0" advTm="8000">
        <p15:prstTrans prst="origami"/>
      </p:transition>
    </mc:Choice>
    <mc:Fallback>
      <p:transition spd="slow" advClick="0" advTm="8000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2826">
              <a:srgbClr val="C1EBF9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B49A9-B61C-44C7-8E6B-E90ABA610821}" type="datetime1">
              <a:rPr lang="en-IN" smtClean="0"/>
              <a:t>25-11-2024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/>
              <a:t>INTRODUCTION TO COMPUTER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21C5BA2-A2F7-44F6-A62F-C55428449F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489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  <p:sldLayoutId id="2147483856" r:id="rId12"/>
    <p:sldLayoutId id="2147483857" r:id="rId13"/>
    <p:sldLayoutId id="2147483858" r:id="rId14"/>
    <p:sldLayoutId id="2147483859" r:id="rId15"/>
    <p:sldLayoutId id="2147483860" r:id="rId16"/>
  </p:sldLayoutIdLst>
  <mc:AlternateContent xmlns:mc="http://schemas.openxmlformats.org/markup-compatibility/2006">
    <mc:Choice xmlns:p15="http://schemas.microsoft.com/office/powerpoint/2012/main" Requires="p15">
      <p:transition spd="slow" advClick="0" advTm="8000">
        <p15:prstTrans prst="origami"/>
      </p:transition>
    </mc:Choice>
    <mc:Fallback>
      <p:transition spd="slow" advClick="0" advTm="8000">
        <p:fade/>
      </p:transition>
    </mc:Fallback>
  </mc:AlternateConten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Algerian" panose="04020705040A02060702" pitchFamily="82" charset="0"/>
              </a:rPr>
              <a:t>FUNDAMENTALS OF COMPUTERS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2900" dirty="0" smtClean="0">
                <a:latin typeface="Algerian" panose="04020705040A02060702" pitchFamily="82" charset="0"/>
              </a:rPr>
              <a:t>GVPCEW</a:t>
            </a:r>
          </a:p>
          <a:p>
            <a:r>
              <a:rPr lang="en-US" sz="2400" dirty="0" smtClean="0">
                <a:latin typeface="Algerian" panose="04020705040A02060702" pitchFamily="82" charset="0"/>
              </a:rPr>
              <a:t>INTRODUCTION </a:t>
            </a:r>
            <a:r>
              <a:rPr lang="en-US" sz="2400" dirty="0" smtClean="0">
                <a:latin typeface="Algerian" panose="04020705040A02060702" pitchFamily="82" charset="0"/>
              </a:rPr>
              <a:t>TO COMPUTER</a:t>
            </a:r>
          </a:p>
          <a:p>
            <a:r>
              <a:rPr lang="en-US" sz="1600" dirty="0" smtClean="0"/>
              <a:t>Presented by: G. Teja Sri</a:t>
            </a:r>
          </a:p>
          <a:p>
            <a:r>
              <a:rPr lang="en-US" sz="1600" dirty="0" smtClean="0"/>
              <a:t>Roll no:3241031210057</a:t>
            </a:r>
          </a:p>
          <a:p>
            <a:r>
              <a:rPr lang="en-US" sz="1600" dirty="0" smtClean="0"/>
              <a:t>Class:CSE-1</a:t>
            </a:r>
          </a:p>
          <a:p>
            <a:r>
              <a:rPr lang="en-US" sz="1600" dirty="0" smtClean="0"/>
              <a:t>Mentor : K </a:t>
            </a:r>
            <a:r>
              <a:rPr lang="en-US" sz="1600" dirty="0" smtClean="0"/>
              <a:t>.Rohini  </a:t>
            </a:r>
            <a:r>
              <a:rPr lang="en-US" sz="1600" dirty="0" smtClean="0"/>
              <a:t>Mam</a:t>
            </a:r>
            <a:endParaRPr lang="en-IN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C5BA2-A2F7-44F6-A62F-C55428449F54}" type="slidenum">
              <a:rPr lang="en-IN" smtClean="0"/>
              <a:t>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INTRODUCTION TO COMPUTER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972523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25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75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65982"/>
          </a:xfrm>
        </p:spPr>
        <p:txBody>
          <a:bodyPr/>
          <a:lstStyle/>
          <a:p>
            <a:r>
              <a:rPr lang="en-US" dirty="0" smtClean="0"/>
              <a:t>VOICE RESPONSE SYSTEMS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75583"/>
            <a:ext cx="8596668" cy="446578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Voice response systems use speech recognition and synthesis to interact with users. These systems allows users to provide input via voice and receive audio based responses from the system.</a:t>
            </a:r>
          </a:p>
          <a:p>
            <a:pPr marL="0" indent="0">
              <a:buNone/>
            </a:pPr>
            <a:r>
              <a:rPr lang="en-US" dirty="0" smtClean="0"/>
              <a:t>Examples:</a:t>
            </a:r>
          </a:p>
          <a:p>
            <a:pPr>
              <a:buClr>
                <a:schemeClr val="accent2">
                  <a:lumMod val="75000"/>
                </a:schemeClr>
              </a:buClr>
              <a:buFont typeface="Courier New" panose="02070309020205020404" pitchFamily="49" charset="0"/>
              <a:buChar char="o"/>
            </a:pPr>
            <a:r>
              <a:rPr lang="en-US" dirty="0" smtClean="0"/>
              <a:t>Interactive voice response(IVR):</a:t>
            </a:r>
            <a:r>
              <a:rPr lang="en-IN" dirty="0" smtClean="0"/>
              <a:t> used in customer service systems, allowing users to input choices.</a:t>
            </a:r>
          </a:p>
          <a:p>
            <a:pPr>
              <a:buClr>
                <a:schemeClr val="accent2">
                  <a:lumMod val="50000"/>
                </a:schemeClr>
              </a:buClr>
              <a:buFont typeface="Courier New" panose="02070309020205020404" pitchFamily="49" charset="0"/>
              <a:buChar char="o"/>
            </a:pPr>
            <a:r>
              <a:rPr lang="en-US" dirty="0" smtClean="0"/>
              <a:t>Siri/Alexa: virtual assistants that use voice commands for tasks like settings.</a:t>
            </a:r>
            <a:endParaRPr lang="en-IN" dirty="0" smtClean="0"/>
          </a:p>
          <a:p>
            <a:pPr>
              <a:buClr>
                <a:schemeClr val="accent2">
                  <a:lumMod val="60000"/>
                  <a:lumOff val="40000"/>
                </a:schemeClr>
              </a:buClr>
              <a:buFont typeface="Courier New" panose="02070309020205020404" pitchFamily="49" charset="0"/>
              <a:buChar char="o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C5BA2-A2F7-44F6-A62F-C55428449F54}" type="slidenum">
              <a:rPr lang="en-IN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10</a:t>
            </a:fld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INTRODUCTION TO COMPUTER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0934925"/>
      </p:ext>
    </p:extLst>
  </p:cSld>
  <p:clrMapOvr>
    <a:masterClrMapping/>
  </p:clrMapOvr>
  <p:transition spd="slow" advClick="0" advTm="8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3102"/>
          </a:xfrm>
        </p:spPr>
        <p:txBody>
          <a:bodyPr/>
          <a:lstStyle/>
          <a:p>
            <a:r>
              <a:rPr lang="en-US" dirty="0" smtClean="0"/>
              <a:t>BIOMETRIC DEVICES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61515"/>
            <a:ext cx="8596668" cy="447984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 biometric device is a security identification and authentication device.</a:t>
            </a:r>
          </a:p>
          <a:p>
            <a:pPr marL="0" indent="0">
              <a:buNone/>
            </a:pPr>
            <a:r>
              <a:rPr lang="en-US" dirty="0" smtClean="0"/>
              <a:t>There are two categories of biometric devices.</a:t>
            </a:r>
          </a:p>
          <a:p>
            <a:pPr>
              <a:buClr>
                <a:schemeClr val="accent1">
                  <a:lumMod val="50000"/>
                </a:schemeClr>
              </a:buClr>
              <a:buFont typeface="+mj-lt"/>
              <a:buAutoNum type="arabicPeriod"/>
            </a:pPr>
            <a:r>
              <a:rPr lang="en-US" dirty="0" smtClean="0"/>
              <a:t>Contact devices: these type of devices need contact of body part of live persons. They are mainly fingerprint or dual fingerprint.</a:t>
            </a:r>
          </a:p>
          <a:p>
            <a:pPr>
              <a:buClr>
                <a:schemeClr val="accent1">
                  <a:lumMod val="50000"/>
                </a:schemeClr>
              </a:buClr>
              <a:buFont typeface="+mj-lt"/>
              <a:buAutoNum type="arabicPeriod"/>
            </a:pPr>
            <a:r>
              <a:rPr lang="en-US" dirty="0" smtClean="0"/>
              <a:t>Contactless devices: these devices don’t need any type of contact. The main examples of these are face, iris, retina and palm vein scanner and voice identification devices.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C5BA2-A2F7-44F6-A62F-C55428449F54}" type="slidenum">
              <a:rPr lang="en-IN" sz="105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</a:rPr>
              <a:t>11</a:t>
            </a:fld>
            <a:endParaRPr lang="en-IN" sz="105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75057" dist="38100" dir="5400000" sy="-20000" rotWithShape="0">
                  <a:prstClr val="black">
                    <a:alpha val="25000"/>
                  </a:prstClr>
                </a:outerShdw>
              </a:effectLst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INTRODUCTION TO COMPUTER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91019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Click="0" advTm="8000">
        <p:circle/>
      </p:transition>
    </mc:Choice>
    <mc:Fallback>
      <p:transition spd="slow" advClick="0" advTm="8000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57943"/>
          </a:xfrm>
        </p:spPr>
        <p:txBody>
          <a:bodyPr/>
          <a:lstStyle/>
          <a:p>
            <a:r>
              <a:rPr lang="en-US" dirty="0" smtClean="0"/>
              <a:t>CLASSIFICATION OF COMPUTERS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67543"/>
            <a:ext cx="8596668" cy="4473819"/>
          </a:xfrm>
        </p:spPr>
        <p:txBody>
          <a:bodyPr>
            <a:normAutofit lnSpcReduction="10000"/>
          </a:bodyPr>
          <a:lstStyle/>
          <a:p>
            <a:pPr marL="0" indent="0">
              <a:buClr>
                <a:schemeClr val="tx1">
                  <a:lumMod val="95000"/>
                  <a:lumOff val="5000"/>
                </a:schemeClr>
              </a:buClr>
              <a:buNone/>
            </a:pPr>
            <a:r>
              <a:rPr lang="en-US" dirty="0" smtClean="0"/>
              <a:t>Based on power and size-</a:t>
            </a:r>
          </a:p>
          <a:p>
            <a:pPr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 smtClean="0"/>
              <a:t>Super computers</a:t>
            </a:r>
          </a:p>
          <a:p>
            <a:pPr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 smtClean="0"/>
              <a:t>Main frame computers</a:t>
            </a:r>
          </a:p>
          <a:p>
            <a:pPr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 smtClean="0"/>
              <a:t>Micro computers</a:t>
            </a:r>
          </a:p>
          <a:p>
            <a:pPr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 smtClean="0"/>
              <a:t>Mini computers</a:t>
            </a:r>
          </a:p>
          <a:p>
            <a:pPr marL="0" indent="0">
              <a:buClr>
                <a:schemeClr val="tx1">
                  <a:lumMod val="95000"/>
                  <a:lumOff val="5000"/>
                </a:schemeClr>
              </a:buClr>
              <a:buNone/>
            </a:pPr>
            <a:r>
              <a:rPr lang="en-US" dirty="0" smtClean="0"/>
              <a:t>Based on purpose-</a:t>
            </a:r>
          </a:p>
          <a:p>
            <a:pPr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 smtClean="0"/>
              <a:t>General purpose computers</a:t>
            </a:r>
          </a:p>
          <a:p>
            <a:pPr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 smtClean="0"/>
              <a:t>Special purpose computers</a:t>
            </a:r>
          </a:p>
          <a:p>
            <a:pPr marL="0" indent="0">
              <a:buClr>
                <a:schemeClr val="tx1">
                  <a:lumMod val="95000"/>
                  <a:lumOff val="5000"/>
                </a:schemeClr>
              </a:buClr>
              <a:buNone/>
            </a:pPr>
            <a:r>
              <a:rPr lang="en-US" dirty="0" smtClean="0"/>
              <a:t>Based on their functions-</a:t>
            </a:r>
          </a:p>
          <a:p>
            <a:pPr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 smtClean="0"/>
              <a:t>Analogue computers</a:t>
            </a:r>
          </a:p>
          <a:p>
            <a:pPr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 smtClean="0"/>
              <a:t>Digital computers</a:t>
            </a:r>
          </a:p>
          <a:p>
            <a:pPr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 smtClean="0"/>
              <a:t>Hybrid computers	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INTRODUCTION TO COMPUTER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C5BA2-A2F7-44F6-A62F-C55428449F54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233689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 advClick="0" advTm="8000">
        <p15:prstTrans prst="origami"/>
      </p:transition>
    </mc:Choice>
    <mc:Fallback>
      <p:transition spd="slow" advClick="0" advTm="8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71006"/>
          </a:xfrm>
        </p:spPr>
        <p:txBody>
          <a:bodyPr/>
          <a:lstStyle/>
          <a:p>
            <a:r>
              <a:rPr lang="en-US" dirty="0" smtClean="0"/>
              <a:t>SUPER COMPUTERS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36915"/>
            <a:ext cx="8596668" cy="460444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Super computers are fastest, largest, most expensive and also the most powerful computers available.</a:t>
            </a:r>
          </a:p>
          <a:p>
            <a:pPr marL="0" indent="0">
              <a:buNone/>
            </a:pPr>
            <a:r>
              <a:rPr lang="en-US" dirty="0" smtClean="0"/>
              <a:t>Characteristics:</a:t>
            </a:r>
          </a:p>
          <a:p>
            <a:pPr>
              <a:buClr>
                <a:schemeClr val="bg2">
                  <a:lumMod val="2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Fastest computer</a:t>
            </a:r>
          </a:p>
          <a:p>
            <a:pPr>
              <a:buClr>
                <a:schemeClr val="bg2">
                  <a:lumMod val="2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Largest in size</a:t>
            </a:r>
          </a:p>
          <a:p>
            <a:pPr>
              <a:buClr>
                <a:schemeClr val="bg2">
                  <a:lumMod val="2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Most expensive</a:t>
            </a:r>
          </a:p>
          <a:p>
            <a:pPr>
              <a:buClr>
                <a:schemeClr val="bg2">
                  <a:lumMod val="2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Huge processing power</a:t>
            </a:r>
          </a:p>
          <a:p>
            <a:pPr>
              <a:buClr>
                <a:schemeClr val="bg2">
                  <a:lumMod val="2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Very heavy</a:t>
            </a:r>
          </a:p>
          <a:p>
            <a:pPr>
              <a:buClr>
                <a:schemeClr val="bg2">
                  <a:lumMod val="2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Generate a lot of heat</a:t>
            </a:r>
          </a:p>
          <a:p>
            <a:pPr>
              <a:buClr>
                <a:schemeClr val="bg2">
                  <a:lumMod val="2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Uses multiple processors</a:t>
            </a:r>
          </a:p>
          <a:p>
            <a:pPr>
              <a:buClr>
                <a:schemeClr val="bg2">
                  <a:lumMod val="2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They are operated by computer specialists. A super computer can be operated by over 500 users at same time.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INTRODUCTION TO COMPUTER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C5BA2-A2F7-44F6-A62F-C55428449F54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781568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 advClick="0" advTm="8000">
        <p15:prstTrans prst="origami"/>
      </p:transition>
    </mc:Choice>
    <mc:Fallback>
      <p:transition spd="slow" advClick="0" advTm="8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587829"/>
            <a:ext cx="8596668" cy="545353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Applications:</a:t>
            </a:r>
          </a:p>
          <a:p>
            <a:pPr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dirty="0" smtClean="0"/>
              <a:t>Scientific research</a:t>
            </a:r>
          </a:p>
          <a:p>
            <a:pPr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dirty="0" smtClean="0"/>
              <a:t>Defense and weapon analysis</a:t>
            </a:r>
          </a:p>
          <a:p>
            <a:pPr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dirty="0" smtClean="0"/>
              <a:t>Nuclear energy research</a:t>
            </a:r>
          </a:p>
          <a:p>
            <a:pPr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dirty="0" smtClean="0"/>
              <a:t>Weather forecasting</a:t>
            </a:r>
          </a:p>
          <a:p>
            <a:pPr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dirty="0" smtClean="0"/>
              <a:t>Petroleum research</a:t>
            </a:r>
          </a:p>
          <a:p>
            <a:pPr marL="0" indent="0">
              <a:buClr>
                <a:schemeClr val="tx2">
                  <a:lumMod val="75000"/>
                </a:schemeClr>
              </a:buClr>
              <a:buNone/>
            </a:pPr>
            <a:r>
              <a:rPr lang="en-US" dirty="0" smtClean="0"/>
              <a:t>Examples:</a:t>
            </a:r>
          </a:p>
          <a:p>
            <a:pPr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dirty="0" smtClean="0"/>
              <a:t>CRAY T3D</a:t>
            </a:r>
          </a:p>
          <a:p>
            <a:pPr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dirty="0" smtClean="0"/>
              <a:t>NEC-500</a:t>
            </a:r>
          </a:p>
          <a:p>
            <a:pPr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dirty="0" smtClean="0"/>
              <a:t>CDC-6600</a:t>
            </a:r>
          </a:p>
          <a:p>
            <a:pPr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dirty="0" smtClean="0"/>
              <a:t>ABC</a:t>
            </a:r>
          </a:p>
          <a:p>
            <a:pPr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dirty="0" smtClean="0"/>
              <a:t>ENIAC</a:t>
            </a:r>
          </a:p>
          <a:p>
            <a:pPr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dirty="0" smtClean="0"/>
              <a:t>UNIVAC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INTRODUCTION TO COMPUTER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C5BA2-A2F7-44F6-A62F-C55428449F54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586275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 advClick="0" advTm="8000">
        <p15:prstTrans prst="origami"/>
      </p:transition>
    </mc:Choice>
    <mc:Fallback>
      <p:transition spd="slow" advClick="0" advTm="8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4251"/>
          </a:xfrm>
        </p:spPr>
        <p:txBody>
          <a:bodyPr/>
          <a:lstStyle/>
          <a:p>
            <a:r>
              <a:rPr lang="en-US" dirty="0" smtClean="0"/>
              <a:t>MAIN FRAME COMPUTERS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23851"/>
            <a:ext cx="8596668" cy="461751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Main frame computers are less powerful and less expensive than super computers. </a:t>
            </a:r>
            <a:r>
              <a:rPr lang="en-IN" dirty="0"/>
              <a:t>M</a:t>
            </a:r>
            <a:r>
              <a:rPr lang="en-IN" dirty="0" smtClean="0"/>
              <a:t>ainframe executes many programs concurrently and supports many simultaneous execution of programs. They are mostly found in government and big organization such as banks, hospitals, airports.</a:t>
            </a:r>
          </a:p>
          <a:p>
            <a:pPr marL="0" indent="0">
              <a:buNone/>
            </a:pPr>
            <a:r>
              <a:rPr lang="en-US" dirty="0" smtClean="0"/>
              <a:t>Characteristics:</a:t>
            </a:r>
          </a:p>
          <a:p>
            <a:pPr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 smtClean="0"/>
              <a:t>Have a large storage capacity</a:t>
            </a:r>
          </a:p>
          <a:p>
            <a:pPr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 smtClean="0"/>
              <a:t>Large in size</a:t>
            </a:r>
          </a:p>
          <a:p>
            <a:pPr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 smtClean="0"/>
              <a:t>Multi user</a:t>
            </a:r>
          </a:p>
          <a:p>
            <a:pPr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 smtClean="0"/>
              <a:t>Multi processor</a:t>
            </a:r>
          </a:p>
          <a:p>
            <a:pPr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 smtClean="0"/>
              <a:t>Supports a variety of peripherals</a:t>
            </a:r>
          </a:p>
          <a:p>
            <a:pPr marL="0" indent="0">
              <a:buClr>
                <a:schemeClr val="tx2">
                  <a:lumMod val="75000"/>
                </a:schemeClr>
              </a:buClr>
              <a:buNone/>
            </a:pPr>
            <a:r>
              <a:rPr lang="en-US" dirty="0" smtClean="0"/>
              <a:t>Examples:</a:t>
            </a:r>
          </a:p>
          <a:p>
            <a:pPr lvl="1"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IBM 360,481</a:t>
            </a:r>
          </a:p>
          <a:p>
            <a:pPr lvl="1"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ICL 39 SERIES</a:t>
            </a:r>
          </a:p>
          <a:p>
            <a:pPr lvl="1"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CDC CYBER SERVICES</a:t>
            </a:r>
          </a:p>
          <a:p>
            <a:pPr lvl="1"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BINAC</a:t>
            </a:r>
          </a:p>
          <a:p>
            <a:pPr lvl="1"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UNIVAC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INTRODUCTION TO COMPUTER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C5BA2-A2F7-44F6-A62F-C55428449F54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473826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 advClick="0" advTm="8000">
        <p15:prstTrans prst="origami"/>
      </p:transition>
    </mc:Choice>
    <mc:Fallback>
      <p:transition spd="slow" advClick="0" advTm="8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44880"/>
          </a:xfrm>
        </p:spPr>
        <p:txBody>
          <a:bodyPr/>
          <a:lstStyle/>
          <a:p>
            <a:r>
              <a:rPr lang="en-US" dirty="0" smtClean="0"/>
              <a:t>MINI COMPUTERS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54481"/>
            <a:ext cx="8596668" cy="448688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A mini computer is physically smaller than a mainframe. However it can support the same peripheral devices supported by a mainframe computer.</a:t>
            </a:r>
          </a:p>
          <a:p>
            <a:pPr marL="0" indent="0">
              <a:buNone/>
            </a:pPr>
            <a:r>
              <a:rPr lang="en-US" dirty="0" smtClean="0"/>
              <a:t>Characteristics:</a:t>
            </a:r>
          </a:p>
          <a:p>
            <a:pPr>
              <a:buClrTx/>
              <a:buFont typeface="Wingdings" panose="05000000000000000000" pitchFamily="2" charset="2"/>
              <a:buChar char="ü"/>
            </a:pPr>
            <a:r>
              <a:rPr lang="en-US" dirty="0" smtClean="0"/>
              <a:t>Multi user</a:t>
            </a:r>
          </a:p>
          <a:p>
            <a:pPr>
              <a:buClrTx/>
              <a:buFont typeface="Wingdings" panose="05000000000000000000" pitchFamily="2" charset="2"/>
              <a:buChar char="ü"/>
            </a:pPr>
            <a:r>
              <a:rPr lang="en-US" dirty="0" smtClean="0"/>
              <a:t>Easier to manufacture and maintain compared to mainframe</a:t>
            </a:r>
          </a:p>
          <a:p>
            <a:pPr>
              <a:buClrTx/>
              <a:buFont typeface="Wingdings" panose="05000000000000000000" pitchFamily="2" charset="2"/>
              <a:buChar char="ü"/>
            </a:pPr>
            <a:r>
              <a:rPr lang="en-US" dirty="0" smtClean="0"/>
              <a:t>Cheaper than mainframes</a:t>
            </a:r>
          </a:p>
          <a:p>
            <a:pPr>
              <a:buClrTx/>
              <a:buFont typeface="Wingdings" panose="05000000000000000000" pitchFamily="2" charset="2"/>
              <a:buChar char="ü"/>
            </a:pPr>
            <a:r>
              <a:rPr lang="en-US" dirty="0" smtClean="0"/>
              <a:t>They handle small amount of data, are less powerful and have less memory than the mainframes</a:t>
            </a:r>
          </a:p>
          <a:p>
            <a:pPr>
              <a:buClrTx/>
              <a:buFont typeface="Wingdings" panose="05000000000000000000" pitchFamily="2" charset="2"/>
              <a:buChar char="ü"/>
            </a:pPr>
            <a:r>
              <a:rPr lang="en-US" dirty="0" smtClean="0"/>
              <a:t>Are slower when compared to mainframe computers</a:t>
            </a:r>
          </a:p>
          <a:p>
            <a:pPr marL="0" indent="0">
              <a:buClrTx/>
              <a:buNone/>
            </a:pPr>
            <a:r>
              <a:rPr lang="en-US" dirty="0" smtClean="0"/>
              <a:t>Applications: </a:t>
            </a:r>
          </a:p>
          <a:p>
            <a:pPr>
              <a:buClrTx/>
              <a:buFont typeface="Wingdings" panose="05000000000000000000" pitchFamily="2" charset="2"/>
              <a:buChar char="ü"/>
            </a:pPr>
            <a:r>
              <a:rPr lang="en-US" dirty="0" smtClean="0"/>
              <a:t>Used in scientific laboratories                             </a:t>
            </a:r>
          </a:p>
          <a:p>
            <a:pPr>
              <a:buClrTx/>
              <a:buFont typeface="Wingdings" panose="05000000000000000000" pitchFamily="2" charset="2"/>
              <a:buChar char="ü"/>
            </a:pPr>
            <a:r>
              <a:rPr lang="en-US" dirty="0" smtClean="0"/>
              <a:t>Used in research institutions</a:t>
            </a:r>
          </a:p>
          <a:p>
            <a:pPr>
              <a:buClrTx/>
              <a:buFont typeface="Wingdings" panose="05000000000000000000" pitchFamily="2" charset="2"/>
              <a:buChar char="ü"/>
            </a:pPr>
            <a:r>
              <a:rPr lang="en-US" dirty="0" smtClean="0"/>
              <a:t>Engineering plants</a:t>
            </a:r>
          </a:p>
          <a:p>
            <a:pPr>
              <a:buClrTx/>
              <a:buFont typeface="Wingdings" panose="05000000000000000000" pitchFamily="2" charset="2"/>
              <a:buChar char="ü"/>
            </a:pPr>
            <a:r>
              <a:rPr lang="en-US" dirty="0" smtClean="0"/>
              <a:t>Automatic processing</a:t>
            </a:r>
          </a:p>
          <a:p>
            <a:pPr>
              <a:buClrTx/>
              <a:buFont typeface="Wingdings" panose="05000000000000000000" pitchFamily="2" charset="2"/>
              <a:buChar char="ü"/>
            </a:pPr>
            <a:endParaRPr lang="en-US" dirty="0" smtClean="0"/>
          </a:p>
          <a:p>
            <a:pPr>
              <a:buClrTx/>
              <a:buFont typeface="Wingdings" panose="05000000000000000000" pitchFamily="2" charset="2"/>
              <a:buChar char="ü"/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INTRODUCTION TO COMPUTER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C5BA2-A2F7-44F6-A62F-C55428449F54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746075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 advClick="0" advTm="8000">
        <p15:prstTrans prst="origami"/>
      </p:transition>
    </mc:Choice>
    <mc:Fallback>
      <p:transition spd="slow" advClick="0" advTm="8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/>
          <a:lstStyle/>
          <a:p>
            <a:r>
              <a:rPr lang="en-US" dirty="0" smtClean="0"/>
              <a:t>MICRO COMPUTERS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54480"/>
            <a:ext cx="8596668" cy="448688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Micro computers are the PC’s mostly found today in </a:t>
            </a:r>
            <a:r>
              <a:rPr lang="en-US" err="1" smtClean="0"/>
              <a:t>homes</a:t>
            </a:r>
            <a:r>
              <a:rPr lang="en-US" smtClean="0"/>
              <a:t>, schools </a:t>
            </a:r>
            <a:r>
              <a:rPr lang="en-US" dirty="0" smtClean="0"/>
              <a:t>and many small offices.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INTRODUCTION TO COMPUTER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C5BA2-A2F7-44F6-A62F-C55428449F54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095461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 advClick="0" advTm="8000">
        <p15:prstTrans prst="origami"/>
      </p:transition>
    </mc:Choice>
    <mc:Fallback>
      <p:transition spd="slow" advClick="0" advTm="8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705" y="570411"/>
            <a:ext cx="8596668" cy="827314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COMPUTER</a:t>
            </a:r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705" y="1528354"/>
            <a:ext cx="8596668" cy="4702629"/>
          </a:xfrm>
        </p:spPr>
        <p:txBody>
          <a:bodyPr/>
          <a:lstStyle/>
          <a:p>
            <a:pPr>
              <a:buClrTx/>
              <a:buSzPct val="100000"/>
              <a:buFont typeface="Wingdings" panose="05000000000000000000" pitchFamily="2" charset="2"/>
              <a:buChar char="Ø"/>
            </a:pPr>
            <a:r>
              <a:rPr lang="en-US" dirty="0" smtClean="0"/>
              <a:t>A computer is an electronic device that is capable of accepting data as input, process it and give out information as output, this is made possible by a set of instructions called programs in the computer.</a:t>
            </a:r>
          </a:p>
          <a:p>
            <a:pPr>
              <a:buClrTx/>
              <a:buSzPct val="100000"/>
              <a:buFont typeface="Wingdings" panose="05000000000000000000" pitchFamily="2" charset="2"/>
              <a:buChar char="Ø"/>
            </a:pPr>
            <a:r>
              <a:rPr lang="en-US" dirty="0" smtClean="0"/>
              <a:t>Computer is derived from the Latin word computare, which means to compute or to calculate.</a:t>
            </a:r>
          </a:p>
          <a:p>
            <a:pPr>
              <a:buClrTx/>
              <a:buSzPct val="100000"/>
              <a:buFont typeface="Wingdings" panose="05000000000000000000" pitchFamily="2" charset="2"/>
              <a:buChar char="Ø"/>
            </a:pPr>
            <a:r>
              <a:rPr lang="en-US" dirty="0" smtClean="0"/>
              <a:t>Computer is commonly operative machine particularly used for technological and educational research. </a:t>
            </a:r>
          </a:p>
          <a:p>
            <a:pPr>
              <a:buClrTx/>
              <a:buSzPct val="100000"/>
              <a:buFont typeface="Wingdings" panose="05000000000000000000" pitchFamily="2" charset="2"/>
              <a:buChar char="Ø"/>
            </a:pPr>
            <a:r>
              <a:rPr lang="en-US" dirty="0" smtClean="0"/>
              <a:t>Computer has the ability to store, manage and retrieve the data.</a:t>
            </a:r>
          </a:p>
          <a:p>
            <a:pPr>
              <a:buClrTx/>
              <a:buSzPct val="100000"/>
              <a:buFont typeface="Wingdings" panose="05000000000000000000" pitchFamily="2" charset="2"/>
              <a:buChar char="Ø"/>
            </a:pPr>
            <a:r>
              <a:rPr lang="en-US" dirty="0" smtClean="0"/>
              <a:t>Collection of raw facts or figures is known as data.</a:t>
            </a:r>
          </a:p>
          <a:p>
            <a:pPr>
              <a:buClrTx/>
              <a:buSzPct val="100000"/>
              <a:buFont typeface="Wingdings" panose="05000000000000000000" pitchFamily="2" charset="2"/>
              <a:buChar char="Ø"/>
            </a:pPr>
            <a:r>
              <a:rPr lang="en-US" dirty="0" smtClean="0"/>
              <a:t>An instruction is an order given to a computer processor by a computer program.</a:t>
            </a:r>
          </a:p>
          <a:p>
            <a:pPr>
              <a:buClrTx/>
              <a:buSzPct val="100000"/>
              <a:buFont typeface="Wingdings" panose="05000000000000000000" pitchFamily="2" charset="2"/>
              <a:buChar char="Ø"/>
            </a:pPr>
            <a:r>
              <a:rPr lang="en-US" dirty="0" smtClean="0"/>
              <a:t>Computer program is a collection of instruction for performing a specific task that is designed to solve a specific class of problems.</a:t>
            </a:r>
          </a:p>
          <a:p>
            <a:pPr>
              <a:buClrTx/>
              <a:buSzPct val="100000"/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C5BA2-A2F7-44F6-A62F-C55428449F54}" type="slidenum">
              <a:rPr lang="en-IN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fld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INTRODUCTION TO COMPUTER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6663470"/>
      </p:ext>
    </p:extLst>
  </p:cSld>
  <p:clrMapOvr>
    <a:masterClrMapping/>
  </p:clrMapOvr>
  <p:transition spd="slow" advClick="0" advTm="800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53440"/>
          </a:xfrm>
        </p:spPr>
        <p:txBody>
          <a:bodyPr/>
          <a:lstStyle/>
          <a:p>
            <a:r>
              <a:rPr lang="en-US" dirty="0" smtClean="0"/>
              <a:t>APPLICATIONS OF COMPUTERS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63041"/>
            <a:ext cx="8596668" cy="4578322"/>
          </a:xfrm>
        </p:spPr>
        <p:txBody>
          <a:bodyPr/>
          <a:lstStyle/>
          <a:p>
            <a:pPr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 smtClean="0"/>
              <a:t>Home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online bill payment, social media access, home tutoring, communication through e-mail.</a:t>
            </a:r>
          </a:p>
          <a:p>
            <a:pPr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 smtClean="0"/>
              <a:t>Medical field </a:t>
            </a:r>
            <a:r>
              <a:rPr lang="en-US" dirty="0" smtClean="0">
                <a:sym typeface="Wingdings" panose="05000000000000000000" pitchFamily="2" charset="2"/>
              </a:rPr>
              <a:t> patients history, diagnosis, x-ray, live monitoring of patients, robotic surgery.</a:t>
            </a:r>
          </a:p>
          <a:p>
            <a:pPr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 smtClean="0">
                <a:sym typeface="Wingdings" panose="05000000000000000000" pitchFamily="2" charset="2"/>
              </a:rPr>
              <a:t>Industries  managing inventory, designing purpose, creating virtual sample products, video conferences,</a:t>
            </a:r>
          </a:p>
          <a:p>
            <a:pPr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 smtClean="0">
                <a:sym typeface="Wingdings" panose="05000000000000000000" pitchFamily="2" charset="2"/>
              </a:rPr>
              <a:t>Education  online classes, online examinations, e-books, online tutoring.</a:t>
            </a:r>
          </a:p>
          <a:p>
            <a:pPr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 smtClean="0">
                <a:sym typeface="Wingdings" panose="05000000000000000000" pitchFamily="2" charset="2"/>
              </a:rPr>
              <a:t>Government  database of citizens, missile development, satellites, rocket launches.</a:t>
            </a:r>
          </a:p>
          <a:p>
            <a:pPr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 smtClean="0">
                <a:sym typeface="Wingdings" panose="05000000000000000000" pitchFamily="2" charset="2"/>
              </a:rPr>
              <a:t>Banking  details of customers, to conduct transactions.</a:t>
            </a:r>
          </a:p>
          <a:p>
            <a:pPr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 smtClean="0">
                <a:sym typeface="Wingdings" panose="05000000000000000000" pitchFamily="2" charset="2"/>
              </a:rPr>
              <a:t>Business  transaction processing, analyze investments, sales and expenses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C5BA2-A2F7-44F6-A62F-C55428449F54}" type="slidenum">
              <a:rPr lang="en-IN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fld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INTRODUCTION TO COMPUTER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00929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8000">
        <p:blinds dir="vert"/>
      </p:transition>
    </mc:Choice>
    <mc:Fallback>
      <p:transition spd="slow" advClick="0" advTm="80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/>
          <a:lstStyle/>
          <a:p>
            <a:r>
              <a:rPr lang="en-US" dirty="0" smtClean="0"/>
              <a:t>INPUT DEVICES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71600"/>
            <a:ext cx="8596668" cy="4669762"/>
          </a:xfrm>
        </p:spPr>
        <p:txBody>
          <a:bodyPr/>
          <a:lstStyle/>
          <a:p>
            <a:pPr marL="0" indent="0">
              <a:buClr>
                <a:schemeClr val="accent3">
                  <a:lumMod val="60000"/>
                  <a:lumOff val="40000"/>
                </a:schemeClr>
              </a:buClr>
              <a:buNone/>
            </a:pPr>
            <a:r>
              <a:rPr lang="en-US" dirty="0" smtClean="0"/>
              <a:t>Input devices are hardware components used to feed data into a computer for processing. These devices convert users input into human readable form.</a:t>
            </a:r>
          </a:p>
          <a:p>
            <a:pPr marL="0" indent="0">
              <a:buClr>
                <a:schemeClr val="accent3">
                  <a:lumMod val="60000"/>
                  <a:lumOff val="40000"/>
                </a:schemeClr>
              </a:buClr>
              <a:buNone/>
            </a:pPr>
            <a:r>
              <a:rPr lang="en-US" dirty="0" smtClean="0"/>
              <a:t>  Examples:</a:t>
            </a:r>
          </a:p>
          <a:p>
            <a:pPr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dirty="0" smtClean="0"/>
              <a:t>Keyboard: Converts keystrokes into digital signals that computer can understand.</a:t>
            </a:r>
          </a:p>
          <a:p>
            <a:pPr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dirty="0" smtClean="0"/>
              <a:t>Mouse: Moves a pointer on the screen and allows users to interact via clicks.</a:t>
            </a:r>
          </a:p>
          <a:p>
            <a:pPr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dirty="0" smtClean="0"/>
              <a:t>Scanner: captures images or documents and converts them into digital format for the computer.</a:t>
            </a:r>
          </a:p>
          <a:p>
            <a:pPr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dirty="0" smtClean="0"/>
              <a:t>Microphone: </a:t>
            </a:r>
            <a:r>
              <a:rPr lang="en-US" dirty="0" smtClean="0"/>
              <a:t>converts sound into electric signals, which are then processed into digital form.</a:t>
            </a:r>
          </a:p>
          <a:p>
            <a:pPr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dirty="0" smtClean="0"/>
              <a:t>Joystick: often used in gaming and simulations to control movement.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C5BA2-A2F7-44F6-A62F-C55428449F54}" type="slidenum">
              <a:rPr lang="en-IN" smtClean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fld>
            <a:endParaRPr lang="en-IN" dirty="0">
              <a:ln w="0"/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INTRODUCTION TO COMPUTER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858905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Click="0" advTm="8000">
        <p15:prstTrans prst="crush"/>
      </p:transition>
    </mc:Choice>
    <mc:Fallback>
      <p:transition spd="slow" advClick="0" advTm="8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2094824"/>
              </p:ext>
            </p:extLst>
          </p:nvPr>
        </p:nvGraphicFramePr>
        <p:xfrm>
          <a:off x="677863" y="928467"/>
          <a:ext cx="8480205" cy="43047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C5BA2-A2F7-44F6-A62F-C55428449F54}" type="slidenum">
              <a:rPr lang="en-IN" smtClean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fld>
            <a:endParaRPr lang="en-IN" dirty="0">
              <a:ln w="0"/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INTRODUCTION TO COMPUTER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199742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Click="0" advTm="8000">
        <p15:prstTrans prst="peelOff"/>
      </p:transition>
    </mc:Choice>
    <mc:Fallback>
      <p:transition spd="slow" advClick="0" advTm="8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31817"/>
          </a:xfrm>
        </p:spPr>
        <p:txBody>
          <a:bodyPr/>
          <a:lstStyle/>
          <a:p>
            <a:r>
              <a:rPr lang="en-US" dirty="0" smtClean="0"/>
              <a:t>OUTPUT DEVICES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41417"/>
            <a:ext cx="8596668" cy="4499945"/>
          </a:xfrm>
        </p:spPr>
        <p:txBody>
          <a:bodyPr/>
          <a:lstStyle/>
          <a:p>
            <a:pPr marL="0" indent="0">
              <a:buClr>
                <a:schemeClr val="accent2">
                  <a:lumMod val="75000"/>
                </a:schemeClr>
              </a:buClr>
              <a:buNone/>
            </a:pPr>
            <a:r>
              <a:rPr lang="en-US" dirty="0" smtClean="0"/>
              <a:t>Output devices are hardware components used to display, print or project information from a computer. These devices convert machine readable signals into human understandable form.</a:t>
            </a:r>
          </a:p>
          <a:p>
            <a:pPr marL="0" indent="0">
              <a:buClr>
                <a:schemeClr val="accent2">
                  <a:lumMod val="75000"/>
                </a:schemeClr>
              </a:buClr>
              <a:buNone/>
            </a:pPr>
            <a:r>
              <a:rPr lang="en-US" dirty="0" smtClean="0"/>
              <a:t>Examples:</a:t>
            </a:r>
          </a:p>
          <a:p>
            <a:pPr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 smtClean="0"/>
              <a:t>Monitor: displays a visual output, such as text, graphics and videos.</a:t>
            </a:r>
          </a:p>
          <a:p>
            <a:pPr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 smtClean="0"/>
              <a:t>Printer: produces a hard copy of documents or images.</a:t>
            </a:r>
          </a:p>
          <a:p>
            <a:pPr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 smtClean="0"/>
              <a:t>Speakers: output audio signals from the computer.</a:t>
            </a:r>
          </a:p>
          <a:p>
            <a:pPr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 smtClean="0"/>
              <a:t>Projector: projects computer screen output onto a larger surface like a wall or screen for audience.</a:t>
            </a:r>
          </a:p>
          <a:p>
            <a:pPr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 smtClean="0"/>
              <a:t>Plotter: creates large, high precision drawings typically used for engineering or architectural plans</a:t>
            </a:r>
          </a:p>
          <a:p>
            <a:pPr marL="0" indent="0">
              <a:buClr>
                <a:schemeClr val="accent2">
                  <a:lumMod val="75000"/>
                </a:schemeClr>
              </a:buClr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C5BA2-A2F7-44F6-A62F-C55428449F54}" type="slidenum">
              <a:rPr lang="en-IN" smtClean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fld>
            <a:endParaRPr lang="en-IN" dirty="0">
              <a:ln w="0"/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INTRODUCTION TO COMPUTER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22168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8000">
        <p:split orient="vert"/>
      </p:transition>
    </mc:Choice>
    <mc:Fallback>
      <p:transition spd="slow" advClick="0" advTm="8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mph" presetSubtype="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250" autoRev="1" fill="remov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7" dur="250" autoRev="1" fill="remov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" dur="250" autoRev="1" fill="remov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250" autoRev="1" fill="remov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mph" presetSubtype="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250" autoRev="1" fill="remov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2" dur="250" autoRev="1" fill="remov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3" dur="250" autoRev="1" fill="remov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50" autoRev="1" fill="remov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7" presetClass="emph" presetSubtype="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250" autoRev="1" fill="remov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7" dur="250" autoRev="1" fill="remov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8" dur="250" autoRev="1" fill="remov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250" autoRev="1" fill="remov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7" presetClass="emph" presetSubtype="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250" autoRev="1" fill="remov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2" dur="250" autoRev="1" fill="remov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3" dur="250" autoRev="1" fill="remov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250" autoRev="1" fill="remov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7" presetClass="emph" presetSubtype="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250" autoRev="1" fill="remov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7" dur="250" autoRev="1" fill="remov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8" dur="250" autoRev="1" fill="remov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250" autoRev="1" fill="remov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7" presetClass="emph" presetSubtype="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250" autoRev="1" fill="remov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2" dur="250" autoRev="1" fill="remov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3" dur="250" autoRev="1" fill="remov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250" autoRev="1" fill="remov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1892311"/>
              </p:ext>
            </p:extLst>
          </p:nvPr>
        </p:nvGraphicFramePr>
        <p:xfrm>
          <a:off x="677863" y="866775"/>
          <a:ext cx="8596312" cy="5175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C5BA2-A2F7-44F6-A62F-C55428449F54}" type="slidenum">
              <a:rPr lang="en-IN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7</a:t>
            </a:fld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INTRODUCTION TO COMPUTER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251591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Click="0" advTm="8000">
        <p15:prstTrans prst="drape"/>
      </p:transition>
    </mc:Choice>
    <mc:Fallback>
      <p:transition spd="slow" advClick="0" advTm="8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81575"/>
          </a:xfrm>
        </p:spPr>
        <p:txBody>
          <a:bodyPr/>
          <a:lstStyle/>
          <a:p>
            <a:r>
              <a:rPr lang="en-US" dirty="0" smtClean="0"/>
              <a:t>SOFT COPY DEVICES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91175"/>
            <a:ext cx="8596668" cy="4550187"/>
          </a:xfrm>
        </p:spPr>
        <p:txBody>
          <a:bodyPr/>
          <a:lstStyle/>
          <a:p>
            <a:pPr marL="0" indent="0">
              <a:buClr>
                <a:schemeClr val="accent2">
                  <a:lumMod val="75000"/>
                </a:schemeClr>
              </a:buClr>
              <a:buNone/>
            </a:pPr>
            <a:r>
              <a:rPr lang="en-US" dirty="0" smtClean="0"/>
              <a:t>Soft copy devices display information digitally on screen or other visual mediums without producing any physical copy.</a:t>
            </a:r>
          </a:p>
          <a:p>
            <a:pPr marL="0" indent="0">
              <a:buClr>
                <a:schemeClr val="accent2">
                  <a:lumMod val="75000"/>
                </a:schemeClr>
              </a:buClr>
              <a:buNone/>
            </a:pPr>
            <a:r>
              <a:rPr lang="en-US" dirty="0" smtClean="0"/>
              <a:t>Examples: </a:t>
            </a:r>
          </a:p>
          <a:p>
            <a:pPr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 smtClean="0"/>
              <a:t>Monitor(LCD/LED): displays images, videos and graphical data that can be modified easily.</a:t>
            </a:r>
          </a:p>
          <a:p>
            <a:pPr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 smtClean="0"/>
              <a:t>E-Paper/Kindle: a screen that mimics the appearance of paper, typically used by e-readers.</a:t>
            </a:r>
          </a:p>
          <a:p>
            <a:pPr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 smtClean="0"/>
              <a:t>Augmented reality(AR): overlay </a:t>
            </a:r>
            <a:r>
              <a:rPr lang="en-US" dirty="0"/>
              <a:t>t</a:t>
            </a:r>
            <a:r>
              <a:rPr lang="en-US" dirty="0" smtClean="0"/>
              <a:t>he virtual content on the real world, such as google glass or AR apps on smartphones. </a:t>
            </a:r>
          </a:p>
          <a:p>
            <a:pPr marL="0" indent="0">
              <a:buClr>
                <a:schemeClr val="accent2">
                  <a:lumMod val="75000"/>
                </a:schemeClr>
              </a:buClr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C5BA2-A2F7-44F6-A62F-C55428449F54}" type="slidenum">
              <a:rPr lang="en-IN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8</a:t>
            </a:fld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INTRODUCTION TO COMPUTER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73551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Click="0" advTm="8000">
        <p15:prstTrans prst="wind"/>
      </p:transition>
    </mc:Choice>
    <mc:Fallback>
      <p:transition spd="slow" advClick="0" advTm="8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53440"/>
          </a:xfrm>
        </p:spPr>
        <p:txBody>
          <a:bodyPr/>
          <a:lstStyle/>
          <a:p>
            <a:r>
              <a:rPr lang="en-US" dirty="0" smtClean="0"/>
              <a:t>HARD COPY DEVICES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63041"/>
            <a:ext cx="8596668" cy="457832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Hard copy devices produce a physical permanent copy of data such as printed text or images.</a:t>
            </a:r>
          </a:p>
          <a:p>
            <a:pPr marL="0" indent="0">
              <a:buNone/>
            </a:pPr>
            <a:r>
              <a:rPr lang="en-US" dirty="0" smtClean="0"/>
              <a:t>Examples: </a:t>
            </a:r>
          </a:p>
          <a:p>
            <a:r>
              <a:rPr lang="en-US" dirty="0" smtClean="0"/>
              <a:t>Printer: creates printed copies of digital document or images.</a:t>
            </a:r>
          </a:p>
          <a:p>
            <a:r>
              <a:rPr lang="en-US" dirty="0" smtClean="0"/>
              <a:t>Plotter: draws images on paper usually used for architectural or engineering designs.</a:t>
            </a:r>
          </a:p>
          <a:p>
            <a:r>
              <a:rPr lang="en-US" dirty="0" smtClean="0"/>
              <a:t>Fax machine: sends and receives documents via telephone networks and prints them as hard copies.</a:t>
            </a:r>
          </a:p>
          <a:p>
            <a:r>
              <a:rPr lang="en-US" dirty="0" smtClean="0"/>
              <a:t>Label printer: specialized printer that produces adhesive labels, used in retail, logistics and manufacturing.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C5BA2-A2F7-44F6-A62F-C55428449F54}" type="slidenum">
              <a:rPr lang="en-IN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9</a:t>
            </a:fld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INTRODUCTION TO COMPUTER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3622977"/>
      </p:ext>
    </p:extLst>
  </p:cSld>
  <p:clrMapOvr>
    <a:masterClrMapping/>
  </p:clrMapOvr>
  <p:transition spd="slow" advClick="0" advTm="800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230</TotalTime>
  <Words>1160</Words>
  <Application>Microsoft Office PowerPoint</Application>
  <PresentationFormat>Widescreen</PresentationFormat>
  <Paragraphs>190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Algerian</vt:lpstr>
      <vt:lpstr>Arial</vt:lpstr>
      <vt:lpstr>Calibri</vt:lpstr>
      <vt:lpstr>Courier New</vt:lpstr>
      <vt:lpstr>Trebuchet MS</vt:lpstr>
      <vt:lpstr>Tw Cen MT</vt:lpstr>
      <vt:lpstr>Tw Cen MT Condensed</vt:lpstr>
      <vt:lpstr>Wingdings</vt:lpstr>
      <vt:lpstr>Wingdings 3</vt:lpstr>
      <vt:lpstr>Integral</vt:lpstr>
      <vt:lpstr>Facet</vt:lpstr>
      <vt:lpstr>FUNDAMENTALS OF COMPUTERS</vt:lpstr>
      <vt:lpstr>COMPUTER</vt:lpstr>
      <vt:lpstr>APPLICATIONS OF COMPUTERS</vt:lpstr>
      <vt:lpstr>INPUT DEVICES</vt:lpstr>
      <vt:lpstr>PowerPoint Presentation</vt:lpstr>
      <vt:lpstr>OUTPUT DEVICES</vt:lpstr>
      <vt:lpstr>PowerPoint Presentation</vt:lpstr>
      <vt:lpstr>SOFT COPY DEVICES</vt:lpstr>
      <vt:lpstr>HARD COPY DEVICES</vt:lpstr>
      <vt:lpstr>VOICE RESPONSE SYSTEMS</vt:lpstr>
      <vt:lpstr>BIOMETRIC DEVICES</vt:lpstr>
      <vt:lpstr>CLASSIFICATION OF COMPUTERS</vt:lpstr>
      <vt:lpstr>SUPER COMPUTERS</vt:lpstr>
      <vt:lpstr>PowerPoint Presentation</vt:lpstr>
      <vt:lpstr>MAIN FRAME COMPUTERS</vt:lpstr>
      <vt:lpstr>MINI COMPUTERS</vt:lpstr>
      <vt:lpstr>MICRO COMPUTERS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COMPUTERS</dc:title>
  <dc:creator>GVPW</dc:creator>
  <cp:lastModifiedBy>GVPW</cp:lastModifiedBy>
  <cp:revision>23</cp:revision>
  <dcterms:created xsi:type="dcterms:W3CDTF">2024-11-11T05:04:35Z</dcterms:created>
  <dcterms:modified xsi:type="dcterms:W3CDTF">2024-11-25T06:35:23Z</dcterms:modified>
</cp:coreProperties>
</file>