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AC"/>
    <a:srgbClr val="F8D592"/>
    <a:srgbClr val="FCDEA8"/>
    <a:srgbClr val="9E9776"/>
    <a:srgbClr val="C55A11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054A-B11E-477D-AA65-89FB42EA0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2DF43-085C-4194-88F6-BEFC3EB1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E975-EC0E-4387-97C6-745A73EC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E103-C868-4BA4-ADBA-F9973096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A8A6-7271-489E-8D27-E585B4D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F444-1CC8-4E8B-951F-25482378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C2A3-1999-4BE4-A4DC-A4585C76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B62F-CA90-4A85-86E1-7DCAF31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7134-C4CE-43B1-A455-EB0BF0D9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8D41-90F1-48C6-9986-ED3D50E0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B9263-F2E0-4E1D-A6AB-4065BE699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69B42-4B8E-4431-8BD3-B21CBA6A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6595-9FBF-4E99-A050-0A17A2F8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B5EA-A6B5-4774-97A4-F6223B57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630B-DE67-46A8-93B7-58D8D946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B242-7678-43E6-BDCE-EBB453FB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763B-F8A6-4632-A681-7F3E966D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1A36-FF37-4BCD-8F70-7B1FA50C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5743-C9E2-48DB-B375-A4177FB0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AAC9-2951-4C3C-A260-034F819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8F1-F4E3-4146-AB4A-3C9FA248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B72D3-7FF0-4901-BFE0-9EB30F63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8B7D-D92C-4BFC-92E1-E272677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0098-A41E-44A4-A6D0-7A4E4B18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76A3-67D6-43F6-A341-2CC33A4C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5301-CF6F-4861-B31B-AFDB2EE4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12AF-0993-415D-B602-76F5EC4D8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55E3C-DF0E-4DF1-A5AA-0D5756D3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ADD0D-3CE2-49B0-9001-5CCA10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8D20-17D5-4673-8250-94BBB348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72B8-E935-43CA-AFB5-166B2B47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BF00-C5AD-46A9-8B9A-6ED1F9D8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8A3B-5640-48FF-B09C-E7BB3D09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6DEE2-B268-46AF-BCAA-09BC2E6E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C7802-E91E-459E-8837-1FBF93298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281A9-48B9-422A-B78C-0E9167F95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352D8-A3CB-4F33-B879-D9685B4B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D880-1D73-48C6-909C-51F539EB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4FBCE-1D6A-488D-A678-E7685092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451D-26B4-4476-A869-8AAE2E20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B5764-43B3-4E90-9E45-3226D23F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8ACEA-B198-4389-AD93-46825E58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141C-B79B-4A75-88FF-F48247B9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4AAD-5B7B-491F-82A0-5DCD6DC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8F1F1-C260-44B6-A506-2621A9C0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48827-1BA5-4106-B904-BEC427B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8FFA-513B-4D64-85AF-255A2ACA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3039-9273-41A3-8984-84462413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59E90-4B39-4DB5-8482-4CA6B01A7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A68A7-4F92-443C-AE56-A41152F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70DA-8A6F-4764-B340-37BC8827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4569-E9C8-4E0A-8F61-9120E1AB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8F-3114-4DC4-A332-BC2E3406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67712-9D4F-416B-A1EB-B1BDE7577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5FBFD-906B-40F6-919A-39E49621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4B193-A907-4AF2-9950-FE04EC1F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F4F0-1E4E-4E1D-B73A-09DC6404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22F12-2567-4FA6-98D0-8E1739F7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86060-A4A4-468A-8E97-F9D564B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B5E9C-2E56-4020-8ABD-61AD5842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05263-299E-4521-AE9E-CF0819E1C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EAA9-C6C4-4F27-A91E-0BBCF29C0F0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8E61-FB7A-487A-B9E9-8C5C7A230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22A2-9614-44FB-85C1-74C65772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1B06-DE79-485A-8421-2B83B6C2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3E0B73-2691-4050-A56B-88ADC97F1C27}"/>
              </a:ext>
            </a:extLst>
          </p:cNvPr>
          <p:cNvSpPr/>
          <p:nvPr/>
        </p:nvSpPr>
        <p:spPr>
          <a:xfrm>
            <a:off x="8790264" y="402671"/>
            <a:ext cx="2966906" cy="5117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768AA-1118-49ED-9946-B9F5205E3ADE}"/>
              </a:ext>
            </a:extLst>
          </p:cNvPr>
          <p:cNvSpPr txBox="1"/>
          <p:nvPr/>
        </p:nvSpPr>
        <p:spPr>
          <a:xfrm>
            <a:off x="788703" y="520035"/>
            <a:ext cx="1825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/>
              <a:t>20 compuestos posibles:</a:t>
            </a:r>
          </a:p>
          <a:p>
            <a:endParaRPr lang="es-AR" sz="1200" b="1" dirty="0"/>
          </a:p>
          <a:p>
            <a:r>
              <a:rPr lang="es-AR" sz="1200" b="1" dirty="0"/>
              <a:t>6 fáciles</a:t>
            </a:r>
          </a:p>
          <a:p>
            <a:r>
              <a:rPr lang="es-AR" sz="1200" b="1" dirty="0"/>
              <a:t>6 intermedios</a:t>
            </a:r>
          </a:p>
          <a:p>
            <a:r>
              <a:rPr lang="es-AR" sz="1200" b="1" dirty="0"/>
              <a:t>8 difíciles</a:t>
            </a:r>
          </a:p>
          <a:p>
            <a:endParaRPr lang="es-AR" sz="1200" b="1" dirty="0"/>
          </a:p>
          <a:p>
            <a:r>
              <a:rPr lang="es-AR" sz="1200" b="1" dirty="0"/>
              <a:t>Por </a:t>
            </a:r>
            <a:r>
              <a:rPr lang="es-AR" sz="1200" b="1" dirty="0" err="1"/>
              <a:t>game</a:t>
            </a:r>
            <a:r>
              <a:rPr lang="es-AR" sz="1200" b="1" dirty="0"/>
              <a:t>: 10 compuestos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837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F2A10A-2203-4E95-A617-67BE0E41C7D1}"/>
              </a:ext>
            </a:extLst>
          </p:cNvPr>
          <p:cNvSpPr/>
          <p:nvPr/>
        </p:nvSpPr>
        <p:spPr>
          <a:xfrm>
            <a:off x="-28631" y="5378939"/>
            <a:ext cx="12192000" cy="147438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F3E112-8E5F-4685-94F7-1D3A5BE50AE8}"/>
              </a:ext>
            </a:extLst>
          </p:cNvPr>
          <p:cNvSpPr/>
          <p:nvPr/>
        </p:nvSpPr>
        <p:spPr>
          <a:xfrm>
            <a:off x="2129673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1FA82-E048-4755-95B8-75BBC51222C3}"/>
              </a:ext>
            </a:extLst>
          </p:cNvPr>
          <p:cNvSpPr/>
          <p:nvPr/>
        </p:nvSpPr>
        <p:spPr>
          <a:xfrm>
            <a:off x="4388167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8ABCF-E34F-4FDA-996F-4E514623450D}"/>
              </a:ext>
            </a:extLst>
          </p:cNvPr>
          <p:cNvSpPr/>
          <p:nvPr/>
        </p:nvSpPr>
        <p:spPr>
          <a:xfrm>
            <a:off x="3258920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FC2B1C-5DC6-4EEA-B1A6-66889860FD53}"/>
              </a:ext>
            </a:extLst>
          </p:cNvPr>
          <p:cNvSpPr/>
          <p:nvPr/>
        </p:nvSpPr>
        <p:spPr>
          <a:xfrm>
            <a:off x="5517414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74B354-7AF8-477E-89C1-2705A7A56BE1}"/>
              </a:ext>
            </a:extLst>
          </p:cNvPr>
          <p:cNvSpPr/>
          <p:nvPr/>
        </p:nvSpPr>
        <p:spPr>
          <a:xfrm>
            <a:off x="7775908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65B98D-FC1E-4996-A3B0-61BDED5DDA04}"/>
              </a:ext>
            </a:extLst>
          </p:cNvPr>
          <p:cNvSpPr/>
          <p:nvPr/>
        </p:nvSpPr>
        <p:spPr>
          <a:xfrm>
            <a:off x="6646661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D3F4B1-8CC5-432A-B896-BE8E8CC8CBE4}"/>
              </a:ext>
            </a:extLst>
          </p:cNvPr>
          <p:cNvSpPr/>
          <p:nvPr/>
        </p:nvSpPr>
        <p:spPr>
          <a:xfrm>
            <a:off x="8905155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D50225-E941-4C12-AC57-1AA4E34F266F}"/>
              </a:ext>
            </a:extLst>
          </p:cNvPr>
          <p:cNvSpPr/>
          <p:nvPr/>
        </p:nvSpPr>
        <p:spPr>
          <a:xfrm>
            <a:off x="10034402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07065-571C-412D-A496-3F42B206CC82}"/>
              </a:ext>
            </a:extLst>
          </p:cNvPr>
          <p:cNvSpPr txBox="1"/>
          <p:nvPr/>
        </p:nvSpPr>
        <p:spPr>
          <a:xfrm>
            <a:off x="238197" y="1033880"/>
            <a:ext cx="328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/>
              <a:t>LEVEL 01</a:t>
            </a:r>
          </a:p>
          <a:p>
            <a:pPr marL="342900" indent="-342900">
              <a:buAutoNum type="arabicPeriod"/>
            </a:pPr>
            <a:r>
              <a:rPr lang="es-AR" sz="1200" dirty="0"/>
              <a:t>Tiempo (velocidad de átomos): 40 segundos</a:t>
            </a:r>
          </a:p>
          <a:p>
            <a:pPr marL="342900" indent="-342900">
              <a:buAutoNum type="arabicPeriod"/>
            </a:pPr>
            <a:r>
              <a:rPr lang="es-AR" sz="1200" dirty="0"/>
              <a:t>Visibilidad de átomos: Sí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59A7EFD-9628-4DD8-8CA1-9F17E02B43FB}"/>
              </a:ext>
            </a:extLst>
          </p:cNvPr>
          <p:cNvSpPr/>
          <p:nvPr/>
        </p:nvSpPr>
        <p:spPr>
          <a:xfrm>
            <a:off x="0" y="-18185"/>
            <a:ext cx="12192000" cy="32422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8B1C7B-E459-4F99-A70C-56929E83DDA3}"/>
              </a:ext>
            </a:extLst>
          </p:cNvPr>
          <p:cNvSpPr/>
          <p:nvPr/>
        </p:nvSpPr>
        <p:spPr>
          <a:xfrm>
            <a:off x="2643957" y="251983"/>
            <a:ext cx="511729" cy="511729"/>
          </a:xfrm>
          <a:prstGeom prst="ellipse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04C7EA-B6DC-433A-A719-9F33AC234BE7}"/>
              </a:ext>
            </a:extLst>
          </p:cNvPr>
          <p:cNvSpPr/>
          <p:nvPr/>
        </p:nvSpPr>
        <p:spPr>
          <a:xfrm>
            <a:off x="3356783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4C7A8B-65EF-4F8C-9B9A-CD057058F218}"/>
              </a:ext>
            </a:extLst>
          </p:cNvPr>
          <p:cNvSpPr/>
          <p:nvPr/>
        </p:nvSpPr>
        <p:spPr>
          <a:xfrm>
            <a:off x="4044422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7F5BD-98A4-4B9A-8E56-BBC28E71CC3E}"/>
              </a:ext>
            </a:extLst>
          </p:cNvPr>
          <p:cNvSpPr/>
          <p:nvPr/>
        </p:nvSpPr>
        <p:spPr>
          <a:xfrm>
            <a:off x="4740741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37966E-3194-4B26-9B62-FACA4F02F03B}"/>
              </a:ext>
            </a:extLst>
          </p:cNvPr>
          <p:cNvSpPr/>
          <p:nvPr/>
        </p:nvSpPr>
        <p:spPr>
          <a:xfrm>
            <a:off x="5455556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20AFD9-F6E7-4C12-9B24-BB6C3DE5128D}"/>
              </a:ext>
            </a:extLst>
          </p:cNvPr>
          <p:cNvSpPr/>
          <p:nvPr/>
        </p:nvSpPr>
        <p:spPr>
          <a:xfrm>
            <a:off x="612733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803ACB-DDE4-4E8B-BEBB-C203381056C0}"/>
              </a:ext>
            </a:extLst>
          </p:cNvPr>
          <p:cNvSpPr/>
          <p:nvPr/>
        </p:nvSpPr>
        <p:spPr>
          <a:xfrm>
            <a:off x="680381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6BB837-DEB4-4EA2-9DFD-0A99A1F10B53}"/>
              </a:ext>
            </a:extLst>
          </p:cNvPr>
          <p:cNvSpPr/>
          <p:nvPr/>
        </p:nvSpPr>
        <p:spPr>
          <a:xfrm>
            <a:off x="7488704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9120A9-B852-4FEA-B83E-D47D1FAD089E}"/>
              </a:ext>
            </a:extLst>
          </p:cNvPr>
          <p:cNvSpPr/>
          <p:nvPr/>
        </p:nvSpPr>
        <p:spPr>
          <a:xfrm>
            <a:off x="8182099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9D2D0D-E61F-438D-BCE9-34B5E6129073}"/>
              </a:ext>
            </a:extLst>
          </p:cNvPr>
          <p:cNvSpPr/>
          <p:nvPr/>
        </p:nvSpPr>
        <p:spPr>
          <a:xfrm>
            <a:off x="8850073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EF4B21-2266-4E8B-90E1-E7B463A9BD40}"/>
              </a:ext>
            </a:extLst>
          </p:cNvPr>
          <p:cNvSpPr/>
          <p:nvPr/>
        </p:nvSpPr>
        <p:spPr>
          <a:xfrm>
            <a:off x="4483832" y="1406215"/>
            <a:ext cx="2966906" cy="5117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XeO4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9F63F52-0D66-4BD3-886E-E98B676E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19" y="2276650"/>
            <a:ext cx="2819794" cy="274358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2DCC7118-DDE9-446B-8025-04851C2B6294}"/>
              </a:ext>
            </a:extLst>
          </p:cNvPr>
          <p:cNvSpPr/>
          <p:nvPr/>
        </p:nvSpPr>
        <p:spPr>
          <a:xfrm>
            <a:off x="1606556" y="3076891"/>
            <a:ext cx="555542" cy="555542"/>
          </a:xfrm>
          <a:prstGeom prst="ellipse">
            <a:avLst/>
          </a:prstGeom>
          <a:solidFill>
            <a:schemeClr val="bg1">
              <a:alpha val="2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F0E4F54-0339-4DA7-9698-B0404440E1CA}"/>
              </a:ext>
            </a:extLst>
          </p:cNvPr>
          <p:cNvSpPr/>
          <p:nvPr/>
        </p:nvSpPr>
        <p:spPr>
          <a:xfrm>
            <a:off x="1000426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9F6BD6-CE68-4F83-AD2D-BCB6E3629573}"/>
              </a:ext>
            </a:extLst>
          </p:cNvPr>
          <p:cNvSpPr/>
          <p:nvPr/>
        </p:nvSpPr>
        <p:spPr>
          <a:xfrm>
            <a:off x="-128821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F7FED7-4385-4496-8EBF-C6859845A84E}"/>
              </a:ext>
            </a:extLst>
          </p:cNvPr>
          <p:cNvSpPr/>
          <p:nvPr/>
        </p:nvSpPr>
        <p:spPr>
          <a:xfrm>
            <a:off x="11163650" y="5771113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0238AE-13F3-45B6-87CC-4ECE7B718070}"/>
              </a:ext>
            </a:extLst>
          </p:cNvPr>
          <p:cNvSpPr/>
          <p:nvPr/>
        </p:nvSpPr>
        <p:spPr>
          <a:xfrm>
            <a:off x="2037955" y="3152892"/>
            <a:ext cx="139710" cy="139710"/>
          </a:xfrm>
          <a:prstGeom prst="ellipse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477C08-DDB1-46D1-8A87-9D0D3C584066}"/>
              </a:ext>
            </a:extLst>
          </p:cNvPr>
          <p:cNvSpPr/>
          <p:nvPr/>
        </p:nvSpPr>
        <p:spPr>
          <a:xfrm>
            <a:off x="1474859" y="2947060"/>
            <a:ext cx="815204" cy="815204"/>
          </a:xfrm>
          <a:prstGeom prst="ellipse">
            <a:avLst/>
          </a:prstGeom>
          <a:solidFill>
            <a:schemeClr val="bg1">
              <a:alpha val="2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2C386B-9807-4428-AD6E-7016E5372236}"/>
              </a:ext>
            </a:extLst>
          </p:cNvPr>
          <p:cNvSpPr/>
          <p:nvPr/>
        </p:nvSpPr>
        <p:spPr>
          <a:xfrm>
            <a:off x="4755185" y="3190444"/>
            <a:ext cx="688668" cy="6886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19A7B1F-5A0D-453D-A3E6-C708430B4F41}"/>
              </a:ext>
            </a:extLst>
          </p:cNvPr>
          <p:cNvSpPr/>
          <p:nvPr/>
        </p:nvSpPr>
        <p:spPr>
          <a:xfrm>
            <a:off x="5650419" y="4257339"/>
            <a:ext cx="688668" cy="6886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733922-D0D0-4352-A0ED-5F5691E65EB4}"/>
              </a:ext>
            </a:extLst>
          </p:cNvPr>
          <p:cNvSpPr/>
          <p:nvPr/>
        </p:nvSpPr>
        <p:spPr>
          <a:xfrm>
            <a:off x="5650419" y="3209965"/>
            <a:ext cx="688668" cy="6886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160240-CFC8-4B89-B20C-16D4ABE634B6}"/>
              </a:ext>
            </a:extLst>
          </p:cNvPr>
          <p:cNvSpPr/>
          <p:nvPr/>
        </p:nvSpPr>
        <p:spPr>
          <a:xfrm>
            <a:off x="6545653" y="3185241"/>
            <a:ext cx="688668" cy="6886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3464188-0425-4551-86DE-AE3814F71E9D}"/>
              </a:ext>
            </a:extLst>
          </p:cNvPr>
          <p:cNvSpPr/>
          <p:nvPr/>
        </p:nvSpPr>
        <p:spPr>
          <a:xfrm>
            <a:off x="5622951" y="2221772"/>
            <a:ext cx="688668" cy="6886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F3E112-8E5F-4685-94F7-1D3A5BE50AE8}"/>
              </a:ext>
            </a:extLst>
          </p:cNvPr>
          <p:cNvSpPr/>
          <p:nvPr/>
        </p:nvSpPr>
        <p:spPr>
          <a:xfrm>
            <a:off x="2123145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1FA82-E048-4755-95B8-75BBC51222C3}"/>
              </a:ext>
            </a:extLst>
          </p:cNvPr>
          <p:cNvSpPr/>
          <p:nvPr/>
        </p:nvSpPr>
        <p:spPr>
          <a:xfrm>
            <a:off x="4322838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8ABCF-E34F-4FDA-996F-4E514623450D}"/>
              </a:ext>
            </a:extLst>
          </p:cNvPr>
          <p:cNvSpPr/>
          <p:nvPr/>
        </p:nvSpPr>
        <p:spPr>
          <a:xfrm>
            <a:off x="3259853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FC2B1C-5DC6-4EEA-B1A6-66889860FD53}"/>
              </a:ext>
            </a:extLst>
          </p:cNvPr>
          <p:cNvSpPr/>
          <p:nvPr/>
        </p:nvSpPr>
        <p:spPr>
          <a:xfrm>
            <a:off x="5446584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74B354-7AF8-477E-89C1-2705A7A56BE1}"/>
              </a:ext>
            </a:extLst>
          </p:cNvPr>
          <p:cNvSpPr/>
          <p:nvPr/>
        </p:nvSpPr>
        <p:spPr>
          <a:xfrm>
            <a:off x="7646277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65B98D-FC1E-4996-A3B0-61BDED5DDA04}"/>
              </a:ext>
            </a:extLst>
          </p:cNvPr>
          <p:cNvSpPr/>
          <p:nvPr/>
        </p:nvSpPr>
        <p:spPr>
          <a:xfrm>
            <a:off x="6583292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D3F4B1-8CC5-432A-B896-BE8E8CC8CBE4}"/>
              </a:ext>
            </a:extLst>
          </p:cNvPr>
          <p:cNvSpPr/>
          <p:nvPr/>
        </p:nvSpPr>
        <p:spPr>
          <a:xfrm>
            <a:off x="8798743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D50225-E941-4C12-AC57-1AA4E34F266F}"/>
              </a:ext>
            </a:extLst>
          </p:cNvPr>
          <p:cNvSpPr/>
          <p:nvPr/>
        </p:nvSpPr>
        <p:spPr>
          <a:xfrm>
            <a:off x="9882321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E40AE3-6FDC-4253-80FA-1015B781D2E9}"/>
              </a:ext>
            </a:extLst>
          </p:cNvPr>
          <p:cNvSpPr/>
          <p:nvPr/>
        </p:nvSpPr>
        <p:spPr>
          <a:xfrm>
            <a:off x="4525086" y="1453813"/>
            <a:ext cx="2966906" cy="5117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BrF3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59A7EFD-9628-4DD8-8CA1-9F17E02B43FB}"/>
              </a:ext>
            </a:extLst>
          </p:cNvPr>
          <p:cNvSpPr/>
          <p:nvPr/>
        </p:nvSpPr>
        <p:spPr>
          <a:xfrm>
            <a:off x="0" y="-18185"/>
            <a:ext cx="12192000" cy="32422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8B1C7B-E459-4F99-A70C-56929E83DDA3}"/>
              </a:ext>
            </a:extLst>
          </p:cNvPr>
          <p:cNvSpPr/>
          <p:nvPr/>
        </p:nvSpPr>
        <p:spPr>
          <a:xfrm>
            <a:off x="2643957" y="251983"/>
            <a:ext cx="511729" cy="51172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04C7EA-B6DC-433A-A719-9F33AC234BE7}"/>
              </a:ext>
            </a:extLst>
          </p:cNvPr>
          <p:cNvSpPr/>
          <p:nvPr/>
        </p:nvSpPr>
        <p:spPr>
          <a:xfrm>
            <a:off x="3356783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4C7A8B-65EF-4F8C-9B9A-CD057058F218}"/>
              </a:ext>
            </a:extLst>
          </p:cNvPr>
          <p:cNvSpPr/>
          <p:nvPr/>
        </p:nvSpPr>
        <p:spPr>
          <a:xfrm>
            <a:off x="4044422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7F5BD-98A4-4B9A-8E56-BBC28E71CC3E}"/>
              </a:ext>
            </a:extLst>
          </p:cNvPr>
          <p:cNvSpPr/>
          <p:nvPr/>
        </p:nvSpPr>
        <p:spPr>
          <a:xfrm>
            <a:off x="4740741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37966E-3194-4B26-9B62-FACA4F02F03B}"/>
              </a:ext>
            </a:extLst>
          </p:cNvPr>
          <p:cNvSpPr/>
          <p:nvPr/>
        </p:nvSpPr>
        <p:spPr>
          <a:xfrm>
            <a:off x="5455556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20AFD9-F6E7-4C12-9B24-BB6C3DE5128D}"/>
              </a:ext>
            </a:extLst>
          </p:cNvPr>
          <p:cNvSpPr/>
          <p:nvPr/>
        </p:nvSpPr>
        <p:spPr>
          <a:xfrm>
            <a:off x="612733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803ACB-DDE4-4E8B-BEBB-C203381056C0}"/>
              </a:ext>
            </a:extLst>
          </p:cNvPr>
          <p:cNvSpPr/>
          <p:nvPr/>
        </p:nvSpPr>
        <p:spPr>
          <a:xfrm>
            <a:off x="680381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6BB837-DEB4-4EA2-9DFD-0A99A1F10B53}"/>
              </a:ext>
            </a:extLst>
          </p:cNvPr>
          <p:cNvSpPr/>
          <p:nvPr/>
        </p:nvSpPr>
        <p:spPr>
          <a:xfrm>
            <a:off x="7488704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9120A9-B852-4FEA-B83E-D47D1FAD089E}"/>
              </a:ext>
            </a:extLst>
          </p:cNvPr>
          <p:cNvSpPr/>
          <p:nvPr/>
        </p:nvSpPr>
        <p:spPr>
          <a:xfrm>
            <a:off x="8182099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9D2D0D-E61F-438D-BCE9-34B5E6129073}"/>
              </a:ext>
            </a:extLst>
          </p:cNvPr>
          <p:cNvSpPr/>
          <p:nvPr/>
        </p:nvSpPr>
        <p:spPr>
          <a:xfrm>
            <a:off x="8798743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7BA24F-8ACD-442D-A3BC-CA595A2B050F}"/>
              </a:ext>
            </a:extLst>
          </p:cNvPr>
          <p:cNvSpPr txBox="1"/>
          <p:nvPr/>
        </p:nvSpPr>
        <p:spPr>
          <a:xfrm>
            <a:off x="238197" y="1033880"/>
            <a:ext cx="328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/>
              <a:t>LEVEL 02</a:t>
            </a:r>
          </a:p>
          <a:p>
            <a:pPr marL="342900" indent="-342900">
              <a:buAutoNum type="arabicPeriod"/>
            </a:pPr>
            <a:r>
              <a:rPr lang="es-AR" sz="1200" dirty="0"/>
              <a:t>Tiempo (velocidad de átomos): 35 segundos</a:t>
            </a:r>
          </a:p>
          <a:p>
            <a:pPr marL="342900" indent="-342900">
              <a:buAutoNum type="arabicPeriod"/>
            </a:pPr>
            <a:r>
              <a:rPr lang="es-AR" sz="1200" dirty="0"/>
              <a:t>Visibilidad de átomos: Sí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C963B-E86E-4233-8B7B-F6E2F0D0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29" y="2063139"/>
            <a:ext cx="2800741" cy="2829320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2C75DACE-AB32-4F52-86E2-A6830BBB31AB}"/>
              </a:ext>
            </a:extLst>
          </p:cNvPr>
          <p:cNvSpPr/>
          <p:nvPr/>
        </p:nvSpPr>
        <p:spPr>
          <a:xfrm>
            <a:off x="4948150" y="4185533"/>
            <a:ext cx="706926" cy="706926"/>
          </a:xfrm>
          <a:prstGeom prst="ellipse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3AA9591-3A23-49AA-A05A-EFEF6296BCA0}"/>
              </a:ext>
            </a:extLst>
          </p:cNvPr>
          <p:cNvSpPr/>
          <p:nvPr/>
        </p:nvSpPr>
        <p:spPr>
          <a:xfrm>
            <a:off x="5655076" y="3027313"/>
            <a:ext cx="706926" cy="706926"/>
          </a:xfrm>
          <a:prstGeom prst="ellipse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B0D9F6-C6DF-4A55-AB0C-36348160DDAE}"/>
              </a:ext>
            </a:extLst>
          </p:cNvPr>
          <p:cNvSpPr/>
          <p:nvPr/>
        </p:nvSpPr>
        <p:spPr>
          <a:xfrm>
            <a:off x="6575723" y="3027313"/>
            <a:ext cx="706926" cy="706926"/>
          </a:xfrm>
          <a:prstGeom prst="ellipse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92F6E3-50D4-4F30-81F7-9FAA701D7CB4}"/>
              </a:ext>
            </a:extLst>
          </p:cNvPr>
          <p:cNvSpPr/>
          <p:nvPr/>
        </p:nvSpPr>
        <p:spPr>
          <a:xfrm>
            <a:off x="4951259" y="2074975"/>
            <a:ext cx="706926" cy="706926"/>
          </a:xfrm>
          <a:prstGeom prst="ellipse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2D6773-7155-4A73-AC42-728CDD611D15}"/>
              </a:ext>
            </a:extLst>
          </p:cNvPr>
          <p:cNvSpPr/>
          <p:nvPr/>
        </p:nvSpPr>
        <p:spPr>
          <a:xfrm>
            <a:off x="4934595" y="4577259"/>
            <a:ext cx="131884" cy="131884"/>
          </a:xfrm>
          <a:prstGeom prst="ellipse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7C7A075-43ED-4F9E-A00D-4AC8163E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01" y="2251160"/>
            <a:ext cx="2629267" cy="274358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F3E112-8E5F-4685-94F7-1D3A5BE50AE8}"/>
              </a:ext>
            </a:extLst>
          </p:cNvPr>
          <p:cNvSpPr/>
          <p:nvPr/>
        </p:nvSpPr>
        <p:spPr>
          <a:xfrm>
            <a:off x="2123145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1FA82-E048-4755-95B8-75BBC51222C3}"/>
              </a:ext>
            </a:extLst>
          </p:cNvPr>
          <p:cNvSpPr/>
          <p:nvPr/>
        </p:nvSpPr>
        <p:spPr>
          <a:xfrm>
            <a:off x="4322838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8ABCF-E34F-4FDA-996F-4E514623450D}"/>
              </a:ext>
            </a:extLst>
          </p:cNvPr>
          <p:cNvSpPr/>
          <p:nvPr/>
        </p:nvSpPr>
        <p:spPr>
          <a:xfrm>
            <a:off x="3259853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FC2B1C-5DC6-4EEA-B1A6-66889860FD53}"/>
              </a:ext>
            </a:extLst>
          </p:cNvPr>
          <p:cNvSpPr/>
          <p:nvPr/>
        </p:nvSpPr>
        <p:spPr>
          <a:xfrm>
            <a:off x="5446584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74B354-7AF8-477E-89C1-2705A7A56BE1}"/>
              </a:ext>
            </a:extLst>
          </p:cNvPr>
          <p:cNvSpPr/>
          <p:nvPr/>
        </p:nvSpPr>
        <p:spPr>
          <a:xfrm>
            <a:off x="7646277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65B98D-FC1E-4996-A3B0-61BDED5DDA04}"/>
              </a:ext>
            </a:extLst>
          </p:cNvPr>
          <p:cNvSpPr/>
          <p:nvPr/>
        </p:nvSpPr>
        <p:spPr>
          <a:xfrm>
            <a:off x="6583292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D3F4B1-8CC5-432A-B896-BE8E8CC8CBE4}"/>
              </a:ext>
            </a:extLst>
          </p:cNvPr>
          <p:cNvSpPr/>
          <p:nvPr/>
        </p:nvSpPr>
        <p:spPr>
          <a:xfrm>
            <a:off x="8798743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D50225-E941-4C12-AC57-1AA4E34F266F}"/>
              </a:ext>
            </a:extLst>
          </p:cNvPr>
          <p:cNvSpPr/>
          <p:nvPr/>
        </p:nvSpPr>
        <p:spPr>
          <a:xfrm>
            <a:off x="9882321" y="5502937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E40AE3-6FDC-4253-80FA-1015B781D2E9}"/>
              </a:ext>
            </a:extLst>
          </p:cNvPr>
          <p:cNvSpPr/>
          <p:nvPr/>
        </p:nvSpPr>
        <p:spPr>
          <a:xfrm>
            <a:off x="4525086" y="1453813"/>
            <a:ext cx="2966906" cy="5117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C6H6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9552A1-78AC-4295-885F-691FA2D90832}"/>
              </a:ext>
            </a:extLst>
          </p:cNvPr>
          <p:cNvSpPr/>
          <p:nvPr/>
        </p:nvSpPr>
        <p:spPr>
          <a:xfrm>
            <a:off x="6815512" y="2822100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FB4287-0B3A-45AE-88A6-38C1310D17B1}"/>
              </a:ext>
            </a:extLst>
          </p:cNvPr>
          <p:cNvSpPr/>
          <p:nvPr/>
        </p:nvSpPr>
        <p:spPr>
          <a:xfrm>
            <a:off x="6803905" y="4028961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A189C2-A1C3-4A82-9FFC-6A81EFC35CD1}"/>
              </a:ext>
            </a:extLst>
          </p:cNvPr>
          <p:cNvSpPr/>
          <p:nvPr/>
        </p:nvSpPr>
        <p:spPr>
          <a:xfrm>
            <a:off x="5811549" y="4541662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B37AC-735C-4764-B232-1D3D17863E84}"/>
              </a:ext>
            </a:extLst>
          </p:cNvPr>
          <p:cNvSpPr/>
          <p:nvPr/>
        </p:nvSpPr>
        <p:spPr>
          <a:xfrm>
            <a:off x="5796654" y="4028961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59E0BE-0B3C-464D-9BB3-FE0F8EC6C941}"/>
              </a:ext>
            </a:extLst>
          </p:cNvPr>
          <p:cNvSpPr/>
          <p:nvPr/>
        </p:nvSpPr>
        <p:spPr>
          <a:xfrm>
            <a:off x="5226432" y="3734710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1982F4-AB4B-4D23-BCB4-788DB2CEC95E}"/>
              </a:ext>
            </a:extLst>
          </p:cNvPr>
          <p:cNvSpPr/>
          <p:nvPr/>
        </p:nvSpPr>
        <p:spPr>
          <a:xfrm>
            <a:off x="4748564" y="4029578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6AE35E-3C23-469F-A31F-C72C7C0A4281}"/>
              </a:ext>
            </a:extLst>
          </p:cNvPr>
          <p:cNvSpPr/>
          <p:nvPr/>
        </p:nvSpPr>
        <p:spPr>
          <a:xfrm>
            <a:off x="5266782" y="3126372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9BD0A3-5CC3-48A2-9654-CCB3541B400A}"/>
              </a:ext>
            </a:extLst>
          </p:cNvPr>
          <p:cNvSpPr/>
          <p:nvPr/>
        </p:nvSpPr>
        <p:spPr>
          <a:xfrm>
            <a:off x="5811549" y="2879244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73E37C-1A25-4549-96FC-26859A0B7330}"/>
              </a:ext>
            </a:extLst>
          </p:cNvPr>
          <p:cNvSpPr/>
          <p:nvPr/>
        </p:nvSpPr>
        <p:spPr>
          <a:xfrm>
            <a:off x="6349480" y="3185923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2EF7E5-14EF-4573-A3B3-165264B41420}"/>
              </a:ext>
            </a:extLst>
          </p:cNvPr>
          <p:cNvSpPr/>
          <p:nvPr/>
        </p:nvSpPr>
        <p:spPr>
          <a:xfrm>
            <a:off x="4764801" y="2879244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BAD4A6-416C-40D7-814A-5DBE214BB418}"/>
              </a:ext>
            </a:extLst>
          </p:cNvPr>
          <p:cNvSpPr/>
          <p:nvPr/>
        </p:nvSpPr>
        <p:spPr>
          <a:xfrm>
            <a:off x="6341439" y="3751170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F1F0F7-508F-42F1-B42C-0A8D6CA246D6}"/>
              </a:ext>
            </a:extLst>
          </p:cNvPr>
          <p:cNvSpPr/>
          <p:nvPr/>
        </p:nvSpPr>
        <p:spPr>
          <a:xfrm>
            <a:off x="5790025" y="2250122"/>
            <a:ext cx="437029" cy="437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59A7EFD-9628-4DD8-8CA1-9F17E02B43FB}"/>
              </a:ext>
            </a:extLst>
          </p:cNvPr>
          <p:cNvSpPr/>
          <p:nvPr/>
        </p:nvSpPr>
        <p:spPr>
          <a:xfrm>
            <a:off x="0" y="-18185"/>
            <a:ext cx="12192000" cy="32422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8B1C7B-E459-4F99-A70C-56929E83DDA3}"/>
              </a:ext>
            </a:extLst>
          </p:cNvPr>
          <p:cNvSpPr/>
          <p:nvPr/>
        </p:nvSpPr>
        <p:spPr>
          <a:xfrm>
            <a:off x="2643957" y="251983"/>
            <a:ext cx="511729" cy="51172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04C7EA-B6DC-433A-A719-9F33AC234BE7}"/>
              </a:ext>
            </a:extLst>
          </p:cNvPr>
          <p:cNvSpPr/>
          <p:nvPr/>
        </p:nvSpPr>
        <p:spPr>
          <a:xfrm>
            <a:off x="3356783" y="251983"/>
            <a:ext cx="511729" cy="511729"/>
          </a:xfrm>
          <a:prstGeom prst="ellipse">
            <a:avLst/>
          </a:prstGeom>
          <a:solidFill>
            <a:srgbClr val="C55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4C7A8B-65EF-4F8C-9B9A-CD057058F218}"/>
              </a:ext>
            </a:extLst>
          </p:cNvPr>
          <p:cNvSpPr/>
          <p:nvPr/>
        </p:nvSpPr>
        <p:spPr>
          <a:xfrm>
            <a:off x="4044422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7F5BD-98A4-4B9A-8E56-BBC28E71CC3E}"/>
              </a:ext>
            </a:extLst>
          </p:cNvPr>
          <p:cNvSpPr/>
          <p:nvPr/>
        </p:nvSpPr>
        <p:spPr>
          <a:xfrm>
            <a:off x="4740741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37966E-3194-4B26-9B62-FACA4F02F03B}"/>
              </a:ext>
            </a:extLst>
          </p:cNvPr>
          <p:cNvSpPr/>
          <p:nvPr/>
        </p:nvSpPr>
        <p:spPr>
          <a:xfrm>
            <a:off x="5455556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20AFD9-F6E7-4C12-9B24-BB6C3DE5128D}"/>
              </a:ext>
            </a:extLst>
          </p:cNvPr>
          <p:cNvSpPr/>
          <p:nvPr/>
        </p:nvSpPr>
        <p:spPr>
          <a:xfrm>
            <a:off x="612733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803ACB-DDE4-4E8B-BEBB-C203381056C0}"/>
              </a:ext>
            </a:extLst>
          </p:cNvPr>
          <p:cNvSpPr/>
          <p:nvPr/>
        </p:nvSpPr>
        <p:spPr>
          <a:xfrm>
            <a:off x="680381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6BB837-DEB4-4EA2-9DFD-0A99A1F10B53}"/>
              </a:ext>
            </a:extLst>
          </p:cNvPr>
          <p:cNvSpPr/>
          <p:nvPr/>
        </p:nvSpPr>
        <p:spPr>
          <a:xfrm>
            <a:off x="7488704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9120A9-B852-4FEA-B83E-D47D1FAD089E}"/>
              </a:ext>
            </a:extLst>
          </p:cNvPr>
          <p:cNvSpPr/>
          <p:nvPr/>
        </p:nvSpPr>
        <p:spPr>
          <a:xfrm>
            <a:off x="8182099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9D2D0D-E61F-438D-BCE9-34B5E6129073}"/>
              </a:ext>
            </a:extLst>
          </p:cNvPr>
          <p:cNvSpPr/>
          <p:nvPr/>
        </p:nvSpPr>
        <p:spPr>
          <a:xfrm>
            <a:off x="8798743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7BA24F-8ACD-442D-A3BC-CA595A2B050F}"/>
              </a:ext>
            </a:extLst>
          </p:cNvPr>
          <p:cNvSpPr txBox="1"/>
          <p:nvPr/>
        </p:nvSpPr>
        <p:spPr>
          <a:xfrm>
            <a:off x="238197" y="1033880"/>
            <a:ext cx="328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/>
              <a:t>LEVEL 02</a:t>
            </a:r>
          </a:p>
          <a:p>
            <a:pPr marL="342900" indent="-342900">
              <a:buAutoNum type="arabicPeriod"/>
            </a:pPr>
            <a:r>
              <a:rPr lang="es-AR" sz="1200" dirty="0"/>
              <a:t>Tiempo (velocidad de átomos): 30 segundos</a:t>
            </a:r>
          </a:p>
          <a:p>
            <a:pPr marL="342900" indent="-342900">
              <a:buAutoNum type="arabicPeriod"/>
            </a:pPr>
            <a:r>
              <a:rPr lang="es-AR" sz="1200" dirty="0"/>
              <a:t>Visibilidad de átomos: No</a:t>
            </a:r>
          </a:p>
        </p:txBody>
      </p:sp>
    </p:spTree>
    <p:extLst>
      <p:ext uri="{BB962C8B-B14F-4D97-AF65-F5344CB8AC3E}">
        <p14:creationId xmlns:p14="http://schemas.microsoft.com/office/powerpoint/2010/main" val="419193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75AF4D-2D60-446B-B64D-5EF83B7A3403}"/>
              </a:ext>
            </a:extLst>
          </p:cNvPr>
          <p:cNvSpPr/>
          <p:nvPr/>
        </p:nvSpPr>
        <p:spPr>
          <a:xfrm>
            <a:off x="-1" y="5378939"/>
            <a:ext cx="12163369" cy="147438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F3E112-8E5F-4685-94F7-1D3A5BE50AE8}"/>
              </a:ext>
            </a:extLst>
          </p:cNvPr>
          <p:cNvSpPr/>
          <p:nvPr/>
        </p:nvSpPr>
        <p:spPr>
          <a:xfrm>
            <a:off x="2123145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1FA82-E048-4755-95B8-75BBC51222C3}"/>
              </a:ext>
            </a:extLst>
          </p:cNvPr>
          <p:cNvSpPr/>
          <p:nvPr/>
        </p:nvSpPr>
        <p:spPr>
          <a:xfrm>
            <a:off x="4322838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8ABCF-E34F-4FDA-996F-4E514623450D}"/>
              </a:ext>
            </a:extLst>
          </p:cNvPr>
          <p:cNvSpPr/>
          <p:nvPr/>
        </p:nvSpPr>
        <p:spPr>
          <a:xfrm>
            <a:off x="3259853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FC2B1C-5DC6-4EEA-B1A6-66889860FD53}"/>
              </a:ext>
            </a:extLst>
          </p:cNvPr>
          <p:cNvSpPr/>
          <p:nvPr/>
        </p:nvSpPr>
        <p:spPr>
          <a:xfrm>
            <a:off x="5446584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74B354-7AF8-477E-89C1-2705A7A56BE1}"/>
              </a:ext>
            </a:extLst>
          </p:cNvPr>
          <p:cNvSpPr/>
          <p:nvPr/>
        </p:nvSpPr>
        <p:spPr>
          <a:xfrm>
            <a:off x="7646277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65B98D-FC1E-4996-A3B0-61BDED5DDA04}"/>
              </a:ext>
            </a:extLst>
          </p:cNvPr>
          <p:cNvSpPr/>
          <p:nvPr/>
        </p:nvSpPr>
        <p:spPr>
          <a:xfrm>
            <a:off x="6583292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D3F4B1-8CC5-432A-B896-BE8E8CC8CBE4}"/>
              </a:ext>
            </a:extLst>
          </p:cNvPr>
          <p:cNvSpPr/>
          <p:nvPr/>
        </p:nvSpPr>
        <p:spPr>
          <a:xfrm>
            <a:off x="8798743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D50225-E941-4C12-AC57-1AA4E34F266F}"/>
              </a:ext>
            </a:extLst>
          </p:cNvPr>
          <p:cNvSpPr/>
          <p:nvPr/>
        </p:nvSpPr>
        <p:spPr>
          <a:xfrm>
            <a:off x="9882321" y="5655289"/>
            <a:ext cx="734036" cy="73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E40AE3-6FDC-4253-80FA-1015B781D2E9}"/>
              </a:ext>
            </a:extLst>
          </p:cNvPr>
          <p:cNvSpPr/>
          <p:nvPr/>
        </p:nvSpPr>
        <p:spPr>
          <a:xfrm>
            <a:off x="4525086" y="1453813"/>
            <a:ext cx="2966906" cy="5117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C6H6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59A7EFD-9628-4DD8-8CA1-9F17E02B43FB}"/>
              </a:ext>
            </a:extLst>
          </p:cNvPr>
          <p:cNvSpPr/>
          <p:nvPr/>
        </p:nvSpPr>
        <p:spPr>
          <a:xfrm>
            <a:off x="0" y="-18185"/>
            <a:ext cx="12192000" cy="32422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8B1C7B-E459-4F99-A70C-56929E83DDA3}"/>
              </a:ext>
            </a:extLst>
          </p:cNvPr>
          <p:cNvSpPr/>
          <p:nvPr/>
        </p:nvSpPr>
        <p:spPr>
          <a:xfrm>
            <a:off x="2643957" y="251983"/>
            <a:ext cx="511729" cy="51172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04C7EA-B6DC-433A-A719-9F33AC234BE7}"/>
              </a:ext>
            </a:extLst>
          </p:cNvPr>
          <p:cNvSpPr/>
          <p:nvPr/>
        </p:nvSpPr>
        <p:spPr>
          <a:xfrm>
            <a:off x="3356783" y="251983"/>
            <a:ext cx="511729" cy="511729"/>
          </a:xfrm>
          <a:prstGeom prst="ellipse">
            <a:avLst/>
          </a:prstGeom>
          <a:solidFill>
            <a:srgbClr val="C55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4C7A8B-65EF-4F8C-9B9A-CD057058F218}"/>
              </a:ext>
            </a:extLst>
          </p:cNvPr>
          <p:cNvSpPr/>
          <p:nvPr/>
        </p:nvSpPr>
        <p:spPr>
          <a:xfrm>
            <a:off x="4044422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7F5BD-98A4-4B9A-8E56-BBC28E71CC3E}"/>
              </a:ext>
            </a:extLst>
          </p:cNvPr>
          <p:cNvSpPr/>
          <p:nvPr/>
        </p:nvSpPr>
        <p:spPr>
          <a:xfrm>
            <a:off x="4740741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37966E-3194-4B26-9B62-FACA4F02F03B}"/>
              </a:ext>
            </a:extLst>
          </p:cNvPr>
          <p:cNvSpPr/>
          <p:nvPr/>
        </p:nvSpPr>
        <p:spPr>
          <a:xfrm>
            <a:off x="5455556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20AFD9-F6E7-4C12-9B24-BB6C3DE5128D}"/>
              </a:ext>
            </a:extLst>
          </p:cNvPr>
          <p:cNvSpPr/>
          <p:nvPr/>
        </p:nvSpPr>
        <p:spPr>
          <a:xfrm>
            <a:off x="612733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803ACB-DDE4-4E8B-BEBB-C203381056C0}"/>
              </a:ext>
            </a:extLst>
          </p:cNvPr>
          <p:cNvSpPr/>
          <p:nvPr/>
        </p:nvSpPr>
        <p:spPr>
          <a:xfrm>
            <a:off x="6803815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6BB837-DEB4-4EA2-9DFD-0A99A1F10B53}"/>
              </a:ext>
            </a:extLst>
          </p:cNvPr>
          <p:cNvSpPr/>
          <p:nvPr/>
        </p:nvSpPr>
        <p:spPr>
          <a:xfrm>
            <a:off x="7488704" y="253075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9120A9-B852-4FEA-B83E-D47D1FAD089E}"/>
              </a:ext>
            </a:extLst>
          </p:cNvPr>
          <p:cNvSpPr/>
          <p:nvPr/>
        </p:nvSpPr>
        <p:spPr>
          <a:xfrm>
            <a:off x="8182099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9D2D0D-E61F-438D-BCE9-34B5E6129073}"/>
              </a:ext>
            </a:extLst>
          </p:cNvPr>
          <p:cNvSpPr/>
          <p:nvPr/>
        </p:nvSpPr>
        <p:spPr>
          <a:xfrm>
            <a:off x="8798743" y="251983"/>
            <a:ext cx="511729" cy="511729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58E79D-0FFB-4834-85FC-75B29EB19E4F}"/>
              </a:ext>
            </a:extLst>
          </p:cNvPr>
          <p:cNvSpPr/>
          <p:nvPr/>
        </p:nvSpPr>
        <p:spPr>
          <a:xfrm>
            <a:off x="4525086" y="2251160"/>
            <a:ext cx="2966906" cy="2857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0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CFCE6D-D90F-463A-9969-378A042A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813"/>
            <a:ext cx="12192000" cy="5252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5E1758-0C2E-4D18-A0B0-6428D4C16F15}"/>
              </a:ext>
            </a:extLst>
          </p:cNvPr>
          <p:cNvSpPr txBox="1"/>
          <p:nvPr/>
        </p:nvSpPr>
        <p:spPr>
          <a:xfrm>
            <a:off x="5717072" y="1278719"/>
            <a:ext cx="5575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>
                <a:solidFill>
                  <a:srgbClr val="FCDEA8"/>
                </a:solidFill>
                <a:latin typeface="BIZZARE-Hollow" panose="02000500000000000000" pitchFamily="2" charset="0"/>
              </a:rPr>
              <a:t>Atomic </a:t>
            </a:r>
            <a:r>
              <a:rPr lang="es-AR" sz="5400" b="1" dirty="0" err="1">
                <a:solidFill>
                  <a:srgbClr val="FCDEA8"/>
                </a:solidFill>
                <a:latin typeface="BIZZARE-Hollow" panose="02000500000000000000" pitchFamily="2" charset="0"/>
              </a:rPr>
              <a:t>Algemy</a:t>
            </a:r>
            <a:endParaRPr lang="es-AR" sz="5400" dirty="0">
              <a:solidFill>
                <a:srgbClr val="FCDEA8"/>
              </a:solidFill>
              <a:latin typeface="BIZZARE-Hollow" panose="02000500000000000000" pitchFamily="2" charset="0"/>
            </a:endParaRP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B854FBAC-72E7-4974-B6B7-BE28105F4735}"/>
              </a:ext>
            </a:extLst>
          </p:cNvPr>
          <p:cNvSpPr/>
          <p:nvPr/>
        </p:nvSpPr>
        <p:spPr>
          <a:xfrm>
            <a:off x="7820025" y="1920345"/>
            <a:ext cx="102394" cy="587217"/>
          </a:xfrm>
          <a:prstGeom prst="flowChartOffpageConnector">
            <a:avLst/>
          </a:prstGeom>
          <a:solidFill>
            <a:srgbClr val="FFF4AC"/>
          </a:solidFill>
          <a:ln>
            <a:solidFill>
              <a:srgbClr val="F8D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BIZZARE-Hollow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Internship SMS</dc:creator>
  <cp:lastModifiedBy>Internship SMS</cp:lastModifiedBy>
  <cp:revision>22</cp:revision>
  <dcterms:created xsi:type="dcterms:W3CDTF">2023-09-07T20:56:01Z</dcterms:created>
  <dcterms:modified xsi:type="dcterms:W3CDTF">2023-09-08T16:07:02Z</dcterms:modified>
</cp:coreProperties>
</file>