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786"/>
    <a:srgbClr val="AD9B90"/>
    <a:srgbClr val="FFFFFF"/>
    <a:srgbClr val="8D8B8E"/>
    <a:srgbClr val="403E3D"/>
    <a:srgbClr val="D1F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CF8F-FC35-4EA2-B85D-BC458B7F1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3BE20-38DA-4B39-B65E-A9C6A3355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AB73C-85BE-43BD-822A-5B8CCCED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E1CE-3011-434B-9234-9C32FE2A598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78E6C-5F0E-4FE1-A3BC-538E1F02A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8A86F-5E57-4E3C-88E6-EDD35FD2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0CD8-A6FB-49A7-9C71-0C6EAC840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9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8154-D842-4BBC-AD2E-C36A0363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0DEC3-0538-4AE5-9D32-145F048F7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B6452-FCE8-4996-BE2F-0D4A72F18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E1CE-3011-434B-9234-9C32FE2A598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879FB-2DE7-4AAD-833E-A4D051A5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69D4F-1C41-4C5E-A52B-1B7552DE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0CD8-A6FB-49A7-9C71-0C6EAC840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5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17CEB-4B7E-4DF3-A6C1-77C5999C1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581D7-E97C-40F4-904E-88BD18619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EF5F4-9A39-4AE3-9C31-B0758743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E1CE-3011-434B-9234-9C32FE2A598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FCBD8-017E-411D-B0B5-14F7CDBC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38E45-364C-4A19-B379-67F202E8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0CD8-A6FB-49A7-9C71-0C6EAC840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985C3-23D6-494B-8B51-75C6294F2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91C71-3D62-4ED4-B388-40E90A817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45B4D-6D64-40A3-95B3-26613676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E1CE-3011-434B-9234-9C32FE2A598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4888B-805B-4317-9174-F440D3C3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60B7C-C10D-43FE-AD13-91377CFA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0CD8-A6FB-49A7-9C71-0C6EAC840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8DE9-2491-40B0-A5EC-8D602592D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647D3-2C98-4112-A06E-2DEAAD92F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30670-2F44-44D3-84ED-4AEF67E7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E1CE-3011-434B-9234-9C32FE2A598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9D7CA-F87B-45F5-80D8-9DC23F29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81701-B6A6-4A51-945B-815565BC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0CD8-A6FB-49A7-9C71-0C6EAC840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4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56DD-B181-463A-BF3A-34676971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3C9F-B06C-4D49-A0BA-4CBE60891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28C20-1DA0-4DD5-B128-0FC0FF967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9492C-B325-4BF7-9CF5-2C35EA74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E1CE-3011-434B-9234-9C32FE2A598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9EBB3-5A2C-4878-A6E9-77EBB287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7AB92-4410-455A-8A1A-8AB0FFFF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0CD8-A6FB-49A7-9C71-0C6EAC840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3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909C-CC06-42BE-968F-E5D469BD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C4DB1-28AA-4BA1-A293-FBB297984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5FCA7-1853-46B3-BE6D-F1D3B0168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8A8D54-EC19-49A4-9A11-2966E5D0B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C5200-C141-40FE-A8E4-DA9DDC576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5D3E5-6350-403F-AE42-AA1251D5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E1CE-3011-434B-9234-9C32FE2A598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8E84EB-6E9E-4694-A6AC-CB4B41D6E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01CEC-542F-41FE-AE4A-B7C8653F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0CD8-A6FB-49A7-9C71-0C6EAC840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8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4079-81B1-400B-9672-9A983E2C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0D44B-4C88-4FDA-900B-C87200D5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E1CE-3011-434B-9234-9C32FE2A598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50D64-D519-4D0D-8D3A-38EF9513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15481-F080-4CC2-986A-BE1A1274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0CD8-A6FB-49A7-9C71-0C6EAC840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4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31D0FD-A24E-4A14-B9E6-44B17450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E1CE-3011-434B-9234-9C32FE2A598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16702-B9D2-4840-BEDF-A7888840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6ABD5-F6C2-4975-AADE-4BA8932C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0CD8-A6FB-49A7-9C71-0C6EAC840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7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0214-89A5-46ED-9476-78987564F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7350A-0C95-4DBB-A321-BE87E2A8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39F42-5C0A-4260-B281-7B155CAC7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73D47-B096-4553-AE13-A32334DE1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E1CE-3011-434B-9234-9C32FE2A598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6A900-B685-4666-B213-8A9C4D98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A3F7A-3B4C-4FC5-9982-0AC3242B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0CD8-A6FB-49A7-9C71-0C6EAC840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7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2E08-75AA-4D59-B13B-5F7BF988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088CB-2FF1-4D64-8067-73EE1C0E6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13DFD-9C1D-4286-B1B7-059E4F99D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603FA-B858-4271-AD1B-0D8DF7F7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E1CE-3011-434B-9234-9C32FE2A598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21528-2F52-447A-B78F-357979EC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CF736-0CEE-4176-A7D6-A9F12326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0CD8-A6FB-49A7-9C71-0C6EAC840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5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1E1BF-566F-4336-B807-3E674402F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A0FF3-2E1A-4F5C-8DA4-7ACF2A9F7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62FB-8B95-4917-93F5-77042A38E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BE1CE-3011-434B-9234-9C32FE2A598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567EB-5949-49E2-A4CF-9AFB9208E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C5794-237A-4ABA-97D5-AA7907CB0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90CD8-A6FB-49A7-9C71-0C6EAC840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0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F21739C8-701D-4C46-8C8F-D3CA7E1C0B71}"/>
              </a:ext>
            </a:extLst>
          </p:cNvPr>
          <p:cNvSpPr/>
          <p:nvPr/>
        </p:nvSpPr>
        <p:spPr>
          <a:xfrm>
            <a:off x="2400300" y="1516380"/>
            <a:ext cx="735689" cy="929984"/>
          </a:xfrm>
          <a:prstGeom prst="ellipse">
            <a:avLst/>
          </a:prstGeom>
          <a:solidFill>
            <a:srgbClr val="737786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0A6D6D-6AF4-4F27-B3B3-BE24FD845D6B}"/>
              </a:ext>
            </a:extLst>
          </p:cNvPr>
          <p:cNvSpPr/>
          <p:nvPr/>
        </p:nvSpPr>
        <p:spPr>
          <a:xfrm>
            <a:off x="1478262" y="2446364"/>
            <a:ext cx="728088" cy="525436"/>
          </a:xfrm>
          <a:prstGeom prst="roundRect">
            <a:avLst/>
          </a:prstGeom>
          <a:solidFill>
            <a:srgbClr val="D1F9E7"/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E5C9E-5F20-4B3A-889E-0556133C4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900" y="1304885"/>
            <a:ext cx="6687483" cy="4496427"/>
          </a:xfrm>
          <a:prstGeom prst="rect">
            <a:avLst/>
          </a:prstGeom>
        </p:spPr>
      </p:pic>
      <p:pic>
        <p:nvPicPr>
          <p:cNvPr id="1026" name="Picture 2" descr="Antique Frame PNG File | PNG Mart">
            <a:extLst>
              <a:ext uri="{FF2B5EF4-FFF2-40B4-BE49-F238E27FC236}">
                <a16:creationId xmlns:a16="http://schemas.microsoft.com/office/drawing/2014/main" id="{8E0E9B5F-24A4-4D42-9004-08AAD0D82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99578" y="2275379"/>
            <a:ext cx="685456" cy="84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rnate Vintage Frame Isolated On White Background Stock Photo, Picture And  Royalty Free Image. Image 13731203.">
            <a:extLst>
              <a:ext uri="{FF2B5EF4-FFF2-40B4-BE49-F238E27FC236}">
                <a16:creationId xmlns:a16="http://schemas.microsoft.com/office/drawing/2014/main" id="{4C859167-AF70-49B6-89E1-7C6091691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8484" r="91290">
                        <a14:foregroundMark x1="9955" y1="49308" x2="9955" y2="49308"/>
                        <a14:foregroundMark x1="90837" y1="50231" x2="90837" y2="50231"/>
                        <a14:foregroundMark x1="91290" y1="83077" x2="91290" y2="83077"/>
                        <a14:foregroundMark x1="9163" y1="83077" x2="9163" y2="83077"/>
                        <a14:foregroundMark x1="8484" y1="17077" x2="8484" y2="17077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26" t="9598" r="7366" b="10496"/>
          <a:stretch/>
        </p:blipFill>
        <p:spPr bwMode="auto">
          <a:xfrm>
            <a:off x="2264579" y="1308683"/>
            <a:ext cx="973571" cy="130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53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485526-DE90-4347-8FFF-6133901513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4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Internship SMS</dc:creator>
  <cp:lastModifiedBy>Internship SMS</cp:lastModifiedBy>
  <cp:revision>5</cp:revision>
  <dcterms:created xsi:type="dcterms:W3CDTF">2023-08-18T18:16:57Z</dcterms:created>
  <dcterms:modified xsi:type="dcterms:W3CDTF">2023-08-18T18:43:34Z</dcterms:modified>
</cp:coreProperties>
</file>