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846D-9473-422C-BFED-DD7A86BE0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912E8F-13F6-446D-8C43-A6CBB45326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BEA80-DF00-4335-BD4C-0BB66F28B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03054-1CEB-46DF-89A7-4D814CFE2895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38EDE-EE2C-4144-AF17-B23F82D6A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D1F32-26F9-4ECC-85CF-1AD35FDED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507D6-F917-4F78-8595-7CBADA967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69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347B8-9830-4548-ADE1-AA53AA340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2D54B7-A18D-4BAC-9243-01DD1D2515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3C68B-72CC-460B-AF0B-CE4CF2BAA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03054-1CEB-46DF-89A7-4D814CFE2895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4887C-C98D-469F-A773-E4C9F221B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60FE7-2F36-4445-B46C-3D0203337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507D6-F917-4F78-8595-7CBADA967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384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CB6A4D-D1D4-458B-B71A-D73CB5A468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71F430-B4C8-4500-B813-A6C0040D1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C979C-AB3E-4510-8D43-9A11B2CB5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03054-1CEB-46DF-89A7-4D814CFE2895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4A6A5-301D-438D-9569-6BD5AC3B4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7FCCF-D79D-4CF2-B247-8CB9529BF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507D6-F917-4F78-8595-7CBADA967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88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6EA4D-49EF-43C4-8730-60C923245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93DDE-9113-40BB-AACA-F83B1F4C8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7CF77-6EE7-470B-A56B-F1CF87285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03054-1CEB-46DF-89A7-4D814CFE2895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55F80-AEA7-4227-920C-96679A589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C97F6-19F1-4207-AE17-2F32F580E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507D6-F917-4F78-8595-7CBADA967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410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90420-FC45-4AF2-9CE4-67645DC49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D924F-F3FE-4628-8841-6586676E2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499C3-94B2-4D48-85F1-8E337E84B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03054-1CEB-46DF-89A7-4D814CFE2895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B94DC-0DF5-4690-B2F3-CE57F70E4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6D89E-31D3-4802-BFC5-614F7D8AD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507D6-F917-4F78-8595-7CBADA967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6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1835E-91FD-4626-B499-8E6C78712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C69C7-98DD-4ECD-9C9A-ED7CBFD48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75AED3-326E-47C6-9018-F1EEBD6D0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A0EDAF-C684-4EBF-BA64-44789EB05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03054-1CEB-46DF-89A7-4D814CFE2895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C17F6F-3C68-4DAA-ABCD-295EA3041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0A875-C4F6-48D7-A03A-D96C1198F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507D6-F917-4F78-8595-7CBADA967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9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D9CA5-AC47-4B25-A2B4-7A819143E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AD4E9-1154-4767-AD18-BC711A999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A6FF94-9356-4270-8F88-82A493242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BCCC1A-3AEE-45B7-B583-DE3B0C1D48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7906DF-EBDD-4DE3-A935-A309A9A004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7704C-4C05-4670-B505-C64B00709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03054-1CEB-46DF-89A7-4D814CFE2895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827A03-AB29-43FB-92AA-2652717D7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6D877D-5965-4948-9696-4C113819F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507D6-F917-4F78-8595-7CBADA967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93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EF4D6-CBAD-449D-BCFD-D496704A3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3844CE-CBDB-4EAC-AED0-C1C4035E3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03054-1CEB-46DF-89A7-4D814CFE2895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E3A9A4-84A7-4E04-ADE0-C806E75D6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71DE74-01B0-43C6-A9C7-FE13A6A80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507D6-F917-4F78-8595-7CBADA967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13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8EB5ED-9B3C-4503-A592-30A4D2A8C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03054-1CEB-46DF-89A7-4D814CFE2895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B9D0E7-DB62-41FA-9490-CCF9C0E7E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C01F8-001A-420B-9FF9-0191B819E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507D6-F917-4F78-8595-7CBADA967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472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93991-634B-4B3A-A991-DDCD7896C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0D71F-EB65-4AE6-B628-58631E338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4AD6DE-D047-4037-B53E-F400F74E3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61A5AB-9170-47B0-BB34-4BEE8DFB8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03054-1CEB-46DF-89A7-4D814CFE2895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53E9B-E9A5-4936-A554-4A0FBAB90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51B38-1ACD-45A4-9C76-0B788BADC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507D6-F917-4F78-8595-7CBADA967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438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47D1B-EAB3-41B3-A4AB-BC2635605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2B07FA-D5E4-49E0-B609-DC4C5C7D3D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84DCB9-2B2B-4EFA-AE66-233010E90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059AC-1B25-4F03-8800-720E20A36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03054-1CEB-46DF-89A7-4D814CFE2895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8359A-F840-427F-9C9C-09A73C3BB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97F95-F74C-46F7-AD71-E2A476C63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507D6-F917-4F78-8595-7CBADA967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02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CE1D22-3C2C-4B1E-8935-440011217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D064D-3A17-4CBD-90C5-A2E635D7D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2B085-490D-4A71-A76C-9070A11102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03054-1CEB-46DF-89A7-4D814CFE2895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F6ACF-E2B6-4686-B6A8-7072591472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3A1D3-52F0-46D6-8364-B0B940DD88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507D6-F917-4F78-8595-7CBADA967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639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126154C-5066-441C-AD6C-09E8EAC95B5C}"/>
              </a:ext>
            </a:extLst>
          </p:cNvPr>
          <p:cNvSpPr/>
          <p:nvPr/>
        </p:nvSpPr>
        <p:spPr>
          <a:xfrm>
            <a:off x="5130255" y="234892"/>
            <a:ext cx="1786855" cy="64595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4 + 5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C19454D-32EB-4319-8314-FBF0F726CC09}"/>
              </a:ext>
            </a:extLst>
          </p:cNvPr>
          <p:cNvSpPr/>
          <p:nvPr/>
        </p:nvSpPr>
        <p:spPr>
          <a:xfrm>
            <a:off x="5681444" y="5823358"/>
            <a:ext cx="829112" cy="6459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9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8198681-61F9-433F-AE50-A4B9CD67AE8D}"/>
              </a:ext>
            </a:extLst>
          </p:cNvPr>
          <p:cNvSpPr/>
          <p:nvPr/>
        </p:nvSpPr>
        <p:spPr>
          <a:xfrm>
            <a:off x="1925662" y="5823358"/>
            <a:ext cx="829112" cy="6459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8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935AC13-96EA-4064-B81D-E84A61F46498}"/>
              </a:ext>
            </a:extLst>
          </p:cNvPr>
          <p:cNvSpPr/>
          <p:nvPr/>
        </p:nvSpPr>
        <p:spPr>
          <a:xfrm>
            <a:off x="9437226" y="5782811"/>
            <a:ext cx="829112" cy="6459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7</a:t>
            </a:r>
            <a:endParaRPr lang="en-US" dirty="0"/>
          </a:p>
        </p:txBody>
      </p:sp>
      <p:pic>
        <p:nvPicPr>
          <p:cNvPr id="1026" name="Picture 2" descr="Cueva png imágenes | PNGWing">
            <a:extLst>
              <a:ext uri="{FF2B5EF4-FFF2-40B4-BE49-F238E27FC236}">
                <a16:creationId xmlns:a16="http://schemas.microsoft.com/office/drawing/2014/main" id="{C72434BA-E14A-41F1-972D-6D57560C5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9192" y="2138187"/>
            <a:ext cx="4731265" cy="258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ueva png imágenes | PNGWing">
            <a:extLst>
              <a:ext uri="{FF2B5EF4-FFF2-40B4-BE49-F238E27FC236}">
                <a16:creationId xmlns:a16="http://schemas.microsoft.com/office/drawing/2014/main" id="{386073C1-0D39-443B-B3A0-A072DFDCD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049" y="2138187"/>
            <a:ext cx="4731265" cy="258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ueva png imágenes | PNGWing">
            <a:extLst>
              <a:ext uri="{FF2B5EF4-FFF2-40B4-BE49-F238E27FC236}">
                <a16:creationId xmlns:a16="http://schemas.microsoft.com/office/drawing/2014/main" id="{72FE9065-9C71-456F-8D07-4E2C5B949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929" y="2117411"/>
            <a:ext cx="4731265" cy="258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219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Vuelve &quot;El exorcista&quot; en serie">
            <a:extLst>
              <a:ext uri="{FF2B5EF4-FFF2-40B4-BE49-F238E27FC236}">
                <a16:creationId xmlns:a16="http://schemas.microsoft.com/office/drawing/2014/main" id="{27B85BB5-DF93-40E9-8D7A-3476FB03A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4" y="0"/>
            <a:ext cx="1050131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7410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6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Internship SMS</dc:creator>
  <cp:lastModifiedBy>Internship SMS</cp:lastModifiedBy>
  <cp:revision>5</cp:revision>
  <dcterms:created xsi:type="dcterms:W3CDTF">2023-10-18T19:43:28Z</dcterms:created>
  <dcterms:modified xsi:type="dcterms:W3CDTF">2023-10-18T23:02:12Z</dcterms:modified>
</cp:coreProperties>
</file>