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7" r:id="rId2"/>
    <p:sldId id="293" r:id="rId3"/>
    <p:sldId id="259" r:id="rId4"/>
    <p:sldId id="276" r:id="rId5"/>
    <p:sldId id="262" r:id="rId6"/>
    <p:sldId id="278" r:id="rId7"/>
    <p:sldId id="279" r:id="rId8"/>
    <p:sldId id="281" r:id="rId9"/>
    <p:sldId id="282" r:id="rId10"/>
    <p:sldId id="283" r:id="rId11"/>
    <p:sldId id="268" r:id="rId12"/>
    <p:sldId id="286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593FD-7B7A-4513-9EBB-DF9C46A040F6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8BBAD-5056-43A5-8CC7-BECD2217FC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60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2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9A8C54-265B-4C7A-B89C-60E986CCEF3C}" type="datetimeFigureOut">
              <a:rPr lang="en-IN" smtClean="0"/>
              <a:pPr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D88D5B-5DA8-4F48-9BEE-354E7667F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1.png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1.png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36.emf"/><Relationship Id="rId18" Type="http://schemas.openxmlformats.org/officeDocument/2006/relationships/image" Target="../media/image39.e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.emf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33.emf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9" Type="http://schemas.openxmlformats.org/officeDocument/2006/relationships/image" Target="../media/image40.emf"/><Relationship Id="rId4" Type="http://schemas.openxmlformats.org/officeDocument/2006/relationships/image" Target="../media/image32.emf"/><Relationship Id="rId9" Type="http://schemas.openxmlformats.org/officeDocument/2006/relationships/image" Target="../media/image34.emf"/><Relationship Id="rId14" Type="http://schemas.openxmlformats.org/officeDocument/2006/relationships/image" Target="../media/image37.emf"/><Relationship Id="rId22" Type="http://schemas.openxmlformats.org/officeDocument/2006/relationships/image" Target="../media/image4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188640"/>
            <a:ext cx="5093873" cy="83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206" y="109570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35696" y="2348880"/>
            <a:ext cx="5184576" cy="13681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2:</a:t>
            </a:r>
            <a:br>
              <a:rPr lang="en-IN" dirty="0" smtClean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>Matrices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538214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VEERESH MALAGI</a:t>
            </a:r>
            <a:endParaRPr lang="en-US" altLang="en-US" sz="2400" dirty="0" smtClean="0">
              <a:solidFill>
                <a:srgbClr val="0070C0"/>
              </a:solidFill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5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508"/>
          <p:cNvSpPr>
            <a:spLocks noChangeArrowheads="1"/>
          </p:cNvSpPr>
          <p:nvPr/>
        </p:nvSpPr>
        <p:spPr bwMode="auto">
          <a:xfrm>
            <a:off x="35496" y="138118"/>
            <a:ext cx="48013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 Reduce the given matrix in diagonal form 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5554764"/>
              </p:ext>
            </p:extLst>
          </p:nvPr>
        </p:nvGraphicFramePr>
        <p:xfrm>
          <a:off x="4139952" y="44624"/>
          <a:ext cx="1295400" cy="704850"/>
        </p:xfrm>
        <a:graphic>
          <a:graphicData uri="http://schemas.openxmlformats.org/presentationml/2006/ole">
            <p:oleObj spid="_x0000_s27149" name="Equation" r:id="rId4" imgW="1282700" imgH="711200" progId="Equation.3">
              <p:embed/>
            </p:oleObj>
          </a:graphicData>
        </a:graphic>
      </p:graphicFrame>
      <p:sp>
        <p:nvSpPr>
          <p:cNvPr id="25" name="Rectangle 509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134" name="Picture 5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976271"/>
            <a:ext cx="6260848" cy="317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135" name="Picture 5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0390" y="4437112"/>
            <a:ext cx="731267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137" name="Picture 5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78500"/>
            <a:ext cx="6299750" cy="230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138" name="Picture 5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8955" y="3287212"/>
            <a:ext cx="6625773" cy="331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976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8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4000"/>
            <a:ext cx="6274538" cy="265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89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2917660"/>
            <a:ext cx="5969327" cy="281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2008" y="1124744"/>
            <a:ext cx="6021219" cy="471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1990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2704" y="59323"/>
            <a:ext cx="48253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 Show that the following matrix is not diagnosable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5714960"/>
              </p:ext>
            </p:extLst>
          </p:nvPr>
        </p:nvGraphicFramePr>
        <p:xfrm>
          <a:off x="5148064" y="59323"/>
          <a:ext cx="952500" cy="704850"/>
        </p:xfrm>
        <a:graphic>
          <a:graphicData uri="http://schemas.openxmlformats.org/presentationml/2006/ole">
            <p:oleObj spid="_x0000_s33807" name="Equation" r:id="rId4" imgW="952087" imgH="710891" progId="Equation.3">
              <p:embed/>
            </p:oleObj>
          </a:graphicData>
        </a:graphic>
      </p:graphicFrame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372" y="870362"/>
            <a:ext cx="6118884" cy="191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573" y="2747038"/>
            <a:ext cx="7526712" cy="161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7051802" cy="12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380" y="5798132"/>
            <a:ext cx="7080002" cy="9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42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204864"/>
            <a:ext cx="6512511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55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9047" y="2780928"/>
            <a:ext cx="40911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Diagonalization of matrices</a:t>
            </a:r>
            <a:endParaRPr lang="en-IN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8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107504" y="211287"/>
            <a:ext cx="9103902" cy="892552"/>
            <a:chOff x="107504" y="211287"/>
            <a:chExt cx="9103902" cy="892552"/>
          </a:xfrm>
        </p:grpSpPr>
        <p:sp>
          <p:nvSpPr>
            <p:cNvPr id="2" name="Rectangle 62"/>
            <p:cNvSpPr>
              <a:spLocks noChangeArrowheads="1"/>
            </p:cNvSpPr>
            <p:nvPr/>
          </p:nvSpPr>
          <p:spPr bwMode="auto">
            <a:xfrm>
              <a:off x="107504" y="211287"/>
              <a:ext cx="9103902" cy="892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Similarity of Matrices and Diagonalization of Matrices.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Two square matrices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and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B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of the same order are said to be similar if there exists a non-singular matrix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,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such that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6403732"/>
                </p:ext>
              </p:extLst>
            </p:nvPr>
          </p:nvGraphicFramePr>
          <p:xfrm>
            <a:off x="1043608" y="862236"/>
            <a:ext cx="723900" cy="190500"/>
          </p:xfrm>
          <a:graphic>
            <a:graphicData uri="http://schemas.openxmlformats.org/presentationml/2006/ole">
              <p:oleObj spid="_x0000_s18523" name="Equation" r:id="rId4" imgW="723586" imgH="190417" progId="Equation.3">
                <p:embed/>
              </p:oleObj>
            </a:graphicData>
          </a:graphic>
        </p:graphicFrame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763688" y="764704"/>
              <a:ext cx="300755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. Here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B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is said to be similar to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.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225055" y="1156682"/>
            <a:ext cx="3979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Diagonalization of a square matrix</a:t>
            </a:r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96" name="Picture 6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199" y="1556792"/>
            <a:ext cx="8279249" cy="110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5536" y="2492896"/>
            <a:ext cx="82792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We shall establish this result by considering a square matrix A of order 3, to make an important and interesting observation.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97" name="Picture 6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16116"/>
            <a:ext cx="790685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504" name="Picture 7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44308"/>
            <a:ext cx="8064896" cy="186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90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467544" y="214793"/>
            <a:ext cx="4104456" cy="668484"/>
            <a:chOff x="467544" y="214793"/>
            <a:chExt cx="4104456" cy="668484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0619266"/>
                </p:ext>
              </p:extLst>
            </p:nvPr>
          </p:nvGraphicFramePr>
          <p:xfrm>
            <a:off x="704850" y="654677"/>
            <a:ext cx="3867150" cy="228600"/>
          </p:xfrm>
          <a:graphic>
            <a:graphicData uri="http://schemas.openxmlformats.org/presentationml/2006/ole">
              <p:oleObj spid="_x0000_s16685" name="Equation" r:id="rId4" imgW="3860800" imgH="228600" progId="Equation.3">
                <p:embed/>
              </p:oleObj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467544" y="214793"/>
              <a:ext cx="5790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Now 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Rectangle 2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271932" y="692696"/>
            <a:ext cx="4012036" cy="1075461"/>
            <a:chOff x="271932" y="692696"/>
            <a:chExt cx="4012036" cy="1075461"/>
          </a:xfrm>
        </p:grpSpPr>
        <p:sp>
          <p:nvSpPr>
            <p:cNvPr id="28" name="Rectangle 27"/>
            <p:cNvSpPr/>
            <p:nvPr/>
          </p:nvSpPr>
          <p:spPr>
            <a:xfrm>
              <a:off x="271932" y="692696"/>
              <a:ext cx="4459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or</a:t>
              </a:r>
              <a:r>
                <a:rPr lang="en-US" dirty="0" smtClean="0"/>
                <a:t> </a:t>
              </a:r>
              <a:endParaRPr lang="en-IN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9376080"/>
                </p:ext>
              </p:extLst>
            </p:nvPr>
          </p:nvGraphicFramePr>
          <p:xfrm>
            <a:off x="683518" y="1063307"/>
            <a:ext cx="3600450" cy="704850"/>
          </p:xfrm>
          <a:graphic>
            <a:graphicData uri="http://schemas.openxmlformats.org/presentationml/2006/ole">
              <p:oleObj spid="_x0000_s16686" name="Equation" r:id="rId5" imgW="3594100" imgH="711200" progId="Equation.3">
                <p:embed/>
              </p:oleObj>
            </a:graphicData>
          </a:graphic>
        </p:graphicFrame>
      </p:grpSp>
      <p:pic>
        <p:nvPicPr>
          <p:cNvPr id="16647" name="Picture 26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919" y="1969393"/>
            <a:ext cx="7893513" cy="45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48" name="Picture 26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6549" y="2344613"/>
            <a:ext cx="6221574" cy="94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49" name="Picture 26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7487362" cy="1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50" name="Picture 26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64934"/>
            <a:ext cx="8604676" cy="148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41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51520" y="44624"/>
            <a:ext cx="4642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Computation of powers of square matrix</a:t>
            </a:r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029" name="Picture 76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7098473" cy="72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1554842"/>
              </p:ext>
            </p:extLst>
          </p:nvPr>
        </p:nvGraphicFramePr>
        <p:xfrm>
          <a:off x="740792" y="1838778"/>
          <a:ext cx="5271368" cy="294078"/>
        </p:xfrm>
        <a:graphic>
          <a:graphicData uri="http://schemas.openxmlformats.org/presentationml/2006/ole">
            <p:oleObj spid="_x0000_s12089" name="Equation" r:id="rId5" imgW="4089240" imgH="228600" progId="Equation.3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2026112"/>
              </p:ext>
            </p:extLst>
          </p:nvPr>
        </p:nvGraphicFramePr>
        <p:xfrm>
          <a:off x="1202026" y="2276872"/>
          <a:ext cx="993710" cy="216024"/>
        </p:xfrm>
        <a:graphic>
          <a:graphicData uri="http://schemas.openxmlformats.org/presentationml/2006/ole">
            <p:oleObj spid="_x0000_s12090" name="Equation" r:id="rId6" imgW="876300" imgH="190500" progId="Equation.3">
              <p:embed/>
            </p:oleObj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7371" y="1321162"/>
            <a:ext cx="2128365" cy="379646"/>
            <a:chOff x="67371" y="1321162"/>
            <a:chExt cx="2128365" cy="379646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66667034"/>
                </p:ext>
              </p:extLst>
            </p:nvPr>
          </p:nvGraphicFramePr>
          <p:xfrm>
            <a:off x="1220754" y="1450813"/>
            <a:ext cx="974982" cy="249995"/>
          </p:xfrm>
          <a:graphic>
            <a:graphicData uri="http://schemas.openxmlformats.org/presentationml/2006/ole">
              <p:oleObj spid="_x0000_s12091" name="Equation" r:id="rId7" imgW="736600" imgH="190500" progId="Equation.3">
                <p:embed/>
              </p:oleObj>
            </a:graphicData>
          </a:graphic>
        </p:graphicFrame>
        <p:sp>
          <p:nvSpPr>
            <p:cNvPr id="24" name="Rectangle 769"/>
            <p:cNvSpPr>
              <a:spLocks noChangeArrowheads="1"/>
            </p:cNvSpPr>
            <p:nvPr/>
          </p:nvSpPr>
          <p:spPr bwMode="auto">
            <a:xfrm>
              <a:off x="67371" y="1321162"/>
              <a:ext cx="9441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We have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Rectangle 770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036" name="Picture 77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685" y="2760207"/>
            <a:ext cx="7337715" cy="138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39" name="Picture 77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493" y="4362817"/>
            <a:ext cx="8291672" cy="50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40" name="Picture 77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75" y="5013176"/>
            <a:ext cx="831692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7245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28"/>
          <p:cNvSpPr>
            <a:spLocks noChangeArrowheads="1"/>
          </p:cNvSpPr>
          <p:nvPr/>
        </p:nvSpPr>
        <p:spPr bwMode="auto">
          <a:xfrm>
            <a:off x="0" y="584125"/>
            <a:ext cx="7962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Working procedure for diagonalization of a square matrix A of order 3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861" name="Picture 3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965172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62" name="Picture 3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3"/>
            <a:ext cx="8648041" cy="97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63" name="Picture 3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426943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64" name="Picture 3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9925863" cy="102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65" name="Picture 3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191" y="4886821"/>
            <a:ext cx="8536587" cy="127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4805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87" name="Picture 4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628019" cy="133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988" name="Picture 4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669627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4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3968" name="Object 239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8789892"/>
              </p:ext>
            </p:extLst>
          </p:nvPr>
        </p:nvGraphicFramePr>
        <p:xfrm>
          <a:off x="467544" y="1700808"/>
          <a:ext cx="1285875" cy="457200"/>
        </p:xfrm>
        <a:graphic>
          <a:graphicData uri="http://schemas.openxmlformats.org/presentationml/2006/ole">
            <p:oleObj spid="_x0000_s24155" name="Equation" r:id="rId6" imgW="1282700" imgH="457200" progId="Equation.3">
              <p:embed/>
            </p:oleObj>
          </a:graphicData>
        </a:graphic>
      </p:graphicFrame>
      <p:sp>
        <p:nvSpPr>
          <p:cNvPr id="23971" name="Rectangle 4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972" name="Rectangle 442"/>
          <p:cNvSpPr>
            <a:spLocks noChangeArrowheads="1"/>
          </p:cNvSpPr>
          <p:nvPr/>
        </p:nvSpPr>
        <p:spPr bwMode="auto">
          <a:xfrm>
            <a:off x="342900" y="666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973" name="Rectangle 443"/>
          <p:cNvSpPr>
            <a:spLocks noChangeArrowheads="1"/>
          </p:cNvSpPr>
          <p:nvPr/>
        </p:nvSpPr>
        <p:spPr bwMode="auto">
          <a:xfrm>
            <a:off x="34290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2276872"/>
            <a:ext cx="5745163" cy="936427"/>
            <a:chOff x="0" y="2276872"/>
            <a:chExt cx="5745163" cy="936427"/>
          </a:xfrm>
        </p:grpSpPr>
        <p:graphicFrame>
          <p:nvGraphicFramePr>
            <p:cNvPr id="23969" name="Object 239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09763396"/>
                </p:ext>
              </p:extLst>
            </p:nvPr>
          </p:nvGraphicFramePr>
          <p:xfrm>
            <a:off x="323528" y="2276872"/>
            <a:ext cx="1352550" cy="209550"/>
          </p:xfrm>
          <a:graphic>
            <a:graphicData uri="http://schemas.openxmlformats.org/presentationml/2006/ole">
              <p:oleObj spid="_x0000_s24156" name="Equation" r:id="rId7" imgW="1358310" imgH="203112" progId="Equation.3">
                <p:embed/>
              </p:oleObj>
            </a:graphicData>
          </a:graphic>
        </p:graphicFrame>
        <p:graphicFrame>
          <p:nvGraphicFramePr>
            <p:cNvPr id="23970" name="Object 239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50864074"/>
                </p:ext>
              </p:extLst>
            </p:nvPr>
          </p:nvGraphicFramePr>
          <p:xfrm>
            <a:off x="336607" y="2564904"/>
            <a:ext cx="914400" cy="209550"/>
          </p:xfrm>
          <a:graphic>
            <a:graphicData uri="http://schemas.openxmlformats.org/presentationml/2006/ole">
              <p:oleObj spid="_x0000_s24157" name="Equation" r:id="rId8" imgW="914400" imgH="203200" progId="Equation.3">
                <p:embed/>
              </p:oleObj>
            </a:graphicData>
          </a:graphic>
        </p:graphicFrame>
        <p:pic>
          <p:nvPicPr>
            <p:cNvPr id="23996" name="Picture 44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52936"/>
              <a:ext cx="5745163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997" name="Picture 44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574516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83568" y="3933056"/>
            <a:ext cx="1171575" cy="497582"/>
            <a:chOff x="683568" y="3933056"/>
            <a:chExt cx="1171575" cy="497582"/>
          </a:xfrm>
        </p:grpSpPr>
        <p:graphicFrame>
          <p:nvGraphicFramePr>
            <p:cNvPr id="23974" name="Object 239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09478506"/>
                </p:ext>
              </p:extLst>
            </p:nvPr>
          </p:nvGraphicFramePr>
          <p:xfrm>
            <a:off x="683568" y="3933056"/>
            <a:ext cx="1133475" cy="209550"/>
          </p:xfrm>
          <a:graphic>
            <a:graphicData uri="http://schemas.openxmlformats.org/presentationml/2006/ole">
              <p:oleObj spid="_x0000_s24158" name="Equation" r:id="rId11" imgW="1129810" imgH="203112" progId="Equation.3">
                <p:embed/>
              </p:oleObj>
            </a:graphicData>
          </a:graphic>
        </p:graphicFrame>
        <p:graphicFrame>
          <p:nvGraphicFramePr>
            <p:cNvPr id="23975" name="Object 239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2705931"/>
                </p:ext>
              </p:extLst>
            </p:nvPr>
          </p:nvGraphicFramePr>
          <p:xfrm>
            <a:off x="683568" y="4221088"/>
            <a:ext cx="1171575" cy="209550"/>
          </p:xfrm>
          <a:graphic>
            <a:graphicData uri="http://schemas.openxmlformats.org/presentationml/2006/ole">
              <p:oleObj spid="_x0000_s24159" name="Equation" r:id="rId12" imgW="1167893" imgH="203112" progId="Equation.3">
                <p:embed/>
              </p:oleObj>
            </a:graphicData>
          </a:graphic>
        </p:graphicFrame>
      </p:grpSp>
      <p:sp>
        <p:nvSpPr>
          <p:cNvPr id="23976" name="Rectangle 44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977" name="Rectangle 449"/>
          <p:cNvSpPr>
            <a:spLocks noChangeArrowheads="1"/>
          </p:cNvSpPr>
          <p:nvPr/>
        </p:nvSpPr>
        <p:spPr bwMode="auto">
          <a:xfrm>
            <a:off x="495300" y="819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978" name="Rectangle 450"/>
          <p:cNvSpPr>
            <a:spLocks noChangeArrowheads="1"/>
          </p:cNvSpPr>
          <p:nvPr/>
        </p:nvSpPr>
        <p:spPr bwMode="auto">
          <a:xfrm>
            <a:off x="495300" y="1028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003" name="Picture 45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763" y="4509120"/>
            <a:ext cx="6454971" cy="116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04" name="Picture 45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22" y="5658393"/>
            <a:ext cx="6440502" cy="1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980" name="Rectangle 4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4460591" y="1115328"/>
            <a:ext cx="2940795" cy="466725"/>
            <a:chOff x="4460591" y="1115328"/>
            <a:chExt cx="2940795" cy="466725"/>
          </a:xfrm>
        </p:grpSpPr>
        <p:sp>
          <p:nvSpPr>
            <p:cNvPr id="23979" name="Rectangle 23978"/>
            <p:cNvSpPr/>
            <p:nvPr/>
          </p:nvSpPr>
          <p:spPr>
            <a:xfrm>
              <a:off x="4460591" y="1243499"/>
              <a:ext cx="1521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Modal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matrix: </a:t>
              </a:r>
              <a:endParaRPr lang="en-I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3981" name="Object 239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30102718"/>
                </p:ext>
              </p:extLst>
            </p:nvPr>
          </p:nvGraphicFramePr>
          <p:xfrm>
            <a:off x="5982161" y="1115328"/>
            <a:ext cx="1419225" cy="466725"/>
          </p:xfrm>
          <a:graphic>
            <a:graphicData uri="http://schemas.openxmlformats.org/presentationml/2006/ole">
              <p:oleObj spid="_x0000_s24160" name="Equation" r:id="rId15" imgW="1435100" imgH="457200" progId="Equation.3">
                <p:embed/>
              </p:oleObj>
            </a:graphicData>
          </a:graphic>
        </p:graphicFrame>
      </p:grpSp>
      <p:pic>
        <p:nvPicPr>
          <p:cNvPr id="24007" name="Picture 45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5894099" cy="6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tangle 4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2926827"/>
              </p:ext>
            </p:extLst>
          </p:nvPr>
        </p:nvGraphicFramePr>
        <p:xfrm>
          <a:off x="5436096" y="2060848"/>
          <a:ext cx="1235057" cy="560350"/>
        </p:xfrm>
        <a:graphic>
          <a:graphicData uri="http://schemas.openxmlformats.org/presentationml/2006/ole">
            <p:oleObj spid="_x0000_s24161" name="Equation" r:id="rId17" imgW="1028700" imgH="457200" progId="Equation.3">
              <p:embed/>
            </p:oleObj>
          </a:graphicData>
        </a:graphic>
      </p:graphicFrame>
      <p:pic>
        <p:nvPicPr>
          <p:cNvPr id="24030" name="Picture 47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3401" y="2655829"/>
            <a:ext cx="5885023" cy="65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31" name="Picture 47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24641"/>
            <a:ext cx="6544231" cy="71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39" name="Picture 48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2976"/>
            <a:ext cx="6846182" cy="99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ctangle 48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4000" name="Object 239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0139449"/>
              </p:ext>
            </p:extLst>
          </p:nvPr>
        </p:nvGraphicFramePr>
        <p:xfrm>
          <a:off x="5063139" y="4097510"/>
          <a:ext cx="1527510" cy="267593"/>
        </p:xfrm>
        <a:graphic>
          <a:graphicData uri="http://schemas.openxmlformats.org/presentationml/2006/ole">
            <p:oleObj spid="_x0000_s24162" name="Equation" r:id="rId21" imgW="1308100" imgH="228600" progId="Equation.3">
              <p:embed/>
            </p:oleObj>
          </a:graphicData>
        </a:graphic>
      </p:graphicFrame>
      <p:pic>
        <p:nvPicPr>
          <p:cNvPr id="24042" name="Picture 49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9866" y="4509120"/>
            <a:ext cx="659486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794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22"/>
          <p:cNvGrpSpPr/>
          <p:nvPr/>
        </p:nvGrpSpPr>
        <p:grpSpPr>
          <a:xfrm>
            <a:off x="-207680" y="9896"/>
            <a:ext cx="7443976" cy="1114848"/>
            <a:chOff x="-207680" y="9896"/>
            <a:chExt cx="7443976" cy="1114848"/>
          </a:xfrm>
        </p:grpSpPr>
        <p:pic>
          <p:nvPicPr>
            <p:cNvPr id="24918" name="Picture 3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7680" y="9896"/>
              <a:ext cx="7443976" cy="1114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89756" y="282134"/>
              <a:ext cx="233772" cy="33855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I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4919" name="Picture 3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8"/>
            <a:ext cx="598668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20" name="Picture 3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5745163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21" name="Picture 34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4703605"/>
            <a:ext cx="6244426" cy="203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23" name="Picture 34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7782" y="2371030"/>
            <a:ext cx="6274938" cy="185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24" name="Picture 34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09120"/>
            <a:ext cx="6113392" cy="181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387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224" y="-27384"/>
            <a:ext cx="2568316" cy="6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149" name="Picture 5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6039010" cy="274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150" name="Picture 5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8960"/>
            <a:ext cx="607294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151" name="Picture 5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3172"/>
            <a:ext cx="6105204" cy="37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901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1399</TotalTime>
  <Words>142</Words>
  <Application>Microsoft Office PowerPoint</Application>
  <PresentationFormat>On-screen Show (4:3)</PresentationFormat>
  <Paragraphs>24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Slipstream</vt:lpstr>
      <vt:lpstr>Equation</vt:lpstr>
      <vt:lpstr>Module 2: Matrices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Calculus</dc:title>
  <dc:creator>HP</dc:creator>
  <cp:lastModifiedBy>veeresh malagi</cp:lastModifiedBy>
  <cp:revision>112</cp:revision>
  <dcterms:created xsi:type="dcterms:W3CDTF">2020-11-03T04:53:16Z</dcterms:created>
  <dcterms:modified xsi:type="dcterms:W3CDTF">2020-11-24T08:36:48Z</dcterms:modified>
</cp:coreProperties>
</file>