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7"/>
  </p:notesMasterIdLst>
  <p:sldIdLst>
    <p:sldId id="258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65" r:id="rId11"/>
    <p:sldId id="266" r:id="rId12"/>
    <p:sldId id="269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67"/>
            <p14:sldId id="259"/>
            <p14:sldId id="260"/>
            <p14:sldId id="261"/>
            <p14:sldId id="262"/>
            <p14:sldId id="263"/>
            <p14:sldId id="264"/>
            <p14:sldId id="276"/>
            <p14:sldId id="265"/>
            <p14:sldId id="266"/>
            <p14:sldId id="269"/>
            <p14:sldId id="271"/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5.wmf"/><Relationship Id="rId18" Type="http://schemas.openxmlformats.org/officeDocument/2006/relationships/image" Target="../media/image40.emf"/><Relationship Id="rId3" Type="http://schemas.openxmlformats.org/officeDocument/2006/relationships/image" Target="../media/image2.png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image" Target="../media/image33.emf"/><Relationship Id="rId5" Type="http://schemas.openxmlformats.org/officeDocument/2006/relationships/image" Target="../media/image28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7.emf"/><Relationship Id="rId9" Type="http://schemas.openxmlformats.org/officeDocument/2006/relationships/image" Target="../media/image32.wmf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Ramesha</a:t>
            </a:r>
            <a:r>
              <a:rPr lang="en-US" altLang="en-US" sz="240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M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56" name="Picture 1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533" y="692696"/>
            <a:ext cx="10404243" cy="6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357" name="Picture 1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66032"/>
            <a:ext cx="7560840" cy="68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59" name="Picture 1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4014"/>
            <a:ext cx="8028384" cy="7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2533" y="764704"/>
            <a:ext cx="6111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3.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1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26876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5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3530" y="548680"/>
            <a:ext cx="11193366" cy="7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6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773" y="1618968"/>
            <a:ext cx="7585629" cy="9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616" y="7554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9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47549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86996"/>
            <a:ext cx="11664493" cy="7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992888" cy="89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03648" y="83671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5.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0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0399"/>
            <a:ext cx="8928992" cy="7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804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692696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6.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6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964524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749" y="2015249"/>
            <a:ext cx="5302523" cy="76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7624" y="97143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7.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18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811775" y="2967335"/>
            <a:ext cx="3520451" cy="92333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6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ctr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Indeterminate forms and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L'Hospital's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rule.</a:t>
            </a: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Indeterminate forms </a:t>
            </a:r>
          </a:p>
        </p:txBody>
      </p:sp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44888"/>
            <a:ext cx="8163950" cy="70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5822" y="2996951"/>
            <a:ext cx="7940674" cy="92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4975" y="4204306"/>
            <a:ext cx="7961521" cy="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81367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b="1" dirty="0" err="1" smtClean="0">
                <a:effectLst/>
                <a:latin typeface="Times New Roman" pitchFamily="18" charset="0"/>
                <a:cs typeface="Times New Roman" pitchFamily="18" charset="0"/>
              </a:rPr>
              <a:t>L'Hospital's</a:t>
            </a:r>
            <a:r>
              <a:rPr lang="en-US" sz="3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effectLst/>
                <a:latin typeface="Times New Roman" pitchFamily="18" charset="0"/>
                <a:cs typeface="Times New Roman" pitchFamily="18" charset="0"/>
              </a:rPr>
              <a:t>Rule (Theorem)</a:t>
            </a:r>
            <a:endParaRPr lang="en-IN" sz="3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869690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1023584" y="2406058"/>
                <a:ext cx="7788476" cy="175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AutoNum type="roman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indent="-400050">
                  <a:buAutoNum type="romanLcParenR"/>
                </a:pP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indent="-400050">
                  <a:buAutoNum type="roman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exist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)≠0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, then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84" y="2406058"/>
                <a:ext cx="7788476" cy="1751313"/>
              </a:xfrm>
              <a:prstGeom prst="rect">
                <a:avLst/>
              </a:prstGeom>
              <a:blipFill rotWithShape="1">
                <a:blip r:embed="rId4"/>
                <a:stretch>
                  <a:fillRect l="-704" t="-1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15616" y="4509120"/>
            <a:ext cx="12442609" cy="2345997"/>
            <a:chOff x="1115616" y="4509120"/>
            <a:chExt cx="12442609" cy="2345997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009" y="4509120"/>
              <a:ext cx="12352216" cy="216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115616" y="5627665"/>
                  <a:ext cx="6266501" cy="122745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𝑔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00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a14:m>
                  <a:r>
                    <a:rPr lang="en-US" sz="2000" dirty="0" smtClean="0"/>
                    <a:t/>
                  </a:r>
                  <a:r>
                    <a:rPr lang="en-US" sz="2000" dirty="0" smtClean="0">
                      <a:latin typeface="Times New Roman" pitchFamily="18" charset="0"/>
                      <a:cs typeface="Times New Roman" pitchFamily="18" charset="0"/>
                    </a:rPr>
                    <a:t>and so on.</a:t>
                  </a:r>
                </a:p>
                <a:p>
                  <a:endParaRPr lang="en-US" sz="2000" dirty="0"/>
                </a:p>
                <a:p>
                  <a:endParaRPr lang="en-IN" sz="20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5627665"/>
                  <a:ext cx="6266501" cy="12274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73" b="-74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0693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09359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400" b="1" dirty="0">
                <a:effectLst/>
                <a:latin typeface="Times New Roman" pitchFamily="18" charset="0"/>
                <a:cs typeface="Times New Roman" pitchFamily="18" charset="0"/>
              </a:rPr>
              <a:t>Working Rule:</a:t>
            </a:r>
            <a:endParaRPr lang="en-IN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7584" y="3131676"/>
            <a:ext cx="10343364" cy="1017404"/>
            <a:chOff x="827584" y="3131676"/>
            <a:chExt cx="10343364" cy="101740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97796"/>
              <a:ext cx="10343364" cy="951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043608" y="3131676"/>
              <a:ext cx="452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2.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576" y="4133107"/>
            <a:ext cx="11737304" cy="1024085"/>
            <a:chOff x="755576" y="4133107"/>
            <a:chExt cx="11737304" cy="1024085"/>
          </a:xfrm>
        </p:grpSpPr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181180"/>
              <a:ext cx="11737304" cy="97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23584" y="4133107"/>
              <a:ext cx="452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99592" y="1196752"/>
            <a:ext cx="10551236" cy="2016224"/>
            <a:chOff x="899592" y="1196752"/>
            <a:chExt cx="10551236" cy="2016224"/>
          </a:xfrm>
        </p:grpSpPr>
        <p:grpSp>
          <p:nvGrpSpPr>
            <p:cNvPr id="10" name="Group 9"/>
            <p:cNvGrpSpPr/>
            <p:nvPr/>
          </p:nvGrpSpPr>
          <p:grpSpPr>
            <a:xfrm>
              <a:off x="899592" y="1196752"/>
              <a:ext cx="10551236" cy="2016224"/>
              <a:chOff x="899592" y="1196752"/>
              <a:chExt cx="10551236" cy="2016224"/>
            </a:xfrm>
          </p:grpSpPr>
          <p:pic>
            <p:nvPicPr>
              <p:cNvPr id="13318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196752"/>
                <a:ext cx="10551236" cy="2016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023584" y="1196752"/>
                <a:ext cx="4520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" name="Rectangle 1"/>
                <p:cNvSpPr/>
                <p:nvPr/>
              </p:nvSpPr>
              <p:spPr>
                <a:xfrm>
                  <a:off x="1043608" y="1844824"/>
                  <a:ext cx="4572000" cy="6050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  <a:cs typeface="Times New Roman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𝑔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sz="160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  <a:cs typeface="Times New Roman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→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1/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𝑔</m:t>
                                </m:r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1/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1844824"/>
                  <a:ext cx="4572000" cy="60503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755576" y="5301208"/>
            <a:ext cx="11391098" cy="1472495"/>
            <a:chOff x="755576" y="5301208"/>
            <a:chExt cx="11391098" cy="1472495"/>
          </a:xfrm>
        </p:grpSpPr>
        <p:grpSp>
          <p:nvGrpSpPr>
            <p:cNvPr id="13" name="Group 12"/>
            <p:cNvGrpSpPr/>
            <p:nvPr/>
          </p:nvGrpSpPr>
          <p:grpSpPr>
            <a:xfrm>
              <a:off x="755576" y="5301208"/>
              <a:ext cx="11391098" cy="1412776"/>
              <a:chOff x="755576" y="5301208"/>
              <a:chExt cx="11391098" cy="1412776"/>
            </a:xfrm>
          </p:grpSpPr>
          <p:pic>
            <p:nvPicPr>
              <p:cNvPr id="13321" name="Picture 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5373216"/>
                <a:ext cx="11391098" cy="1340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023584" y="5301208"/>
                <a:ext cx="4520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Rectangle 4"/>
                <p:cNvSpPr/>
                <p:nvPr/>
              </p:nvSpPr>
              <p:spPr>
                <a:xfrm>
                  <a:off x="1043608" y="5977779"/>
                  <a:ext cx="7992888" cy="795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marL="400050" indent="-400050">
                    <a:buAutoNum type="romanLcParenR"/>
                  </a:pPr>
                  <a14:m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  <a:cs typeface="Times New Roman" pitchFamily="18" charset="0"/>
                        </a:rPr>
                        <m:t>1    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𝑖𝑖</m:t>
                          </m:r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)  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𝑖𝑖𝑖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𝑡𝑎</m:t>
                              </m:r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𝑛𝑥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1    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𝑡𝑎𝑛</m:t>
                              </m:r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endParaRPr lang="en-US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5977779"/>
                  <a:ext cx="7992888" cy="79592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10" b="-123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6"/>
          <p:cNvSpPr txBox="1">
            <a:spLocks/>
          </p:cNvSpPr>
          <p:nvPr/>
        </p:nvSpPr>
        <p:spPr>
          <a:xfrm>
            <a:off x="995649" y="594755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Indeterminate form </a:t>
            </a:r>
            <a:r>
              <a:rPr lang="en-US" sz="36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effectLst/>
            </a:endParaRPr>
          </a:p>
          <a:p>
            <a:pPr algn="ctr"/>
            <a:endParaRPr lang="en-US" sz="3600" dirty="0">
              <a:effectLst/>
            </a:endParaRPr>
          </a:p>
          <a:p>
            <a:pPr algn="ctr"/>
            <a:endParaRPr lang="en-IN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2365201"/>
              </p:ext>
            </p:extLst>
          </p:nvPr>
        </p:nvGraphicFramePr>
        <p:xfrm>
          <a:off x="6732240" y="692696"/>
          <a:ext cx="802756" cy="504056"/>
        </p:xfrm>
        <a:graphic>
          <a:graphicData uri="http://schemas.openxmlformats.org/presentationml/2006/ole">
            <p:oleObj spid="_x0000_s11296" r:id="rId4" imgW="406048" imgH="253780" progId="Equation.DSMT4">
              <p:embed/>
            </p:oleObj>
          </a:graphicData>
        </a:graphic>
      </p:graphicFrame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11503321" cy="233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185396" y="177281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273" name="Picture 1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1791" y="1124744"/>
            <a:ext cx="10512982" cy="65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5" name="Picture 1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97489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9529112"/>
              </p:ext>
            </p:extLst>
          </p:nvPr>
        </p:nvGraphicFramePr>
        <p:xfrm>
          <a:off x="4319849" y="2132856"/>
          <a:ext cx="900223" cy="604627"/>
        </p:xfrm>
        <a:graphic>
          <a:graphicData uri="http://schemas.openxmlformats.org/presentationml/2006/ole">
            <p:oleObj spid="_x0000_s7403" r:id="rId6" imgW="634725" imgH="431613" progId="Equation.DSMT4">
              <p:embed/>
            </p:oleObj>
          </a:graphicData>
        </a:graphic>
      </p:graphicFrame>
      <p:pic>
        <p:nvPicPr>
          <p:cNvPr id="7279" name="Picture 1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9837" y="2996952"/>
            <a:ext cx="10650025" cy="17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6572468"/>
              </p:ext>
            </p:extLst>
          </p:nvPr>
        </p:nvGraphicFramePr>
        <p:xfrm>
          <a:off x="4788024" y="3861048"/>
          <a:ext cx="868983" cy="583645"/>
        </p:xfrm>
        <a:graphic>
          <a:graphicData uri="http://schemas.openxmlformats.org/presentationml/2006/ole">
            <p:oleObj spid="_x0000_s7404" r:id="rId8" imgW="634725" imgH="431613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331640" y="4725144"/>
            <a:ext cx="382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L’Hospital’s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0804327"/>
              </p:ext>
            </p:extLst>
          </p:nvPr>
        </p:nvGraphicFramePr>
        <p:xfrm>
          <a:off x="1320269" y="5157192"/>
          <a:ext cx="2963699" cy="1149189"/>
        </p:xfrm>
        <a:graphic>
          <a:graphicData uri="http://schemas.openxmlformats.org/presentationml/2006/ole">
            <p:oleObj spid="_x0000_s7405" r:id="rId9" imgW="1866090" imgH="723586" progId="Equation.DSMT4">
              <p:embed/>
            </p:oleObj>
          </a:graphicData>
        </a:graphic>
      </p:graphicFrame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4926969" y="5589240"/>
            <a:ext cx="2753361" cy="648072"/>
            <a:chOff x="4926969" y="5661248"/>
            <a:chExt cx="2753361" cy="648072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69608951"/>
                </p:ext>
              </p:extLst>
            </p:nvPr>
          </p:nvGraphicFramePr>
          <p:xfrm>
            <a:off x="4926969" y="5887617"/>
            <a:ext cx="437119" cy="349695"/>
          </p:xfrm>
          <a:graphic>
            <a:graphicData uri="http://schemas.openxmlformats.org/presentationml/2006/ole">
              <p:oleObj spid="_x0000_s7406" r:id="rId10" imgW="190417" imgH="152334" progId="Equation.DSMT4">
                <p:embed/>
              </p:oleObj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34201087"/>
                </p:ext>
              </p:extLst>
            </p:nvPr>
          </p:nvGraphicFramePr>
          <p:xfrm>
            <a:off x="5578048" y="5661248"/>
            <a:ext cx="2102282" cy="648072"/>
          </p:xfrm>
          <a:graphic>
            <a:graphicData uri="http://schemas.openxmlformats.org/presentationml/2006/ole">
              <p:oleObj spid="_x0000_s7407" r:id="rId11" imgW="1269449" imgH="393529" progId="Equation.DSMT4">
                <p:embed/>
              </p:oleObj>
            </a:graphicData>
          </a:graphic>
        </p:graphicFrame>
      </p:grpSp>
      <p:sp>
        <p:nvSpPr>
          <p:cNvPr id="29" name="Title 6"/>
          <p:cNvSpPr txBox="1">
            <a:spLocks/>
          </p:cNvSpPr>
          <p:nvPr/>
        </p:nvSpPr>
        <p:spPr>
          <a:xfrm>
            <a:off x="1038151" y="681367"/>
            <a:ext cx="7528880" cy="371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 smtClean="0">
                <a:effectLst/>
                <a:latin typeface="Times New Roman" pitchFamily="18" charset="0"/>
                <a:cs typeface="Times New Roman" pitchFamily="18" charset="0"/>
              </a:rPr>
              <a:t>Problems:</a:t>
            </a:r>
            <a:endParaRPr lang="en-IN" sz="25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3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72" name="Picture 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821" y="260648"/>
            <a:ext cx="12145195" cy="98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185396" y="119675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74" name="Picture 8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1979118" cy="62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4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7784" y="1484784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77" name="Picture 8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1942652" cy="53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779912" y="2056648"/>
            <a:ext cx="1800200" cy="580264"/>
            <a:chOff x="4091881" y="2306443"/>
            <a:chExt cx="1283690" cy="392113"/>
          </a:xfrm>
        </p:grpSpPr>
        <p:pic>
          <p:nvPicPr>
            <p:cNvPr id="8278" name="Picture 8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81" y="2420888"/>
              <a:ext cx="192087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79" name="Picture 8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033" y="2306443"/>
              <a:ext cx="998538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80" name="Picture 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16832"/>
            <a:ext cx="1008112" cy="67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358443"/>
              </p:ext>
            </p:extLst>
          </p:nvPr>
        </p:nvGraphicFramePr>
        <p:xfrm>
          <a:off x="1126709" y="2636912"/>
          <a:ext cx="1729829" cy="504056"/>
        </p:xfrm>
        <a:graphic>
          <a:graphicData uri="http://schemas.openxmlformats.org/presentationml/2006/ole">
            <p:oleObj spid="_x0000_s8315" r:id="rId10" imgW="1435100" imgH="419100" progId="Equation.DSMT4">
              <p:embed/>
            </p:oleObj>
          </a:graphicData>
        </a:graphic>
      </p:graphicFrame>
      <p:pic>
        <p:nvPicPr>
          <p:cNvPr id="8285" name="Picture 9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0135" y="2636912"/>
            <a:ext cx="9774833" cy="8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87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1421" y="4365104"/>
            <a:ext cx="1121740" cy="5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86" name="Picture 9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6657" y="4365104"/>
            <a:ext cx="137530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97"/>
          <p:cNvSpPr>
            <a:spLocks noChangeArrowheads="1"/>
          </p:cNvSpPr>
          <p:nvPr/>
        </p:nvSpPr>
        <p:spPr bwMode="auto">
          <a:xfrm>
            <a:off x="152400" y="54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1185396" y="5013176"/>
            <a:ext cx="1045562" cy="489359"/>
            <a:chOff x="4235896" y="5318545"/>
            <a:chExt cx="684560" cy="392113"/>
          </a:xfrm>
        </p:grpSpPr>
        <p:pic>
          <p:nvPicPr>
            <p:cNvPr id="8290" name="Picture 98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344" y="5318545"/>
              <a:ext cx="392112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1" name="Picture 99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896" y="5437607"/>
              <a:ext cx="19208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115616" y="5589240"/>
            <a:ext cx="2363307" cy="490890"/>
            <a:chOff x="4235896" y="6473825"/>
            <a:chExt cx="1612454" cy="392113"/>
          </a:xfrm>
        </p:grpSpPr>
        <p:pic>
          <p:nvPicPr>
            <p:cNvPr id="8292" name="Picture 100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896" y="6659388"/>
              <a:ext cx="19208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3" name="Picture 101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063" y="6473825"/>
              <a:ext cx="1284287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177781" y="404664"/>
            <a:ext cx="3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01800" y="3251393"/>
            <a:ext cx="3190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on Applying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L’Hospital’s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2207" y="3717032"/>
            <a:ext cx="8795734" cy="764104"/>
            <a:chOff x="1092207" y="3717032"/>
            <a:chExt cx="8795734" cy="764104"/>
          </a:xfrm>
        </p:grpSpPr>
        <p:pic>
          <p:nvPicPr>
            <p:cNvPr id="8284" name="Picture 9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800" y="3717032"/>
              <a:ext cx="8786141" cy="76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flipH="1">
              <a:off x="1092207" y="3861048"/>
              <a:ext cx="13195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pic>
        <p:nvPicPr>
          <p:cNvPr id="34" name="Picture 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5753" y="2524969"/>
            <a:ext cx="1008112" cy="67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99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8021761" cy="78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2816" y="2492896"/>
            <a:ext cx="610955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88515" y="502329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Alternate Method: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1577</TotalTime>
  <Words>99</Words>
  <Application>Microsoft Office PowerPoint</Application>
  <PresentationFormat>On-screen Show (4:3)</PresentationFormat>
  <Paragraphs>39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Solstice</vt:lpstr>
      <vt:lpstr>MathType 7.0 Equation</vt:lpstr>
      <vt:lpstr>Module 1: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maths</cp:lastModifiedBy>
  <cp:revision>67</cp:revision>
  <dcterms:created xsi:type="dcterms:W3CDTF">2020-10-03T13:49:00Z</dcterms:created>
  <dcterms:modified xsi:type="dcterms:W3CDTF">2020-10-21T05:49:15Z</dcterms:modified>
</cp:coreProperties>
</file>