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3"/>
  </p:notesMasterIdLst>
  <p:sldIdLst>
    <p:sldId id="258" r:id="rId2"/>
    <p:sldId id="267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67"/>
            <p14:sldId id="259"/>
            <p14:sldId id="277"/>
            <p14:sldId id="278"/>
            <p14:sldId id="279"/>
            <p14:sldId id="280"/>
            <p14:sldId id="281"/>
            <p14:sldId id="282"/>
            <p14:sldId id="28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25.wmf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image" Target="../media/image30.png"/><Relationship Id="rId5" Type="http://schemas.openxmlformats.org/officeDocument/2006/relationships/image" Target="../media/image23.wmf"/><Relationship Id="rId10" Type="http://schemas.openxmlformats.org/officeDocument/2006/relationships/image" Target="../media/image29.png"/><Relationship Id="rId4" Type="http://schemas.openxmlformats.org/officeDocument/2006/relationships/image" Target="../media/image49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8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png"/><Relationship Id="rId7" Type="http://schemas.openxmlformats.org/officeDocument/2006/relationships/image" Target="../media/image22.wmf"/><Relationship Id="rId12" Type="http://schemas.openxmlformats.org/officeDocument/2006/relationships/image" Target="../media/image26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0" Type="http://schemas.openxmlformats.org/officeDocument/2006/relationships/image" Target="../media/image24.wmf"/><Relationship Id="rId4" Type="http://schemas.openxmlformats.org/officeDocument/2006/relationships/image" Target="../media/image19.wmf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27.wmf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11" Type="http://schemas.openxmlformats.org/officeDocument/2006/relationships/image" Target="../media/image31.png"/><Relationship Id="rId5" Type="http://schemas.openxmlformats.org/officeDocument/2006/relationships/image" Target="../media/image8.wmf"/><Relationship Id="rId10" Type="http://schemas.openxmlformats.org/officeDocument/2006/relationships/image" Target="../media/image30.png"/><Relationship Id="rId4" Type="http://schemas.openxmlformats.org/officeDocument/2006/relationships/image" Target="../media/image23.wmf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image" Target="../media/image8.wmf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wmf"/><Relationship Id="rId5" Type="http://schemas.openxmlformats.org/officeDocument/2006/relationships/image" Target="../media/image8.wmf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Ramesha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M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11247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2060848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1115616" y="470414"/>
                <a:ext cx="3337773" cy="453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 Evaluate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0414"/>
                <a:ext cx="3337773" cy="453201"/>
              </a:xfrm>
              <a:prstGeom prst="rect">
                <a:avLst/>
              </a:prstGeom>
              <a:blipFill rotWithShape="1">
                <a:blip r:embed="rId3"/>
                <a:stretch>
                  <a:fillRect l="-1460" t="-6667" r="-2372"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7075677" y="1412776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77" y="1412776"/>
                <a:ext cx="1209305" cy="567399"/>
              </a:xfrm>
              <a:prstGeom prst="rect">
                <a:avLst/>
              </a:prstGeom>
              <a:blipFill rotWithShape="1">
                <a:blip r:embed="rId4"/>
                <a:stretch>
                  <a:fillRect r="-6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2722" y="3344228"/>
            <a:ext cx="1022398" cy="68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62336" y="4362355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60015" y="5618503"/>
            <a:ext cx="935721" cy="330777"/>
            <a:chOff x="1260015" y="5618503"/>
            <a:chExt cx="935721" cy="330777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15" y="5673046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92" y="5618503"/>
              <a:ext cx="546044" cy="33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933051" y="6093296"/>
                <a:ext cx="3295133" cy="730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𝑠𝑖𝑛𝑥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051" y="6093296"/>
                <a:ext cx="3295133" cy="730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043608" y="2443163"/>
            <a:ext cx="2521846" cy="779657"/>
            <a:chOff x="1043608" y="2443163"/>
            <a:chExt cx="2521846" cy="779657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763" y="2443163"/>
              <a:ext cx="1988691" cy="779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706029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58908" y="3290206"/>
            <a:ext cx="1475071" cy="757836"/>
            <a:chOff x="1158908" y="3290206"/>
            <a:chExt cx="1475071" cy="757836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660" y="3290206"/>
              <a:ext cx="934319" cy="757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908" y="3542162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251386" y="4770784"/>
            <a:ext cx="1607669" cy="890464"/>
            <a:chOff x="1251386" y="4770784"/>
            <a:chExt cx="1607669" cy="890464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86" y="5119293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105" y="4770784"/>
              <a:ext cx="1232950" cy="890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688844" y="1379941"/>
            <a:ext cx="1687247" cy="681470"/>
            <a:chOff x="4688844" y="1379941"/>
            <a:chExt cx="1687247" cy="681470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379941"/>
              <a:ext cx="1300035" cy="68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8844" y="1593714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4720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 animBg="1"/>
      <p:bldP spid="37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811775" y="2967335"/>
            <a:ext cx="3520451" cy="92333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6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Indeterminate forms and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L'Hospital's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rule.</a:t>
            </a: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itle 6"/>
              <p:cNvSpPr txBox="1">
                <a:spLocks/>
              </p:cNvSpPr>
              <p:nvPr/>
            </p:nvSpPr>
            <p:spPr>
              <a:xfrm>
                <a:off x="1023584" y="908720"/>
                <a:ext cx="7528880" cy="9474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lvl="0" algn="just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Indeterminate form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∞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it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84" y="908720"/>
                <a:ext cx="7528880" cy="947433"/>
              </a:xfrm>
              <a:prstGeom prst="rect">
                <a:avLst/>
              </a:prstGeom>
              <a:blipFill rotWithShape="1">
                <a:blip r:embed="rId2"/>
                <a:stretch>
                  <a:fillRect l="-1862" t="-7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178551" y="1988840"/>
                <a:ext cx="7905049" cy="4398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given form or its simplified form will be in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form when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Times New Roman" pitchFamily="18" charset="0"/>
                      </a:rPr>
                      <m:t>x</m:t>
                    </m:r>
                    <m:r>
                      <a:rPr lang="en-US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→0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but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will involve terms of the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sinx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xsin</m:t>
                        </m:r>
                      </m:e>
                      <m:sup>
                        <m:r>
                          <a:rPr lang="en-US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tan</m:t>
                        </m:r>
                      </m:e>
                      <m:sup>
                        <m:r>
                          <a:rPr lang="en-US" i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etc.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In the event of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applying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rule, the differentiation becomes tedious and we should not venture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do so. We can conveniently modify such terms so as to involve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sinx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Times New Roman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tan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cs typeface="Times New Roman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cs typeface="Times New Roman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tan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cs typeface="Times New Roman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which can be separated out from the given expression.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These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terms become 1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  <a:cs typeface="Times New Roman" pitchFamily="18" charset="0"/>
                      </a:rPr>
                      <m:t>x</m:t>
                    </m:r>
                    <m:r>
                      <a:rPr lang="en-US" i="0">
                        <a:latin typeface="Cambria Math"/>
                        <a:ea typeface="Cambria Math"/>
                        <a:cs typeface="Times New Roman" pitchFamily="18" charset="0"/>
                      </a:rPr>
                      <m:t>→0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with the result we will be left with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simple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expression (product gets eliminated) in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num>
                      <m:den>
                        <m:r>
                          <a:rPr lang="en-US" i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form for the application of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' Hospital's rule. Simplification at each step has to be explored.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51" y="1988840"/>
                <a:ext cx="7905049" cy="4398255"/>
              </a:xfrm>
              <a:prstGeom prst="rect">
                <a:avLst/>
              </a:prstGeom>
              <a:blipFill rotWithShape="1">
                <a:blip r:embed="rId4"/>
                <a:stretch>
                  <a:fillRect l="-617" t="-7618" r="-540" b="-4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115616" y="170080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59632" y="2852936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328456" y="1118485"/>
            <a:ext cx="2307440" cy="564291"/>
            <a:chOff x="1115616" y="502328"/>
            <a:chExt cx="2307440" cy="564291"/>
          </a:xfrm>
        </p:grpSpPr>
        <p:sp>
          <p:nvSpPr>
            <p:cNvPr id="9" name="Rectangle 8"/>
            <p:cNvSpPr/>
            <p:nvPr/>
          </p:nvSpPr>
          <p:spPr>
            <a:xfrm>
              <a:off x="1115616" y="502329"/>
              <a:ext cx="1518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1. Evaluate    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348" y="502328"/>
              <a:ext cx="872708" cy="56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196013" y="2060848"/>
            <a:ext cx="2007835" cy="649089"/>
            <a:chOff x="2021434" y="1513065"/>
            <a:chExt cx="1765738" cy="510314"/>
          </a:xfrm>
        </p:grpSpPr>
        <p:sp>
          <p:nvSpPr>
            <p:cNvPr id="27" name="Rectangle 26"/>
            <p:cNvSpPr/>
            <p:nvPr/>
          </p:nvSpPr>
          <p:spPr>
            <a:xfrm>
              <a:off x="2021434" y="1556792"/>
              <a:ext cx="949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       y =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943" y="1513065"/>
              <a:ext cx="789229" cy="510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3851920" y="2060848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060848"/>
                <a:ext cx="1209305" cy="567399"/>
              </a:xfrm>
              <a:prstGeom prst="rect">
                <a:avLst/>
              </a:prstGeom>
              <a:blipFill rotWithShape="1">
                <a:blip r:embed="rId4"/>
                <a:stretch>
                  <a:fillRect r="-6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169" y="3212976"/>
            <a:ext cx="1614904" cy="80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391813" y="4869160"/>
            <a:ext cx="2344030" cy="622889"/>
            <a:chOff x="1291110" y="4231184"/>
            <a:chExt cx="2344030" cy="622889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110" y="4423282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819" y="4231184"/>
              <a:ext cx="2002321" cy="62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442443" y="4033082"/>
            <a:ext cx="2109974" cy="764070"/>
            <a:chOff x="1298951" y="3606349"/>
            <a:chExt cx="1842184" cy="571972"/>
          </a:xfrm>
        </p:grpSpPr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606349"/>
              <a:ext cx="1377447" cy="57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951" y="3765374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403648" y="5661248"/>
            <a:ext cx="995956" cy="315119"/>
            <a:chOff x="1846727" y="5498635"/>
            <a:chExt cx="995956" cy="315119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973" y="5498635"/>
              <a:ext cx="557710" cy="31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27" y="5559831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itle 6"/>
          <p:cNvSpPr txBox="1">
            <a:spLocks/>
          </p:cNvSpPr>
          <p:nvPr/>
        </p:nvSpPr>
        <p:spPr>
          <a:xfrm>
            <a:off x="1115616" y="681367"/>
            <a:ext cx="7528880" cy="371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effectLst/>
                <a:latin typeface="Times New Roman" pitchFamily="18" charset="0"/>
                <a:cs typeface="Times New Roman" pitchFamily="18" charset="0"/>
              </a:rPr>
              <a:t>Problems:</a:t>
            </a:r>
            <a:endParaRPr lang="en-IN" sz="2500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1052" y="5733256"/>
            <a:ext cx="250902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Thus,                    = 0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49280"/>
            <a:ext cx="872708" cy="56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28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11247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2204864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15616" y="47041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Evaluate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blipFill rotWithShape="1">
                <a:blip r:embed="rId3"/>
                <a:stretch>
                  <a:fillRect r="-6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6071" y="5349639"/>
            <a:ext cx="1126259" cy="383617"/>
            <a:chOff x="1316071" y="5133615"/>
            <a:chExt cx="1126259" cy="383617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620" y="5202113"/>
              <a:ext cx="557710" cy="31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071" y="5133615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9552" y="332656"/>
            <a:ext cx="1042328" cy="57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2411" y="1358725"/>
            <a:ext cx="1355724" cy="5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484" y="2636911"/>
            <a:ext cx="1921789" cy="83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298951" y="3744416"/>
            <a:ext cx="2483145" cy="620688"/>
            <a:chOff x="1298951" y="3581991"/>
            <a:chExt cx="2483145" cy="620688"/>
          </a:xfrm>
        </p:grpSpPr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951" y="3765374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121" y="3581991"/>
              <a:ext cx="2015975" cy="6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291110" y="4652104"/>
            <a:ext cx="1482998" cy="289064"/>
            <a:chOff x="1291110" y="4398685"/>
            <a:chExt cx="1482998" cy="289064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110" y="4423282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798" y="4398685"/>
              <a:ext cx="899310" cy="28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607857" y="5926969"/>
            <a:ext cx="2748119" cy="670383"/>
            <a:chOff x="1607857" y="5926969"/>
            <a:chExt cx="2748119" cy="670383"/>
          </a:xfrm>
        </p:grpSpPr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719" y="5926969"/>
              <a:ext cx="1501257" cy="6206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19" name="Rectangle 18"/>
            <p:cNvSpPr/>
            <p:nvPr/>
          </p:nvSpPr>
          <p:spPr>
            <a:xfrm>
              <a:off x="1607857" y="5951021"/>
              <a:ext cx="124686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       Thus</a:t>
              </a:r>
            </a:p>
            <a:p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02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11247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2060848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blipFill rotWithShape="1">
                <a:blip r:embed="rId3"/>
                <a:stretch>
                  <a:fillRect r="-6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115616" y="332656"/>
            <a:ext cx="3312368" cy="563257"/>
            <a:chOff x="1115616" y="332656"/>
            <a:chExt cx="3312368" cy="563257"/>
          </a:xfrm>
        </p:grpSpPr>
        <p:sp>
          <p:nvSpPr>
            <p:cNvPr id="9" name="Rectangle 8"/>
            <p:cNvSpPr/>
            <p:nvPr/>
          </p:nvSpPr>
          <p:spPr>
            <a:xfrm>
              <a:off x="1115616" y="470414"/>
              <a:ext cx="1518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3. Evaluate    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815" y="332656"/>
              <a:ext cx="1895169" cy="56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5872" y="1340768"/>
            <a:ext cx="1697914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878" y="2430180"/>
            <a:ext cx="1817938" cy="11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05553" y="3674889"/>
            <a:ext cx="1970213" cy="618207"/>
            <a:chOff x="1305553" y="3674889"/>
            <a:chExt cx="1970213" cy="618207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862" y="3674889"/>
              <a:ext cx="1485904" cy="618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553" y="3904916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75876"/>
            <a:ext cx="1022398" cy="68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251386" y="4769582"/>
            <a:ext cx="2168486" cy="603634"/>
            <a:chOff x="1251386" y="4769582"/>
            <a:chExt cx="2168486" cy="603634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86" y="4941168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971" y="4769582"/>
              <a:ext cx="1810901" cy="603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6"/>
          <p:cNvSpPr/>
          <p:nvPr/>
        </p:nvSpPr>
        <p:spPr>
          <a:xfrm>
            <a:off x="1062336" y="4362355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60015" y="5618503"/>
            <a:ext cx="935721" cy="330777"/>
            <a:chOff x="1260015" y="5618503"/>
            <a:chExt cx="935721" cy="330777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15" y="5673046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92" y="5618503"/>
              <a:ext cx="546044" cy="33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691680" y="6074387"/>
            <a:ext cx="3026065" cy="666981"/>
            <a:chOff x="1691680" y="6074387"/>
            <a:chExt cx="3026065" cy="666981"/>
          </a:xfrm>
        </p:grpSpPr>
        <p:sp>
          <p:nvSpPr>
            <p:cNvPr id="19" name="Rectangle 18"/>
            <p:cNvSpPr/>
            <p:nvPr/>
          </p:nvSpPr>
          <p:spPr>
            <a:xfrm>
              <a:off x="1691680" y="6093296"/>
              <a:ext cx="116153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       Thus,</a:t>
              </a:r>
            </a:p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206" y="6074387"/>
              <a:ext cx="1873539" cy="66698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xmlns="" val="32681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11247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2060848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15616" y="47041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Evaluate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blipFill rotWithShape="1">
                <a:blip r:embed="rId3"/>
                <a:stretch>
                  <a:fillRect r="-6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2722" y="3344228"/>
            <a:ext cx="1022398" cy="68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62336" y="4362355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60015" y="5618503"/>
            <a:ext cx="935721" cy="330777"/>
            <a:chOff x="1260015" y="5618503"/>
            <a:chExt cx="935721" cy="330777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15" y="5673046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92" y="5618503"/>
              <a:ext cx="546044" cy="33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6578" y="404664"/>
            <a:ext cx="1373218" cy="60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6763" y="2443163"/>
            <a:ext cx="1988691" cy="77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660" y="3290206"/>
            <a:ext cx="934319" cy="75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6029"/>
            <a:ext cx="316748" cy="25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908" y="3542162"/>
            <a:ext cx="316748" cy="25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251386" y="4770784"/>
            <a:ext cx="1607669" cy="890464"/>
            <a:chOff x="1251386" y="4770784"/>
            <a:chExt cx="1607669" cy="890464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386" y="5119293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105" y="4770784"/>
              <a:ext cx="1232950" cy="890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922714" y="1340768"/>
            <a:ext cx="1861089" cy="681470"/>
            <a:chOff x="1922714" y="1340768"/>
            <a:chExt cx="1861089" cy="681470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340768"/>
              <a:ext cx="1300035" cy="68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22714" y="1484784"/>
                  <a:ext cx="711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714" y="1484784"/>
                  <a:ext cx="71126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5128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546578" y="5695183"/>
            <a:ext cx="4824536" cy="902169"/>
            <a:chOff x="2546578" y="5695183"/>
            <a:chExt cx="4824536" cy="120032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" name="Rectangle 18"/>
                <p:cNvSpPr/>
                <p:nvPr/>
              </p:nvSpPr>
              <p:spPr>
                <a:xfrm>
                  <a:off x="2546578" y="5695183"/>
                  <a:ext cx="4824536" cy="120032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endParaRPr lang="en-US" dirty="0" smtClean="0"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b="0" dirty="0" smtClean="0">
                      <a:cs typeface="Times New Roman" pitchFamily="18" charset="0"/>
                    </a:rPr>
                    <a:t/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m:t>Thus</m:t>
                      </m:r>
                      <m:r>
                        <m:rPr>
                          <m:nor/>
                        </m:rP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  <a:cs typeface="Times New Roman" pitchFamily="18" charset="0"/>
                        </a:rPr>
                        <m:t>                                  </m:t>
                      </m:r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=1</m:t>
                      </m:r>
                    </m:oMath>
                  </a14:m>
                  <a:r>
                    <a:rPr lang="en-IN" dirty="0" smtClean="0">
                      <a:latin typeface="Times New Roman" pitchFamily="18" charset="0"/>
                      <a:cs typeface="Times New Roman" pitchFamily="18" charset="0"/>
                    </a:rPr>
                    <a:t/>
                  </a:r>
                </a:p>
                <a:p>
                  <a:r>
                    <a:rPr lang="en-IN" dirty="0" smtClean="0">
                      <a:latin typeface="Times New Roman" pitchFamily="18" charset="0"/>
                      <a:cs typeface="Times New Roman" pitchFamily="18" charset="0"/>
                    </a:rPr>
                    <a:t/>
                  </a:r>
                </a:p>
                <a:p>
                  <a:r>
                    <a:rPr lang="en-IN" dirty="0" smtClean="0">
                      <a:latin typeface="Times New Roman" pitchFamily="18" charset="0"/>
                      <a:cs typeface="Times New Roman" pitchFamily="18" charset="0"/>
                    </a:rPr>
                    <a:t/>
                  </a:r>
                  <a:endParaRPr lang="en-IN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578" y="5695183"/>
                  <a:ext cx="4824536" cy="120032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103" y="5999300"/>
              <a:ext cx="1373218" cy="60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3890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11247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82096" y="4033456"/>
            <a:ext cx="4298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2267580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84" y="1340768"/>
                <a:ext cx="1209305" cy="567399"/>
              </a:xfrm>
              <a:prstGeom prst="rect">
                <a:avLst/>
              </a:prstGeom>
              <a:blipFill rotWithShape="1">
                <a:blip r:embed="rId3"/>
                <a:stretch>
                  <a:fillRect r="-65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1461298" y="4402788"/>
                <a:ext cx="2838919" cy="647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𝑐𝑜𝑠𝑥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𝑡𝑎𝑛𝑥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= 0 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98" y="4402788"/>
                <a:ext cx="2838919" cy="6478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924" y="2996952"/>
            <a:ext cx="316748" cy="25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908" y="3751141"/>
            <a:ext cx="316748" cy="25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1115616" y="420923"/>
            <a:ext cx="2449838" cy="588782"/>
            <a:chOff x="1115616" y="420923"/>
            <a:chExt cx="2449838" cy="588782"/>
          </a:xfrm>
        </p:grpSpPr>
        <p:sp>
          <p:nvSpPr>
            <p:cNvPr id="9" name="Rectangle 8"/>
            <p:cNvSpPr/>
            <p:nvPr/>
          </p:nvSpPr>
          <p:spPr>
            <a:xfrm>
              <a:off x="1115616" y="470414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`5. Evaluate    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2" y="420923"/>
              <a:ext cx="1013902" cy="588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1720870" y="2706029"/>
                <a:ext cx="2615588" cy="81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IN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IN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𝑐𝑜𝑠𝑥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𝑠𝑖𝑛𝑥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70" y="2706029"/>
                <a:ext cx="2615588" cy="810158"/>
              </a:xfrm>
              <a:prstGeom prst="rect">
                <a:avLst/>
              </a:prstGeom>
              <a:blipFill rotWithShape="1">
                <a:blip r:embed="rId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661346" y="1350992"/>
                <a:ext cx="2132892" cy="743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𝑙𝑜𝑔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46" y="1350992"/>
                <a:ext cx="2132892" cy="743922"/>
              </a:xfrm>
              <a:prstGeom prst="rect">
                <a:avLst/>
              </a:prstGeom>
              <a:blipFill rotWithShape="1">
                <a:blip r:embed="rId8"/>
                <a:stretch>
                  <a:fillRect r="-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/>
              <p:cNvSpPr txBox="1"/>
              <p:nvPr/>
            </p:nvSpPr>
            <p:spPr>
              <a:xfrm>
                <a:off x="1527542" y="3717032"/>
                <a:ext cx="812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42" y="3717032"/>
                <a:ext cx="81221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5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078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81127" y="7647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3" name="Rectangle 1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1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30388" y="1988840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2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6588224" y="3573016"/>
                <a:ext cx="1148263" cy="6202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form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573016"/>
                <a:ext cx="1148263" cy="620234"/>
              </a:xfrm>
              <a:prstGeom prst="rect">
                <a:avLst/>
              </a:prstGeom>
              <a:blipFill rotWithShape="1">
                <a:blip r:embed="rId3"/>
                <a:stretch>
                  <a:fillRect r="-69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Rectangle 18"/>
              <p:cNvSpPr/>
              <p:nvPr/>
            </p:nvSpPr>
            <p:spPr>
              <a:xfrm>
                <a:off x="2843808" y="6162107"/>
                <a:ext cx="3588803" cy="45294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Thus,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func>
                      <m:funcPr>
                        <m:ctrlPr>
                          <a:rPr lang="en-I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𝑡𝑎𝑛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𝑡𝑎𝑛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= 1 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6162107"/>
                <a:ext cx="3588803" cy="452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302924" y="2420888"/>
            <a:ext cx="3342529" cy="938206"/>
            <a:chOff x="1302924" y="2706029"/>
            <a:chExt cx="3342529" cy="938206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924" y="2996952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20870" y="2706029"/>
                  <a:ext cx="2924583" cy="938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N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skw"/>
                                    <m:ctrlPr>
                                      <a:rPr lang="en-I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𝑠𝑒𝑐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𝑠𝑒𝑐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𝑡𝑎𝑛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den>
                            </m:f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870" y="2706029"/>
                  <a:ext cx="2924583" cy="9382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4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1265499" y="5733256"/>
            <a:ext cx="1100652" cy="369332"/>
            <a:chOff x="1265499" y="6165304"/>
            <a:chExt cx="1100652" cy="369332"/>
          </a:xfrm>
        </p:grpSpPr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499" y="6280713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53941" y="6165304"/>
                  <a:ext cx="812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941" y="6165304"/>
                  <a:ext cx="81221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52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115616" y="260648"/>
            <a:ext cx="3253904" cy="488900"/>
            <a:chOff x="1115616" y="419820"/>
            <a:chExt cx="3253904" cy="488900"/>
          </a:xfrm>
        </p:grpSpPr>
        <p:sp>
          <p:nvSpPr>
            <p:cNvPr id="9" name="Rectangle 8"/>
            <p:cNvSpPr/>
            <p:nvPr/>
          </p:nvSpPr>
          <p:spPr>
            <a:xfrm>
              <a:off x="1115616" y="470414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`6. Evaluate    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19820"/>
              <a:ext cx="1813744" cy="48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1115616" y="4365104"/>
            <a:ext cx="378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Applying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Hospital's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Rule, We get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187624" y="4941168"/>
                <a:ext cx="4649093" cy="602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⇒  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  </m:t>
                    </m:r>
                    <m:func>
                      <m:funcPr>
                        <m:ctrlPr>
                          <a:rPr lang="en-IN" sz="2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sz="22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20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6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𝑐𝑜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𝑐𝑜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6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200" dirty="0" smtClean="0"/>
                  <a:t/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IN" sz="2200" dirty="0" smtClean="0"/>
                  <a:t/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IN" sz="22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24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6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200" dirty="0"/>
                  <a:t/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4649093" cy="602153"/>
              </a:xfrm>
              <a:prstGeom prst="rect">
                <a:avLst/>
              </a:prstGeom>
              <a:blipFill rotWithShape="1">
                <a:blip r:embed="rId9"/>
                <a:stretch>
                  <a:fillRect r="-2493" b="-3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189020" y="3484348"/>
            <a:ext cx="4746640" cy="612796"/>
            <a:chOff x="1189020" y="3717032"/>
            <a:chExt cx="4746640" cy="612796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Rectangle 3"/>
                <p:cNvSpPr/>
                <p:nvPr/>
              </p:nvSpPr>
              <p:spPr>
                <a:xfrm>
                  <a:off x="1547664" y="3717032"/>
                  <a:ext cx="4387996" cy="612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IN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⇒    </m:t>
                        </m:r>
                        <m:func>
                          <m:funcPr>
                            <m:ctrlPr>
                              <a:rPr lang="en-IN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717032"/>
                  <a:ext cx="4387996" cy="61279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020" y="3895157"/>
              <a:ext cx="316748" cy="25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043608" y="1196752"/>
            <a:ext cx="6912768" cy="678246"/>
            <a:chOff x="539552" y="1196752"/>
            <a:chExt cx="6912768" cy="678246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038" y="1196752"/>
              <a:ext cx="6048282" cy="678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39552" y="1331476"/>
                  <a:ext cx="1014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331476"/>
                  <a:ext cx="101438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2615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6" grpId="0" animBg="1"/>
      <p:bldP spid="19" grpId="0" animBg="1"/>
      <p:bldP spid="27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2225</TotalTime>
  <Words>154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Module 1: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maths</cp:lastModifiedBy>
  <cp:revision>96</cp:revision>
  <dcterms:created xsi:type="dcterms:W3CDTF">2020-10-03T13:49:00Z</dcterms:created>
  <dcterms:modified xsi:type="dcterms:W3CDTF">2020-10-28T06:54:25Z</dcterms:modified>
</cp:coreProperties>
</file>