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02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Chakraborty" userId="ba04f170a6b876ae" providerId="LiveId" clId="{2E7A8DD0-402C-4206-AE0F-187EFB9B58B4}"/>
    <pc:docChg chg="modSld">
      <pc:chgData name="Priya Chakraborty" userId="ba04f170a6b876ae" providerId="LiveId" clId="{2E7A8DD0-402C-4206-AE0F-187EFB9B58B4}" dt="2020-11-11T08:28:23.232" v="2" actId="20577"/>
      <pc:docMkLst>
        <pc:docMk/>
      </pc:docMkLst>
      <pc:sldChg chg="modSp mod">
        <pc:chgData name="Priya Chakraborty" userId="ba04f170a6b876ae" providerId="LiveId" clId="{2E7A8DD0-402C-4206-AE0F-187EFB9B58B4}" dt="2020-11-11T08:28:23.232" v="2" actId="20577"/>
        <pc:sldMkLst>
          <pc:docMk/>
          <pc:sldMk cId="3802448053" sldId="256"/>
        </pc:sldMkLst>
        <pc:spChg chg="mod">
          <ac:chgData name="Priya Chakraborty" userId="ba04f170a6b876ae" providerId="LiveId" clId="{2E7A8DD0-402C-4206-AE0F-187EFB9B58B4}" dt="2020-11-11T08:28:23.232" v="2" actId="20577"/>
          <ac:spMkLst>
            <pc:docMk/>
            <pc:sldMk cId="3802448053" sldId="25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76504-64AD-4202-9582-657B3023DA3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181C545-6538-490D-A09C-2B51FFA15184}">
      <dgm:prSet phldrT="[Text]"/>
      <dgm:spPr/>
      <dgm:t>
        <a:bodyPr/>
        <a:lstStyle/>
        <a:p>
          <a:r>
            <a:rPr lang="en-IN" dirty="0"/>
            <a:t>Sentence </a:t>
          </a:r>
        </a:p>
      </dgm:t>
    </dgm:pt>
    <dgm:pt modelId="{42E0D2CD-AD28-486A-85C4-BC174E50B2C9}" type="parTrans" cxnId="{A7F0EF31-0A38-4F01-BDBF-1021C550DE2C}">
      <dgm:prSet/>
      <dgm:spPr/>
      <dgm:t>
        <a:bodyPr/>
        <a:lstStyle/>
        <a:p>
          <a:endParaRPr lang="en-IN"/>
        </a:p>
      </dgm:t>
    </dgm:pt>
    <dgm:pt modelId="{136D096B-73D6-435B-8E38-DC1939AD9015}" type="sibTrans" cxnId="{A7F0EF31-0A38-4F01-BDBF-1021C550DE2C}">
      <dgm:prSet/>
      <dgm:spPr/>
      <dgm:t>
        <a:bodyPr/>
        <a:lstStyle/>
        <a:p>
          <a:endParaRPr lang="en-IN"/>
        </a:p>
      </dgm:t>
    </dgm:pt>
    <dgm:pt modelId="{16048F69-5F1E-42EC-94C4-E1483145011B}">
      <dgm:prSet phldrT="[Text]"/>
      <dgm:spPr/>
      <dgm:t>
        <a:bodyPr/>
        <a:lstStyle/>
        <a:p>
          <a:r>
            <a:rPr lang="en-IN" dirty="0"/>
            <a:t>Subject	</a:t>
          </a:r>
        </a:p>
        <a:p>
          <a:endParaRPr lang="en-IN" dirty="0"/>
        </a:p>
      </dgm:t>
    </dgm:pt>
    <dgm:pt modelId="{72226F04-288E-42E2-99BC-DE15B27C080B}" type="parTrans" cxnId="{B941EA5F-666A-49DF-B7EC-71281FE9DE07}">
      <dgm:prSet/>
      <dgm:spPr/>
      <dgm:t>
        <a:bodyPr/>
        <a:lstStyle/>
        <a:p>
          <a:endParaRPr lang="en-IN"/>
        </a:p>
      </dgm:t>
    </dgm:pt>
    <dgm:pt modelId="{30F4DA68-9FAB-4A49-9D5B-B45440746F31}" type="sibTrans" cxnId="{B941EA5F-666A-49DF-B7EC-71281FE9DE07}">
      <dgm:prSet/>
      <dgm:spPr/>
      <dgm:t>
        <a:bodyPr/>
        <a:lstStyle/>
        <a:p>
          <a:endParaRPr lang="en-IN"/>
        </a:p>
      </dgm:t>
    </dgm:pt>
    <dgm:pt modelId="{9BCBA326-58EB-44A4-912F-975843219710}">
      <dgm:prSet phldrT="[Text]"/>
      <dgm:spPr/>
      <dgm:t>
        <a:bodyPr/>
        <a:lstStyle/>
        <a:p>
          <a:r>
            <a:rPr lang="en-IN" dirty="0"/>
            <a:t>Predicate</a:t>
          </a:r>
        </a:p>
      </dgm:t>
    </dgm:pt>
    <dgm:pt modelId="{B2018F6D-D68E-43C8-9DB0-6C3642525DEF}" type="parTrans" cxnId="{7228B421-C3FF-4854-AE1B-DE151A322D6F}">
      <dgm:prSet/>
      <dgm:spPr/>
      <dgm:t>
        <a:bodyPr/>
        <a:lstStyle/>
        <a:p>
          <a:endParaRPr lang="en-IN"/>
        </a:p>
      </dgm:t>
    </dgm:pt>
    <dgm:pt modelId="{E2E0CCC1-716B-4BF7-924C-942402AC8B2F}" type="sibTrans" cxnId="{7228B421-C3FF-4854-AE1B-DE151A322D6F}">
      <dgm:prSet/>
      <dgm:spPr/>
      <dgm:t>
        <a:bodyPr/>
        <a:lstStyle/>
        <a:p>
          <a:endParaRPr lang="en-IN"/>
        </a:p>
      </dgm:t>
    </dgm:pt>
    <dgm:pt modelId="{273D6E49-D307-48DD-8642-3DBBBAE7D767}" type="pres">
      <dgm:prSet presAssocID="{A3776504-64AD-4202-9582-657B3023DA3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F35087C-A8ED-48DF-AE05-4979A11AB450}" type="pres">
      <dgm:prSet presAssocID="{5181C545-6538-490D-A09C-2B51FFA15184}" presName="hierRoot1" presStyleCnt="0">
        <dgm:presLayoutVars>
          <dgm:hierBranch val="init"/>
        </dgm:presLayoutVars>
      </dgm:prSet>
      <dgm:spPr/>
    </dgm:pt>
    <dgm:pt modelId="{1DB054A8-4A04-4A5D-B7BD-3F7B9F81E8A6}" type="pres">
      <dgm:prSet presAssocID="{5181C545-6538-490D-A09C-2B51FFA15184}" presName="rootComposite1" presStyleCnt="0"/>
      <dgm:spPr/>
    </dgm:pt>
    <dgm:pt modelId="{03DD298F-5927-4CD4-A37B-34F8F6CD1D47}" type="pres">
      <dgm:prSet presAssocID="{5181C545-6538-490D-A09C-2B51FFA15184}" presName="rootText1" presStyleLbl="node0" presStyleIdx="0" presStyleCnt="1">
        <dgm:presLayoutVars>
          <dgm:chPref val="3"/>
        </dgm:presLayoutVars>
      </dgm:prSet>
      <dgm:spPr/>
    </dgm:pt>
    <dgm:pt modelId="{2DC25693-806E-4361-B13C-C190787C7E7F}" type="pres">
      <dgm:prSet presAssocID="{5181C545-6538-490D-A09C-2B51FFA15184}" presName="rootConnector1" presStyleLbl="node1" presStyleIdx="0" presStyleCnt="0"/>
      <dgm:spPr/>
    </dgm:pt>
    <dgm:pt modelId="{D64CB0D3-7B3A-49E6-B44B-2B125F9B01BD}" type="pres">
      <dgm:prSet presAssocID="{5181C545-6538-490D-A09C-2B51FFA15184}" presName="hierChild2" presStyleCnt="0"/>
      <dgm:spPr/>
    </dgm:pt>
    <dgm:pt modelId="{9292F6D0-5EA2-41DA-95FC-E9E6EF9CA5FA}" type="pres">
      <dgm:prSet presAssocID="{72226F04-288E-42E2-99BC-DE15B27C080B}" presName="Name37" presStyleLbl="parChTrans1D2" presStyleIdx="0" presStyleCnt="2"/>
      <dgm:spPr/>
    </dgm:pt>
    <dgm:pt modelId="{E3289A0B-E2F2-4746-89FD-45A91245257B}" type="pres">
      <dgm:prSet presAssocID="{16048F69-5F1E-42EC-94C4-E1483145011B}" presName="hierRoot2" presStyleCnt="0">
        <dgm:presLayoutVars>
          <dgm:hierBranch val="init"/>
        </dgm:presLayoutVars>
      </dgm:prSet>
      <dgm:spPr/>
    </dgm:pt>
    <dgm:pt modelId="{3F765A54-4E74-42B9-AE3D-ADE9A3BAF18E}" type="pres">
      <dgm:prSet presAssocID="{16048F69-5F1E-42EC-94C4-E1483145011B}" presName="rootComposite" presStyleCnt="0"/>
      <dgm:spPr/>
    </dgm:pt>
    <dgm:pt modelId="{B22EB741-BF16-4528-A3E7-6AAB564BDBA3}" type="pres">
      <dgm:prSet presAssocID="{16048F69-5F1E-42EC-94C4-E1483145011B}" presName="rootText" presStyleLbl="node2" presStyleIdx="0" presStyleCnt="2">
        <dgm:presLayoutVars>
          <dgm:chPref val="3"/>
        </dgm:presLayoutVars>
      </dgm:prSet>
      <dgm:spPr/>
    </dgm:pt>
    <dgm:pt modelId="{4F68BC9D-BEF9-4213-A718-6BE9F816819D}" type="pres">
      <dgm:prSet presAssocID="{16048F69-5F1E-42EC-94C4-E1483145011B}" presName="rootConnector" presStyleLbl="node2" presStyleIdx="0" presStyleCnt="2"/>
      <dgm:spPr/>
    </dgm:pt>
    <dgm:pt modelId="{C6842FBE-19DE-417A-8B13-61D075C0BA98}" type="pres">
      <dgm:prSet presAssocID="{16048F69-5F1E-42EC-94C4-E1483145011B}" presName="hierChild4" presStyleCnt="0"/>
      <dgm:spPr/>
    </dgm:pt>
    <dgm:pt modelId="{C8DD0EEC-E6AF-4143-9E2F-63591905F7F3}" type="pres">
      <dgm:prSet presAssocID="{16048F69-5F1E-42EC-94C4-E1483145011B}" presName="hierChild5" presStyleCnt="0"/>
      <dgm:spPr/>
    </dgm:pt>
    <dgm:pt modelId="{D7991889-5E19-4680-BAEC-FA52D4BF4B49}" type="pres">
      <dgm:prSet presAssocID="{B2018F6D-D68E-43C8-9DB0-6C3642525DEF}" presName="Name37" presStyleLbl="parChTrans1D2" presStyleIdx="1" presStyleCnt="2"/>
      <dgm:spPr/>
    </dgm:pt>
    <dgm:pt modelId="{BEBD46D2-511A-4817-AB1E-262CDD05D6E0}" type="pres">
      <dgm:prSet presAssocID="{9BCBA326-58EB-44A4-912F-975843219710}" presName="hierRoot2" presStyleCnt="0">
        <dgm:presLayoutVars>
          <dgm:hierBranch val="init"/>
        </dgm:presLayoutVars>
      </dgm:prSet>
      <dgm:spPr/>
    </dgm:pt>
    <dgm:pt modelId="{8A46C41D-40CE-4555-A0BB-4CEEF86E9AF7}" type="pres">
      <dgm:prSet presAssocID="{9BCBA326-58EB-44A4-912F-975843219710}" presName="rootComposite" presStyleCnt="0"/>
      <dgm:spPr/>
    </dgm:pt>
    <dgm:pt modelId="{E7D1271D-16E1-47A3-A3AD-87BD7C5987BF}" type="pres">
      <dgm:prSet presAssocID="{9BCBA326-58EB-44A4-912F-975843219710}" presName="rootText" presStyleLbl="node2" presStyleIdx="1" presStyleCnt="2">
        <dgm:presLayoutVars>
          <dgm:chPref val="3"/>
        </dgm:presLayoutVars>
      </dgm:prSet>
      <dgm:spPr/>
    </dgm:pt>
    <dgm:pt modelId="{FDE6EAF2-5900-478F-BAC2-D2C979C67BD9}" type="pres">
      <dgm:prSet presAssocID="{9BCBA326-58EB-44A4-912F-975843219710}" presName="rootConnector" presStyleLbl="node2" presStyleIdx="1" presStyleCnt="2"/>
      <dgm:spPr/>
    </dgm:pt>
    <dgm:pt modelId="{9BCEB54A-DAD3-4932-B544-15BEB0F6BC19}" type="pres">
      <dgm:prSet presAssocID="{9BCBA326-58EB-44A4-912F-975843219710}" presName="hierChild4" presStyleCnt="0"/>
      <dgm:spPr/>
    </dgm:pt>
    <dgm:pt modelId="{C3E49B7D-0768-4365-9CB5-30534A7DA6A4}" type="pres">
      <dgm:prSet presAssocID="{9BCBA326-58EB-44A4-912F-975843219710}" presName="hierChild5" presStyleCnt="0"/>
      <dgm:spPr/>
    </dgm:pt>
    <dgm:pt modelId="{6991B61E-CC79-4501-8222-56F566847857}" type="pres">
      <dgm:prSet presAssocID="{5181C545-6538-490D-A09C-2B51FFA15184}" presName="hierChild3" presStyleCnt="0"/>
      <dgm:spPr/>
    </dgm:pt>
  </dgm:ptLst>
  <dgm:cxnLst>
    <dgm:cxn modelId="{3559E600-A02F-4AED-9821-5F6770868BE8}" type="presOf" srcId="{72226F04-288E-42E2-99BC-DE15B27C080B}" destId="{9292F6D0-5EA2-41DA-95FC-E9E6EF9CA5FA}" srcOrd="0" destOrd="0" presId="urn:microsoft.com/office/officeart/2005/8/layout/orgChart1"/>
    <dgm:cxn modelId="{7228B421-C3FF-4854-AE1B-DE151A322D6F}" srcId="{5181C545-6538-490D-A09C-2B51FFA15184}" destId="{9BCBA326-58EB-44A4-912F-975843219710}" srcOrd="1" destOrd="0" parTransId="{B2018F6D-D68E-43C8-9DB0-6C3642525DEF}" sibTransId="{E2E0CCC1-716B-4BF7-924C-942402AC8B2F}"/>
    <dgm:cxn modelId="{33550A23-E4AD-4734-9CBE-050EBE8C21FB}" type="presOf" srcId="{5181C545-6538-490D-A09C-2B51FFA15184}" destId="{2DC25693-806E-4361-B13C-C190787C7E7F}" srcOrd="1" destOrd="0" presId="urn:microsoft.com/office/officeart/2005/8/layout/orgChart1"/>
    <dgm:cxn modelId="{A7F0EF31-0A38-4F01-BDBF-1021C550DE2C}" srcId="{A3776504-64AD-4202-9582-657B3023DA34}" destId="{5181C545-6538-490D-A09C-2B51FFA15184}" srcOrd="0" destOrd="0" parTransId="{42E0D2CD-AD28-486A-85C4-BC174E50B2C9}" sibTransId="{136D096B-73D6-435B-8E38-DC1939AD9015}"/>
    <dgm:cxn modelId="{B941EA5F-666A-49DF-B7EC-71281FE9DE07}" srcId="{5181C545-6538-490D-A09C-2B51FFA15184}" destId="{16048F69-5F1E-42EC-94C4-E1483145011B}" srcOrd="0" destOrd="0" parTransId="{72226F04-288E-42E2-99BC-DE15B27C080B}" sibTransId="{30F4DA68-9FAB-4A49-9D5B-B45440746F31}"/>
    <dgm:cxn modelId="{F50B6A42-C330-4C3C-9165-5648053A202D}" type="presOf" srcId="{16048F69-5F1E-42EC-94C4-E1483145011B}" destId="{4F68BC9D-BEF9-4213-A718-6BE9F816819D}" srcOrd="1" destOrd="0" presId="urn:microsoft.com/office/officeart/2005/8/layout/orgChart1"/>
    <dgm:cxn modelId="{B6797750-3AFB-4598-A892-B5E8550B8529}" type="presOf" srcId="{A3776504-64AD-4202-9582-657B3023DA34}" destId="{273D6E49-D307-48DD-8642-3DBBBAE7D767}" srcOrd="0" destOrd="0" presId="urn:microsoft.com/office/officeart/2005/8/layout/orgChart1"/>
    <dgm:cxn modelId="{68D185A7-1E76-4A64-8B86-82D1DA19296D}" type="presOf" srcId="{9BCBA326-58EB-44A4-912F-975843219710}" destId="{E7D1271D-16E1-47A3-A3AD-87BD7C5987BF}" srcOrd="0" destOrd="0" presId="urn:microsoft.com/office/officeart/2005/8/layout/orgChart1"/>
    <dgm:cxn modelId="{510531B2-EDAC-4EAA-8A9C-8D3E11B9A505}" type="presOf" srcId="{9BCBA326-58EB-44A4-912F-975843219710}" destId="{FDE6EAF2-5900-478F-BAC2-D2C979C67BD9}" srcOrd="1" destOrd="0" presId="urn:microsoft.com/office/officeart/2005/8/layout/orgChart1"/>
    <dgm:cxn modelId="{B26FF1DB-0C6E-45FB-873B-55581F370093}" type="presOf" srcId="{16048F69-5F1E-42EC-94C4-E1483145011B}" destId="{B22EB741-BF16-4528-A3E7-6AAB564BDBA3}" srcOrd="0" destOrd="0" presId="urn:microsoft.com/office/officeart/2005/8/layout/orgChart1"/>
    <dgm:cxn modelId="{7CA274ED-B4D4-459D-A353-E0A40F0AF2EA}" type="presOf" srcId="{5181C545-6538-490D-A09C-2B51FFA15184}" destId="{03DD298F-5927-4CD4-A37B-34F8F6CD1D47}" srcOrd="0" destOrd="0" presId="urn:microsoft.com/office/officeart/2005/8/layout/orgChart1"/>
    <dgm:cxn modelId="{E86F83F5-3BA8-42F3-BD77-65C35B07E032}" type="presOf" srcId="{B2018F6D-D68E-43C8-9DB0-6C3642525DEF}" destId="{D7991889-5E19-4680-BAEC-FA52D4BF4B49}" srcOrd="0" destOrd="0" presId="urn:microsoft.com/office/officeart/2005/8/layout/orgChart1"/>
    <dgm:cxn modelId="{3B4A7E42-D04B-4BE8-8111-2A395E15474A}" type="presParOf" srcId="{273D6E49-D307-48DD-8642-3DBBBAE7D767}" destId="{0F35087C-A8ED-48DF-AE05-4979A11AB450}" srcOrd="0" destOrd="0" presId="urn:microsoft.com/office/officeart/2005/8/layout/orgChart1"/>
    <dgm:cxn modelId="{976A8C58-A2EF-4D46-BFF6-5EE1EDD772F0}" type="presParOf" srcId="{0F35087C-A8ED-48DF-AE05-4979A11AB450}" destId="{1DB054A8-4A04-4A5D-B7BD-3F7B9F81E8A6}" srcOrd="0" destOrd="0" presId="urn:microsoft.com/office/officeart/2005/8/layout/orgChart1"/>
    <dgm:cxn modelId="{F80D325E-54DE-47B3-818F-DF07532F9979}" type="presParOf" srcId="{1DB054A8-4A04-4A5D-B7BD-3F7B9F81E8A6}" destId="{03DD298F-5927-4CD4-A37B-34F8F6CD1D47}" srcOrd="0" destOrd="0" presId="urn:microsoft.com/office/officeart/2005/8/layout/orgChart1"/>
    <dgm:cxn modelId="{6DAB93BA-C739-44FE-8815-31C462966A60}" type="presParOf" srcId="{1DB054A8-4A04-4A5D-B7BD-3F7B9F81E8A6}" destId="{2DC25693-806E-4361-B13C-C190787C7E7F}" srcOrd="1" destOrd="0" presId="urn:microsoft.com/office/officeart/2005/8/layout/orgChart1"/>
    <dgm:cxn modelId="{E25D62FB-26C2-4F41-9125-34719CCF7227}" type="presParOf" srcId="{0F35087C-A8ED-48DF-AE05-4979A11AB450}" destId="{D64CB0D3-7B3A-49E6-B44B-2B125F9B01BD}" srcOrd="1" destOrd="0" presId="urn:microsoft.com/office/officeart/2005/8/layout/orgChart1"/>
    <dgm:cxn modelId="{E0A8EA80-E4DF-4B5E-A560-707FA518F5F2}" type="presParOf" srcId="{D64CB0D3-7B3A-49E6-B44B-2B125F9B01BD}" destId="{9292F6D0-5EA2-41DA-95FC-E9E6EF9CA5FA}" srcOrd="0" destOrd="0" presId="urn:microsoft.com/office/officeart/2005/8/layout/orgChart1"/>
    <dgm:cxn modelId="{AAB5E486-284B-4A60-B352-81D656E3D057}" type="presParOf" srcId="{D64CB0D3-7B3A-49E6-B44B-2B125F9B01BD}" destId="{E3289A0B-E2F2-4746-89FD-45A91245257B}" srcOrd="1" destOrd="0" presId="urn:microsoft.com/office/officeart/2005/8/layout/orgChart1"/>
    <dgm:cxn modelId="{B5D78C23-11C3-4F6A-B929-B857A3DA836B}" type="presParOf" srcId="{E3289A0B-E2F2-4746-89FD-45A91245257B}" destId="{3F765A54-4E74-42B9-AE3D-ADE9A3BAF18E}" srcOrd="0" destOrd="0" presId="urn:microsoft.com/office/officeart/2005/8/layout/orgChart1"/>
    <dgm:cxn modelId="{6B4A29E1-CEAE-4A72-9EDA-978534EF6B48}" type="presParOf" srcId="{3F765A54-4E74-42B9-AE3D-ADE9A3BAF18E}" destId="{B22EB741-BF16-4528-A3E7-6AAB564BDBA3}" srcOrd="0" destOrd="0" presId="urn:microsoft.com/office/officeart/2005/8/layout/orgChart1"/>
    <dgm:cxn modelId="{4CF00827-FDCD-4319-BED6-96C07820BF98}" type="presParOf" srcId="{3F765A54-4E74-42B9-AE3D-ADE9A3BAF18E}" destId="{4F68BC9D-BEF9-4213-A718-6BE9F816819D}" srcOrd="1" destOrd="0" presId="urn:microsoft.com/office/officeart/2005/8/layout/orgChart1"/>
    <dgm:cxn modelId="{440A60D9-2BE9-4B2B-83C2-0C5AEDD3C726}" type="presParOf" srcId="{E3289A0B-E2F2-4746-89FD-45A91245257B}" destId="{C6842FBE-19DE-417A-8B13-61D075C0BA98}" srcOrd="1" destOrd="0" presId="urn:microsoft.com/office/officeart/2005/8/layout/orgChart1"/>
    <dgm:cxn modelId="{43011EF2-0D05-484E-AFC9-787BD0AE54F4}" type="presParOf" srcId="{E3289A0B-E2F2-4746-89FD-45A91245257B}" destId="{C8DD0EEC-E6AF-4143-9E2F-63591905F7F3}" srcOrd="2" destOrd="0" presId="urn:microsoft.com/office/officeart/2005/8/layout/orgChart1"/>
    <dgm:cxn modelId="{8E2198B2-24B9-4470-9E15-AEC7B0F841E8}" type="presParOf" srcId="{D64CB0D3-7B3A-49E6-B44B-2B125F9B01BD}" destId="{D7991889-5E19-4680-BAEC-FA52D4BF4B49}" srcOrd="2" destOrd="0" presId="urn:microsoft.com/office/officeart/2005/8/layout/orgChart1"/>
    <dgm:cxn modelId="{6A4F694C-9B8D-4D66-93F3-EDF4A6AA2BC4}" type="presParOf" srcId="{D64CB0D3-7B3A-49E6-B44B-2B125F9B01BD}" destId="{BEBD46D2-511A-4817-AB1E-262CDD05D6E0}" srcOrd="3" destOrd="0" presId="urn:microsoft.com/office/officeart/2005/8/layout/orgChart1"/>
    <dgm:cxn modelId="{8F3A8551-8A70-423C-A30A-72B21CAD030E}" type="presParOf" srcId="{BEBD46D2-511A-4817-AB1E-262CDD05D6E0}" destId="{8A46C41D-40CE-4555-A0BB-4CEEF86E9AF7}" srcOrd="0" destOrd="0" presId="urn:microsoft.com/office/officeart/2005/8/layout/orgChart1"/>
    <dgm:cxn modelId="{85E96E19-6D50-4918-A082-92E20EF824EE}" type="presParOf" srcId="{8A46C41D-40CE-4555-A0BB-4CEEF86E9AF7}" destId="{E7D1271D-16E1-47A3-A3AD-87BD7C5987BF}" srcOrd="0" destOrd="0" presId="urn:microsoft.com/office/officeart/2005/8/layout/orgChart1"/>
    <dgm:cxn modelId="{EAA40F86-FDD4-4F26-93DA-31E15E20B8E4}" type="presParOf" srcId="{8A46C41D-40CE-4555-A0BB-4CEEF86E9AF7}" destId="{FDE6EAF2-5900-478F-BAC2-D2C979C67BD9}" srcOrd="1" destOrd="0" presId="urn:microsoft.com/office/officeart/2005/8/layout/orgChart1"/>
    <dgm:cxn modelId="{C4E546BF-1885-4B7C-844C-2793933C89C5}" type="presParOf" srcId="{BEBD46D2-511A-4817-AB1E-262CDD05D6E0}" destId="{9BCEB54A-DAD3-4932-B544-15BEB0F6BC19}" srcOrd="1" destOrd="0" presId="urn:microsoft.com/office/officeart/2005/8/layout/orgChart1"/>
    <dgm:cxn modelId="{3A277FB1-CE34-467F-A796-B99CA14A48B9}" type="presParOf" srcId="{BEBD46D2-511A-4817-AB1E-262CDD05D6E0}" destId="{C3E49B7D-0768-4365-9CB5-30534A7DA6A4}" srcOrd="2" destOrd="0" presId="urn:microsoft.com/office/officeart/2005/8/layout/orgChart1"/>
    <dgm:cxn modelId="{5B0ECB1E-0B28-47F7-A832-44ED5867C39A}" type="presParOf" srcId="{0F35087C-A8ED-48DF-AE05-4979A11AB450}" destId="{6991B61E-CC79-4501-8222-56F5668478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91889-5E19-4680-BAEC-FA52D4BF4B49}">
      <dsp:nvSpPr>
        <dsp:cNvPr id="0" name=""/>
        <dsp:cNvSpPr/>
      </dsp:nvSpPr>
      <dsp:spPr>
        <a:xfrm>
          <a:off x="4114800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2F6D0-5EA2-41DA-95FC-E9E6EF9CA5FA}">
      <dsp:nvSpPr>
        <dsp:cNvPr id="0" name=""/>
        <dsp:cNvSpPr/>
      </dsp:nvSpPr>
      <dsp:spPr>
        <a:xfrm>
          <a:off x="1862986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2251813" y="0"/>
              </a:moveTo>
              <a:lnTo>
                <a:pt x="2251813" y="390810"/>
              </a:lnTo>
              <a:lnTo>
                <a:pt x="0" y="390810"/>
              </a:lnTo>
              <a:lnTo>
                <a:pt x="0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D298F-5927-4CD4-A37B-34F8F6CD1D47}">
      <dsp:nvSpPr>
        <dsp:cNvPr id="0" name=""/>
        <dsp:cNvSpPr/>
      </dsp:nvSpPr>
      <dsp:spPr>
        <a:xfrm>
          <a:off x="2253797" y="11168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300" kern="1200" dirty="0"/>
            <a:t>Sentence </a:t>
          </a:r>
        </a:p>
      </dsp:txBody>
      <dsp:txXfrm>
        <a:off x="2253797" y="11168"/>
        <a:ext cx="3722005" cy="1861002"/>
      </dsp:txXfrm>
    </dsp:sp>
    <dsp:sp modelId="{B22EB741-BF16-4528-A3E7-6AAB564BDBA3}">
      <dsp:nvSpPr>
        <dsp:cNvPr id="0" name=""/>
        <dsp:cNvSpPr/>
      </dsp:nvSpPr>
      <dsp:spPr>
        <a:xfrm>
          <a:off x="1984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300" kern="1200" dirty="0"/>
            <a:t>Subject	</a:t>
          </a:r>
        </a:p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300" kern="1200" dirty="0"/>
        </a:p>
      </dsp:txBody>
      <dsp:txXfrm>
        <a:off x="1984" y="2653792"/>
        <a:ext cx="3722005" cy="1861002"/>
      </dsp:txXfrm>
    </dsp:sp>
    <dsp:sp modelId="{E7D1271D-16E1-47A3-A3AD-87BD7C5987BF}">
      <dsp:nvSpPr>
        <dsp:cNvPr id="0" name=""/>
        <dsp:cNvSpPr/>
      </dsp:nvSpPr>
      <dsp:spPr>
        <a:xfrm>
          <a:off x="4505610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300" kern="1200" dirty="0"/>
            <a:t>Predicate</a:t>
          </a:r>
        </a:p>
      </dsp:txBody>
      <dsp:txXfrm>
        <a:off x="4505610" y="2653792"/>
        <a:ext cx="3722005" cy="186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DFBEE-165C-46B2-99B2-D54263E37B94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7B424-BE8F-4F7F-9A40-DF91A1F2B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16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lishclub.com/grammar/sentence/compound-sentence.ht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 </a:t>
            </a:r>
            <a:r>
              <a:rPr lang="en-IN" b="1" u="sng" dirty="0">
                <a:hlinkClick r:id="rId3"/>
              </a:rPr>
              <a:t>compound sentence</a:t>
            </a:r>
            <a:r>
              <a:rPr lang="en-IN" dirty="0"/>
              <a:t> is two (or more) independent clauses joined by a conjunction or semi-colon. Each of these clauses could form a sentence alone.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B424-BE8F-4F7F-9A40-DF91A1F2B00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47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sentence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consists of an independent clause plus a dependent clause. (A dependent clause starts with a subordinating conjunction or a relative pronoun, and contains a subject and verb, but does not express a complete thought.)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B424-BE8F-4F7F-9A40-DF91A1F2B00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43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compound-complex sentence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consists of at least two independent clauses and one or more dependent clauses.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B424-BE8F-4F7F-9A40-DF91A1F2B00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04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9AD3-369C-4E43-B1C1-C696040AF393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66CB-9E8F-4B61-81E1-B41949443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1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9AD3-369C-4E43-B1C1-C696040AF393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66CB-9E8F-4B61-81E1-B41949443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12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9AD3-369C-4E43-B1C1-C696040AF393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66CB-9E8F-4B61-81E1-B41949443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35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9AD3-369C-4E43-B1C1-C696040AF393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66CB-9E8F-4B61-81E1-B41949443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9AD3-369C-4E43-B1C1-C696040AF393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66CB-9E8F-4B61-81E1-B41949443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4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9AD3-369C-4E43-B1C1-C696040AF393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66CB-9E8F-4B61-81E1-B41949443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24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9AD3-369C-4E43-B1C1-C696040AF393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66CB-9E8F-4B61-81E1-B41949443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51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9AD3-369C-4E43-B1C1-C696040AF393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66CB-9E8F-4B61-81E1-B41949443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88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9AD3-369C-4E43-B1C1-C696040AF393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66CB-9E8F-4B61-81E1-B41949443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72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9AD3-369C-4E43-B1C1-C696040AF393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66CB-9E8F-4B61-81E1-B41949443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4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9AD3-369C-4E43-B1C1-C696040AF393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66CB-9E8F-4B61-81E1-B41949443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3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9AD3-369C-4E43-B1C1-C696040AF393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666CB-9E8F-4B61-81E1-B41949443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1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TOPIC 1</a:t>
            </a:r>
          </a:p>
          <a:p>
            <a:r>
              <a:rPr lang="en-IN"/>
              <a:t>SENTENCE </a:t>
            </a:r>
            <a:r>
              <a:rPr lang="en-IN" dirty="0"/>
              <a:t>STRUCTURE </a:t>
            </a:r>
          </a:p>
        </p:txBody>
      </p:sp>
    </p:spTree>
    <p:extLst>
      <p:ext uri="{BB962C8B-B14F-4D97-AF65-F5344CB8AC3E}">
        <p14:creationId xmlns:p14="http://schemas.microsoft.com/office/powerpoint/2010/main" val="3802448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Compound Complex Sentence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John didn't come because he was ill so Mary was not happy.</a:t>
            </a:r>
          </a:p>
          <a:p>
            <a:r>
              <a:rPr lang="en-IN" dirty="0"/>
              <a:t>He left in a hurry after he got a phone call but he came back five minutes later.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5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48" r="14068" b="3631"/>
          <a:stretch/>
        </p:blipFill>
        <p:spPr>
          <a:xfrm>
            <a:off x="0" y="0"/>
            <a:ext cx="9036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1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sentence consists of group of words , typically a subject and predicate. </a:t>
            </a:r>
          </a:p>
        </p:txBody>
      </p:sp>
    </p:spTree>
    <p:extLst>
      <p:ext uri="{BB962C8B-B14F-4D97-AF65-F5344CB8AC3E}">
        <p14:creationId xmlns:p14="http://schemas.microsoft.com/office/powerpoint/2010/main" val="66717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751533"/>
              </p:ext>
            </p:extLst>
          </p:nvPr>
        </p:nvGraphicFramePr>
        <p:xfrm>
          <a:off x="683568" y="105273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326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Subject </a:t>
            </a:r>
          </a:p>
          <a:p>
            <a:pPr lvl="1"/>
            <a:r>
              <a:rPr lang="en-IN" dirty="0"/>
              <a:t>A person, animal, place, thing or concept that does action 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Predicate </a:t>
            </a:r>
          </a:p>
          <a:p>
            <a:pPr lvl="1"/>
            <a:r>
              <a:rPr lang="en-IN" dirty="0"/>
              <a:t>The part which tells something about subject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861048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The boy stood on the burning deck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2702984" y="3822698"/>
            <a:ext cx="519715" cy="105807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Brace 6"/>
          <p:cNvSpPr/>
          <p:nvPr/>
        </p:nvSpPr>
        <p:spPr>
          <a:xfrm rot="16200000">
            <a:off x="4924210" y="2663307"/>
            <a:ext cx="519715" cy="33843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433803" y="4869160"/>
            <a:ext cx="91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Subject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8024" y="4869160"/>
            <a:ext cx="11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Predicate</a:t>
            </a:r>
          </a:p>
        </p:txBody>
      </p:sp>
    </p:spTree>
    <p:extLst>
      <p:ext uri="{BB962C8B-B14F-4D97-AF65-F5344CB8AC3E}">
        <p14:creationId xmlns:p14="http://schemas.microsoft.com/office/powerpoint/2010/main" val="1537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Sentence Vs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 clause is made of subject and Predicate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 sentence is a grammatical unit that is composed of one or more clauses.</a:t>
            </a:r>
          </a:p>
        </p:txBody>
      </p:sp>
    </p:spTree>
    <p:extLst>
      <p:ext uri="{BB962C8B-B14F-4D97-AF65-F5344CB8AC3E}">
        <p14:creationId xmlns:p14="http://schemas.microsoft.com/office/powerpoint/2010/main" val="284951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 Types of Sentences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</a:t>
            </a:r>
          </a:p>
          <a:p>
            <a:r>
              <a:rPr lang="en-IN" dirty="0"/>
              <a:t>Compound</a:t>
            </a:r>
          </a:p>
          <a:p>
            <a:r>
              <a:rPr lang="en-IN" dirty="0"/>
              <a:t>Complex</a:t>
            </a:r>
          </a:p>
          <a:p>
            <a:r>
              <a:rPr lang="en-IN" dirty="0"/>
              <a:t>Compound-complex </a:t>
            </a:r>
          </a:p>
        </p:txBody>
      </p:sp>
    </p:spTree>
    <p:extLst>
      <p:ext uri="{BB962C8B-B14F-4D97-AF65-F5344CB8AC3E}">
        <p14:creationId xmlns:p14="http://schemas.microsoft.com/office/powerpoint/2010/main" val="233300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Simple Sentence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b="1" dirty="0"/>
              <a:t>simple sentence</a:t>
            </a:r>
            <a:r>
              <a:rPr lang="en-IN" dirty="0"/>
              <a:t> consists of one independent clause</a:t>
            </a:r>
          </a:p>
          <a:p>
            <a:pPr lvl="1"/>
            <a:r>
              <a:rPr lang="en-IN" dirty="0"/>
              <a:t>I like coffee.</a:t>
            </a:r>
          </a:p>
          <a:p>
            <a:pPr lvl="1"/>
            <a:r>
              <a:rPr lang="en-IN" dirty="0"/>
              <a:t>Mary likes tea.</a:t>
            </a:r>
          </a:p>
          <a:p>
            <a:pPr lvl="1"/>
            <a:r>
              <a:rPr lang="en-IN" dirty="0"/>
              <a:t>The earth goes round the sun.</a:t>
            </a:r>
          </a:p>
          <a:p>
            <a:pPr lvl="1"/>
            <a:r>
              <a:rPr lang="en-IN" dirty="0"/>
              <a:t>Mary did not go to the party.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36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Compound Sentence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like coffee and Mary likes tea.</a:t>
            </a:r>
          </a:p>
          <a:p>
            <a:r>
              <a:rPr lang="en-IN" dirty="0"/>
              <a:t>Mary went to work but John went to the party.</a:t>
            </a:r>
          </a:p>
          <a:p>
            <a:r>
              <a:rPr lang="en-IN" dirty="0"/>
              <a:t>Our car broke down; we came last.</a:t>
            </a:r>
          </a:p>
          <a:p>
            <a:pPr lvl="1"/>
            <a:r>
              <a:rPr lang="en-IN" dirty="0"/>
              <a:t>There are seven coordinating conjunctions:</a:t>
            </a:r>
          </a:p>
          <a:p>
            <a:pPr lvl="2"/>
            <a:r>
              <a:rPr lang="en-IN" i="1" dirty="0"/>
              <a:t>and, but, or, nor, for, yet, so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05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 Sentence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We missed our plane because we were late.</a:t>
            </a:r>
          </a:p>
          <a:p>
            <a:r>
              <a:rPr lang="en-IN" dirty="0"/>
              <a:t>Our dog barks when she hears a noise.</a:t>
            </a:r>
          </a:p>
          <a:p>
            <a:r>
              <a:rPr lang="en-IN" dirty="0"/>
              <a:t>He left in a hurry after he got a phone call.</a:t>
            </a:r>
          </a:p>
          <a:p>
            <a:r>
              <a:rPr lang="en-IN" dirty="0"/>
              <a:t>Do you know the man who is talking to Mary?</a:t>
            </a:r>
          </a:p>
          <a:p>
            <a:pPr lvl="1"/>
            <a:r>
              <a:rPr lang="en-IN" dirty="0"/>
              <a:t>Here are some common subordinating conjunctions:</a:t>
            </a:r>
          </a:p>
          <a:p>
            <a:pPr lvl="2"/>
            <a:r>
              <a:rPr lang="en-IN" i="1" dirty="0"/>
              <a:t>after, although, as, because, before, how, if, once, since, than, that, though, till, until, when, where, whether, while</a:t>
            </a:r>
            <a:endParaRPr lang="en-IN" dirty="0"/>
          </a:p>
          <a:p>
            <a:pPr lvl="1"/>
            <a:r>
              <a:rPr lang="en-IN" dirty="0"/>
              <a:t>Here are the five basic relative pronouns:</a:t>
            </a:r>
          </a:p>
          <a:p>
            <a:pPr lvl="2"/>
            <a:r>
              <a:rPr lang="en-IN" i="1" dirty="0"/>
              <a:t>that, which, who, whom, whose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18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402</Words>
  <Application>Microsoft Office PowerPoint</Application>
  <PresentationFormat>On-screen Show (4:3)</PresentationFormat>
  <Paragraphs>57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UNIT 2</vt:lpstr>
      <vt:lpstr>What is sentence</vt:lpstr>
      <vt:lpstr>PowerPoint Presentation</vt:lpstr>
      <vt:lpstr>PowerPoint Presentation</vt:lpstr>
      <vt:lpstr>Sentence Vs Clause</vt:lpstr>
      <vt:lpstr>Four Types of Sentences </vt:lpstr>
      <vt:lpstr>Simple Sentence </vt:lpstr>
      <vt:lpstr>Compound Sentence</vt:lpstr>
      <vt:lpstr>Complex Sentence </vt:lpstr>
      <vt:lpstr>Compound Complex Sentence 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Sushyni kothuri</dc:creator>
  <cp:lastModifiedBy>Priya Chakraborty</cp:lastModifiedBy>
  <cp:revision>8</cp:revision>
  <dcterms:created xsi:type="dcterms:W3CDTF">2020-11-05T12:41:44Z</dcterms:created>
  <dcterms:modified xsi:type="dcterms:W3CDTF">2020-11-11T08:28:28Z</dcterms:modified>
</cp:coreProperties>
</file>