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Chakraborty" userId="ba04f170a6b876ae" providerId="LiveId" clId="{108D7E6C-AA89-4598-8C5A-79373AED8797}"/>
    <pc:docChg chg="undo custSel modSld">
      <pc:chgData name="Priya Chakraborty" userId="ba04f170a6b876ae" providerId="LiveId" clId="{108D7E6C-AA89-4598-8C5A-79373AED8797}" dt="2020-11-24T08:27:17.044" v="198" actId="15"/>
      <pc:docMkLst>
        <pc:docMk/>
      </pc:docMkLst>
      <pc:sldChg chg="modSp mod">
        <pc:chgData name="Priya Chakraborty" userId="ba04f170a6b876ae" providerId="LiveId" clId="{108D7E6C-AA89-4598-8C5A-79373AED8797}" dt="2020-11-24T08:23:34.172" v="197" actId="14100"/>
        <pc:sldMkLst>
          <pc:docMk/>
          <pc:sldMk cId="1384509989" sldId="267"/>
        </pc:sldMkLst>
        <pc:spChg chg="mod">
          <ac:chgData name="Priya Chakraborty" userId="ba04f170a6b876ae" providerId="LiveId" clId="{108D7E6C-AA89-4598-8C5A-79373AED8797}" dt="2020-11-24T08:23:34.172" v="197" actId="14100"/>
          <ac:spMkLst>
            <pc:docMk/>
            <pc:sldMk cId="1384509989" sldId="267"/>
            <ac:spMk id="3" creationId="{00000000-0000-0000-0000-000000000000}"/>
          </ac:spMkLst>
        </pc:spChg>
      </pc:sldChg>
      <pc:sldChg chg="modSp mod">
        <pc:chgData name="Priya Chakraborty" userId="ba04f170a6b876ae" providerId="LiveId" clId="{108D7E6C-AA89-4598-8C5A-79373AED8797}" dt="2020-11-24T08:27:17.044" v="198" actId="15"/>
        <pc:sldMkLst>
          <pc:docMk/>
          <pc:sldMk cId="3935086488" sldId="268"/>
        </pc:sldMkLst>
        <pc:spChg chg="mod">
          <ac:chgData name="Priya Chakraborty" userId="ba04f170a6b876ae" providerId="LiveId" clId="{108D7E6C-AA89-4598-8C5A-79373AED8797}" dt="2020-11-24T08:27:17.044" v="198" actId="15"/>
          <ac:spMkLst>
            <pc:docMk/>
            <pc:sldMk cId="3935086488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9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0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5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5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0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2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655F-54EB-49AA-8015-9768A3113167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72EF-C023-4118-A9FB-161E062CF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Topic 3</a:t>
            </a:r>
          </a:p>
          <a:p>
            <a:r>
              <a:rPr lang="en-IN"/>
              <a:t>Punctuations </a:t>
            </a:r>
          </a:p>
        </p:txBody>
      </p:sp>
    </p:spTree>
    <p:extLst>
      <p:ext uri="{BB962C8B-B14F-4D97-AF65-F5344CB8AC3E}">
        <p14:creationId xmlns:p14="http://schemas.microsoft.com/office/powerpoint/2010/main" val="26768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482930"/>
            <a:ext cx="1487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Colon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4420"/>
            <a:ext cx="6910705" cy="23672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introduce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461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After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salutation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business letter  </a:t>
            </a:r>
            <a:r>
              <a:rPr sz="3200" dirty="0">
                <a:latin typeface="Arial"/>
                <a:cs typeface="Arial"/>
              </a:rPr>
              <a:t>(Dear </a:t>
            </a:r>
            <a:r>
              <a:rPr sz="3200" spc="-5" dirty="0">
                <a:latin typeface="Arial"/>
                <a:cs typeface="Arial"/>
              </a:rPr>
              <a:t>Chairperson: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Between numbers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time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(2:25)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72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878" y="482930"/>
            <a:ext cx="1953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Hyphen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9552" y="1180160"/>
            <a:ext cx="8057078" cy="5738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divide a word </a:t>
            </a: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you run </a:t>
            </a:r>
            <a:r>
              <a:rPr sz="3200" spc="-5" dirty="0">
                <a:latin typeface="Arial"/>
                <a:cs typeface="Arial"/>
              </a:rPr>
              <a:t>out of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room  </a:t>
            </a:r>
            <a:r>
              <a:rPr sz="3200" dirty="0">
                <a:latin typeface="Arial"/>
                <a:cs typeface="Arial"/>
              </a:rPr>
              <a:t>at the </a:t>
            </a:r>
            <a:r>
              <a:rPr sz="3200" spc="-5" dirty="0">
                <a:latin typeface="Arial"/>
                <a:cs typeface="Arial"/>
              </a:rPr>
              <a:t>end </a:t>
            </a:r>
            <a:r>
              <a:rPr sz="3200" dirty="0">
                <a:latin typeface="Arial"/>
                <a:cs typeface="Arial"/>
              </a:rPr>
              <a:t>of the </a:t>
            </a:r>
            <a:r>
              <a:rPr sz="3200" spc="-5" dirty="0">
                <a:latin typeface="Arial"/>
                <a:cs typeface="Arial"/>
              </a:rPr>
              <a:t>line (divide only </a:t>
            </a:r>
            <a:r>
              <a:rPr sz="3200" dirty="0">
                <a:latin typeface="Arial"/>
                <a:cs typeface="Arial"/>
              </a:rPr>
              <a:t>at the  </a:t>
            </a:r>
            <a:r>
              <a:rPr sz="3200" spc="-5" dirty="0">
                <a:latin typeface="Arial"/>
                <a:cs typeface="Arial"/>
              </a:rPr>
              <a:t>syllables, never divide one syllable </a:t>
            </a:r>
            <a:r>
              <a:rPr sz="3200" dirty="0">
                <a:latin typeface="Arial"/>
                <a:cs typeface="Arial"/>
              </a:rPr>
              <a:t>words  or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contractions)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Between numbers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fractions</a:t>
            </a:r>
            <a:endParaRPr lang="en-US" sz="32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3200" spc="-5" dirty="0">
                <a:latin typeface="Arial"/>
                <a:cs typeface="Arial"/>
              </a:rPr>
              <a:t>Use hyphen when the modifier comes before the word it’s modifying. </a:t>
            </a:r>
            <a:r>
              <a:rPr lang="en-IN" sz="3200" spc="-5" dirty="0" err="1">
                <a:latin typeface="Arial"/>
                <a:cs typeface="Arial"/>
              </a:rPr>
              <a:t>E.g</a:t>
            </a:r>
            <a:r>
              <a:rPr lang="en-IN" sz="3200" spc="-5" dirty="0">
                <a:latin typeface="Arial"/>
                <a:cs typeface="Arial"/>
              </a:rPr>
              <a:t> ( This rock-hard cake is absolutely impossible to eat ) or We are looking for a Dog-friendly hotel. 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50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533" y="482930"/>
            <a:ext cx="2887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Apostrophe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4420"/>
            <a:ext cx="7428230" cy="45640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contractions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(can’t)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form </a:t>
            </a:r>
            <a:r>
              <a:rPr sz="3200" spc="-10" dirty="0">
                <a:latin typeface="Arial"/>
                <a:cs typeface="Arial"/>
              </a:rPr>
              <a:t>plurals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(A’s)</a:t>
            </a:r>
          </a:p>
          <a:p>
            <a:pPr marL="812800" marR="365125" lvl="1" indent="-342900"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place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omitted numbers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  </a:t>
            </a:r>
            <a:r>
              <a:rPr sz="3200" dirty="0">
                <a:latin typeface="Arial"/>
                <a:cs typeface="Arial"/>
              </a:rPr>
              <a:t>(class </a:t>
            </a:r>
            <a:r>
              <a:rPr sz="3200" spc="-5" dirty="0">
                <a:latin typeface="Arial"/>
                <a:cs typeface="Arial"/>
              </a:rPr>
              <a:t>of 91’ </a:t>
            </a:r>
            <a:r>
              <a:rPr sz="3200" spc="-10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fixin’ to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go)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form </a:t>
            </a:r>
            <a:r>
              <a:rPr sz="3200" spc="-5" dirty="0">
                <a:latin typeface="Arial"/>
                <a:cs typeface="Arial"/>
              </a:rPr>
              <a:t>singular possessives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(sister’s)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form plural possessives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(girls’)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form </a:t>
            </a:r>
            <a:r>
              <a:rPr sz="3200" spc="-5" dirty="0">
                <a:latin typeface="Arial"/>
                <a:cs typeface="Arial"/>
              </a:rPr>
              <a:t>shared </a:t>
            </a:r>
            <a:r>
              <a:rPr sz="3200" dirty="0">
                <a:latin typeface="Arial"/>
                <a:cs typeface="Arial"/>
              </a:rPr>
              <a:t>possessives ( Jim,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Jeb, 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Jerry’s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fish)</a:t>
            </a:r>
          </a:p>
        </p:txBody>
      </p:sp>
    </p:spTree>
    <p:extLst>
      <p:ext uri="{BB962C8B-B14F-4D97-AF65-F5344CB8AC3E}">
        <p14:creationId xmlns:p14="http://schemas.microsoft.com/office/powerpoint/2010/main" val="393508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482930"/>
            <a:ext cx="4131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Quotation</a:t>
            </a:r>
            <a:r>
              <a:rPr sz="4400" spc="-50" dirty="0"/>
              <a:t> </a:t>
            </a:r>
            <a:r>
              <a:rPr sz="4400" dirty="0"/>
              <a:t>Marks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7714"/>
            <a:ext cx="7945755" cy="43802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set off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direct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quotation</a:t>
            </a:r>
            <a:endParaRPr sz="2800">
              <a:latin typeface="Arial"/>
              <a:cs typeface="Arial"/>
            </a:endParaRPr>
          </a:p>
          <a:p>
            <a:pPr marL="355600" marR="875665" indent="-342900">
              <a:lnSpc>
                <a:spcPts val="302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Placement of </a:t>
            </a:r>
            <a:r>
              <a:rPr sz="2800" dirty="0">
                <a:latin typeface="Arial"/>
                <a:cs typeface="Arial"/>
              </a:rPr>
              <a:t>punctuation (put other </a:t>
            </a:r>
            <a:r>
              <a:rPr sz="2800" spc="-5" dirty="0">
                <a:latin typeface="Arial"/>
                <a:cs typeface="Arial"/>
              </a:rPr>
              <a:t>marks  inside of the </a:t>
            </a:r>
            <a:r>
              <a:rPr sz="2800" dirty="0">
                <a:latin typeface="Arial"/>
                <a:cs typeface="Arial"/>
              </a:rPr>
              <a:t>quotation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mark)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punctuate titles (songs, </a:t>
            </a:r>
            <a:r>
              <a:rPr sz="2800" spc="-5" dirty="0">
                <a:latin typeface="Arial"/>
                <a:cs typeface="Arial"/>
              </a:rPr>
              <a:t>poems, </a:t>
            </a:r>
            <a:r>
              <a:rPr sz="2800" dirty="0">
                <a:latin typeface="Arial"/>
                <a:cs typeface="Arial"/>
              </a:rPr>
              <a:t>short stories,  essays,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chapters </a:t>
            </a:r>
            <a:r>
              <a:rPr sz="2800" spc="-5" dirty="0">
                <a:latin typeface="Arial"/>
                <a:cs typeface="Arial"/>
              </a:rPr>
              <a:t>of books, </a:t>
            </a:r>
            <a:r>
              <a:rPr sz="2800" dirty="0">
                <a:latin typeface="Arial"/>
                <a:cs typeface="Arial"/>
              </a:rPr>
              <a:t>articles </a:t>
            </a:r>
            <a:r>
              <a:rPr sz="2800" spc="-5" dirty="0">
                <a:latin typeface="Arial"/>
                <a:cs typeface="Arial"/>
              </a:rPr>
              <a:t>in  newspapers, magazines, </a:t>
            </a:r>
            <a:r>
              <a:rPr sz="2800" dirty="0">
                <a:latin typeface="Arial"/>
                <a:cs typeface="Arial"/>
              </a:rPr>
              <a:t>encyclopedia, </a:t>
            </a:r>
            <a:r>
              <a:rPr sz="2800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electronic </a:t>
            </a:r>
            <a:r>
              <a:rPr sz="2800" spc="-5" dirty="0">
                <a:latin typeface="Arial"/>
                <a:cs typeface="Arial"/>
              </a:rPr>
              <a:t>sources)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“America the Beautiful”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(song)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“McBroom Tells the Truth” </a:t>
            </a:r>
            <a:r>
              <a:rPr sz="2800" dirty="0">
                <a:latin typeface="Arial"/>
                <a:cs typeface="Arial"/>
              </a:rPr>
              <a:t>(short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story)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“Water, </a:t>
            </a:r>
            <a:r>
              <a:rPr sz="2800" dirty="0">
                <a:latin typeface="Arial"/>
                <a:cs typeface="Arial"/>
              </a:rPr>
              <a:t>Water </a:t>
            </a:r>
            <a:r>
              <a:rPr sz="2800" spc="-5" dirty="0">
                <a:latin typeface="Arial"/>
                <a:cs typeface="Arial"/>
              </a:rPr>
              <a:t>Everywhere”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(chapter)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17046" y="231374"/>
            <a:ext cx="960755" cy="1045210"/>
            <a:chOff x="7917046" y="231374"/>
            <a:chExt cx="960755" cy="1045210"/>
          </a:xfrm>
        </p:grpSpPr>
        <p:sp>
          <p:nvSpPr>
            <p:cNvPr id="5" name="object 5"/>
            <p:cNvSpPr/>
            <p:nvPr/>
          </p:nvSpPr>
          <p:spPr>
            <a:xfrm>
              <a:off x="7973802" y="346479"/>
              <a:ext cx="903605" cy="731520"/>
            </a:xfrm>
            <a:custGeom>
              <a:avLst/>
              <a:gdLst/>
              <a:ahLst/>
              <a:cxnLst/>
              <a:rect l="l" t="t" r="r" b="b"/>
              <a:pathLst>
                <a:path w="903604" h="731519">
                  <a:moveTo>
                    <a:pt x="903553" y="0"/>
                  </a:moveTo>
                  <a:lnTo>
                    <a:pt x="0" y="10323"/>
                  </a:lnTo>
                  <a:lnTo>
                    <a:pt x="4229" y="666570"/>
                  </a:lnTo>
                  <a:lnTo>
                    <a:pt x="830318" y="731361"/>
                  </a:lnTo>
                  <a:lnTo>
                    <a:pt x="903553" y="109763"/>
                  </a:lnTo>
                  <a:lnTo>
                    <a:pt x="903553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7046" y="231374"/>
              <a:ext cx="895985" cy="1045210"/>
            </a:xfrm>
            <a:custGeom>
              <a:avLst/>
              <a:gdLst/>
              <a:ahLst/>
              <a:cxnLst/>
              <a:rect l="l" t="t" r="r" b="b"/>
              <a:pathLst>
                <a:path w="895984" h="1045210">
                  <a:moveTo>
                    <a:pt x="895343" y="430563"/>
                  </a:moveTo>
                  <a:lnTo>
                    <a:pt x="500308" y="430563"/>
                  </a:lnTo>
                  <a:lnTo>
                    <a:pt x="506608" y="449354"/>
                  </a:lnTo>
                  <a:lnTo>
                    <a:pt x="517108" y="463985"/>
                  </a:lnTo>
                  <a:lnTo>
                    <a:pt x="527636" y="480711"/>
                  </a:lnTo>
                  <a:lnTo>
                    <a:pt x="561264" y="512068"/>
                  </a:lnTo>
                  <a:lnTo>
                    <a:pt x="599092" y="528793"/>
                  </a:lnTo>
                  <a:lnTo>
                    <a:pt x="611692" y="532953"/>
                  </a:lnTo>
                  <a:lnTo>
                    <a:pt x="641120" y="537142"/>
                  </a:lnTo>
                  <a:lnTo>
                    <a:pt x="634820" y="539236"/>
                  </a:lnTo>
                  <a:lnTo>
                    <a:pt x="628521" y="543425"/>
                  </a:lnTo>
                  <a:lnTo>
                    <a:pt x="620121" y="545490"/>
                  </a:lnTo>
                  <a:lnTo>
                    <a:pt x="609592" y="547584"/>
                  </a:lnTo>
                  <a:lnTo>
                    <a:pt x="590693" y="553867"/>
                  </a:lnTo>
                  <a:lnTo>
                    <a:pt x="550736" y="568499"/>
                  </a:lnTo>
                  <a:lnTo>
                    <a:pt x="517108" y="593573"/>
                  </a:lnTo>
                  <a:lnTo>
                    <a:pt x="498208" y="633278"/>
                  </a:lnTo>
                  <a:lnTo>
                    <a:pt x="496079" y="660446"/>
                  </a:lnTo>
                  <a:lnTo>
                    <a:pt x="498208" y="681361"/>
                  </a:lnTo>
                  <a:lnTo>
                    <a:pt x="512908" y="716878"/>
                  </a:lnTo>
                  <a:lnTo>
                    <a:pt x="540236" y="744046"/>
                  </a:lnTo>
                  <a:lnTo>
                    <a:pt x="561264" y="754518"/>
                  </a:lnTo>
                  <a:lnTo>
                    <a:pt x="565464" y="762866"/>
                  </a:lnTo>
                  <a:lnTo>
                    <a:pt x="578064" y="783766"/>
                  </a:lnTo>
                  <a:lnTo>
                    <a:pt x="596992" y="810934"/>
                  </a:lnTo>
                  <a:lnTo>
                    <a:pt x="618021" y="844374"/>
                  </a:lnTo>
                  <a:lnTo>
                    <a:pt x="636920" y="875725"/>
                  </a:lnTo>
                  <a:lnTo>
                    <a:pt x="655849" y="904985"/>
                  </a:lnTo>
                  <a:lnTo>
                    <a:pt x="668448" y="923796"/>
                  </a:lnTo>
                  <a:lnTo>
                    <a:pt x="672677" y="932156"/>
                  </a:lnTo>
                  <a:lnTo>
                    <a:pt x="548636" y="969776"/>
                  </a:lnTo>
                  <a:lnTo>
                    <a:pt x="533936" y="976044"/>
                  </a:lnTo>
                  <a:lnTo>
                    <a:pt x="525507" y="988584"/>
                  </a:lnTo>
                  <a:lnTo>
                    <a:pt x="521307" y="1003216"/>
                  </a:lnTo>
                  <a:lnTo>
                    <a:pt x="523407" y="1017844"/>
                  </a:lnTo>
                  <a:lnTo>
                    <a:pt x="529736" y="1030385"/>
                  </a:lnTo>
                  <a:lnTo>
                    <a:pt x="540236" y="1038745"/>
                  </a:lnTo>
                  <a:lnTo>
                    <a:pt x="554935" y="1045015"/>
                  </a:lnTo>
                  <a:lnTo>
                    <a:pt x="569664" y="1042925"/>
                  </a:lnTo>
                  <a:lnTo>
                    <a:pt x="790390" y="978136"/>
                  </a:lnTo>
                  <a:lnTo>
                    <a:pt x="653749" y="756583"/>
                  </a:lnTo>
                  <a:lnTo>
                    <a:pt x="670548" y="752423"/>
                  </a:lnTo>
                  <a:lnTo>
                    <a:pt x="708405" y="739886"/>
                  </a:lnTo>
                  <a:lnTo>
                    <a:pt x="748333" y="721066"/>
                  </a:lnTo>
                  <a:lnTo>
                    <a:pt x="786161" y="693898"/>
                  </a:lnTo>
                  <a:lnTo>
                    <a:pt x="819818" y="660446"/>
                  </a:lnTo>
                  <a:lnTo>
                    <a:pt x="851347" y="614487"/>
                  </a:lnTo>
                  <a:lnTo>
                    <a:pt x="876575" y="553867"/>
                  </a:lnTo>
                  <a:lnTo>
                    <a:pt x="893374" y="476522"/>
                  </a:lnTo>
                  <a:lnTo>
                    <a:pt x="895474" y="432657"/>
                  </a:lnTo>
                  <a:lnTo>
                    <a:pt x="895343" y="430563"/>
                  </a:lnTo>
                  <a:close/>
                </a:path>
                <a:path w="895984" h="1045210">
                  <a:moveTo>
                    <a:pt x="42056" y="867365"/>
                  </a:moveTo>
                  <a:lnTo>
                    <a:pt x="27328" y="869454"/>
                  </a:lnTo>
                  <a:lnTo>
                    <a:pt x="14728" y="875725"/>
                  </a:lnTo>
                  <a:lnTo>
                    <a:pt x="4229" y="888265"/>
                  </a:lnTo>
                  <a:lnTo>
                    <a:pt x="0" y="902896"/>
                  </a:lnTo>
                  <a:lnTo>
                    <a:pt x="2129" y="917525"/>
                  </a:lnTo>
                  <a:lnTo>
                    <a:pt x="8428" y="930065"/>
                  </a:lnTo>
                  <a:lnTo>
                    <a:pt x="21028" y="940516"/>
                  </a:lnTo>
                  <a:lnTo>
                    <a:pt x="220726" y="1042925"/>
                  </a:lnTo>
                  <a:lnTo>
                    <a:pt x="258448" y="934245"/>
                  </a:lnTo>
                  <a:lnTo>
                    <a:pt x="176569" y="934245"/>
                  </a:lnTo>
                  <a:lnTo>
                    <a:pt x="56756" y="871545"/>
                  </a:lnTo>
                  <a:lnTo>
                    <a:pt x="42056" y="867365"/>
                  </a:lnTo>
                  <a:close/>
                </a:path>
                <a:path w="895984" h="1045210">
                  <a:moveTo>
                    <a:pt x="318660" y="760772"/>
                  </a:moveTo>
                  <a:lnTo>
                    <a:pt x="237554" y="760772"/>
                  </a:lnTo>
                  <a:lnTo>
                    <a:pt x="176569" y="934245"/>
                  </a:lnTo>
                  <a:lnTo>
                    <a:pt x="258448" y="934245"/>
                  </a:lnTo>
                  <a:lnTo>
                    <a:pt x="318660" y="760772"/>
                  </a:lnTo>
                  <a:close/>
                </a:path>
                <a:path w="895984" h="1045210">
                  <a:moveTo>
                    <a:pt x="309010" y="167227"/>
                  </a:moveTo>
                  <a:lnTo>
                    <a:pt x="287982" y="167227"/>
                  </a:lnTo>
                  <a:lnTo>
                    <a:pt x="248054" y="171387"/>
                  </a:lnTo>
                  <a:lnTo>
                    <a:pt x="178698" y="198555"/>
                  </a:lnTo>
                  <a:lnTo>
                    <a:pt x="126141" y="250827"/>
                  </a:lnTo>
                  <a:lnTo>
                    <a:pt x="107213" y="284249"/>
                  </a:lnTo>
                  <a:lnTo>
                    <a:pt x="92513" y="359500"/>
                  </a:lnTo>
                  <a:lnTo>
                    <a:pt x="96713" y="399206"/>
                  </a:lnTo>
                  <a:lnTo>
                    <a:pt x="121941" y="466079"/>
                  </a:lnTo>
                  <a:lnTo>
                    <a:pt x="153469" y="503690"/>
                  </a:lnTo>
                  <a:lnTo>
                    <a:pt x="189197" y="524605"/>
                  </a:lnTo>
                  <a:lnTo>
                    <a:pt x="203897" y="528793"/>
                  </a:lnTo>
                  <a:lnTo>
                    <a:pt x="216526" y="532953"/>
                  </a:lnTo>
                  <a:lnTo>
                    <a:pt x="245954" y="537142"/>
                  </a:lnTo>
                  <a:lnTo>
                    <a:pt x="239654" y="539236"/>
                  </a:lnTo>
                  <a:lnTo>
                    <a:pt x="231225" y="543425"/>
                  </a:lnTo>
                  <a:lnTo>
                    <a:pt x="214426" y="547584"/>
                  </a:lnTo>
                  <a:lnTo>
                    <a:pt x="195497" y="553867"/>
                  </a:lnTo>
                  <a:lnTo>
                    <a:pt x="174469" y="560121"/>
                  </a:lnTo>
                  <a:lnTo>
                    <a:pt x="138741" y="578941"/>
                  </a:lnTo>
                  <a:lnTo>
                    <a:pt x="111413" y="612393"/>
                  </a:lnTo>
                  <a:lnTo>
                    <a:pt x="100913" y="660446"/>
                  </a:lnTo>
                  <a:lnTo>
                    <a:pt x="103013" y="681361"/>
                  </a:lnTo>
                  <a:lnTo>
                    <a:pt x="117712" y="716878"/>
                  </a:lnTo>
                  <a:lnTo>
                    <a:pt x="142941" y="741952"/>
                  </a:lnTo>
                  <a:lnTo>
                    <a:pt x="149270" y="748235"/>
                  </a:lnTo>
                  <a:lnTo>
                    <a:pt x="180798" y="760772"/>
                  </a:lnTo>
                  <a:lnTo>
                    <a:pt x="195497" y="762866"/>
                  </a:lnTo>
                  <a:lnTo>
                    <a:pt x="216526" y="762866"/>
                  </a:lnTo>
                  <a:lnTo>
                    <a:pt x="224925" y="760772"/>
                  </a:lnTo>
                  <a:lnTo>
                    <a:pt x="318660" y="760772"/>
                  </a:lnTo>
                  <a:lnTo>
                    <a:pt x="323739" y="746140"/>
                  </a:lnTo>
                  <a:lnTo>
                    <a:pt x="325839" y="741952"/>
                  </a:lnTo>
                  <a:lnTo>
                    <a:pt x="325839" y="733603"/>
                  </a:lnTo>
                  <a:lnTo>
                    <a:pt x="336338" y="729415"/>
                  </a:lnTo>
                  <a:lnTo>
                    <a:pt x="367867" y="710624"/>
                  </a:lnTo>
                  <a:lnTo>
                    <a:pt x="388895" y="693898"/>
                  </a:lnTo>
                  <a:lnTo>
                    <a:pt x="397295" y="685521"/>
                  </a:lnTo>
                  <a:lnTo>
                    <a:pt x="407794" y="677172"/>
                  </a:lnTo>
                  <a:lnTo>
                    <a:pt x="439352" y="639561"/>
                  </a:lnTo>
                  <a:lnTo>
                    <a:pt x="470880" y="585224"/>
                  </a:lnTo>
                  <a:lnTo>
                    <a:pt x="491879" y="518322"/>
                  </a:lnTo>
                  <a:lnTo>
                    <a:pt x="498208" y="476522"/>
                  </a:lnTo>
                  <a:lnTo>
                    <a:pt x="500209" y="434722"/>
                  </a:lnTo>
                  <a:lnTo>
                    <a:pt x="500308" y="430563"/>
                  </a:lnTo>
                  <a:lnTo>
                    <a:pt x="895343" y="430563"/>
                  </a:lnTo>
                  <a:lnTo>
                    <a:pt x="893374" y="399206"/>
                  </a:lnTo>
                  <a:lnTo>
                    <a:pt x="891274" y="367849"/>
                  </a:lnTo>
                  <a:lnTo>
                    <a:pt x="884975" y="338586"/>
                  </a:lnTo>
                  <a:lnTo>
                    <a:pt x="884489" y="336491"/>
                  </a:lnTo>
                  <a:lnTo>
                    <a:pt x="489779" y="336491"/>
                  </a:lnTo>
                  <a:lnTo>
                    <a:pt x="479280" y="303069"/>
                  </a:lnTo>
                  <a:lnTo>
                    <a:pt x="449851" y="246638"/>
                  </a:lnTo>
                  <a:lnTo>
                    <a:pt x="399395" y="198555"/>
                  </a:lnTo>
                  <a:lnTo>
                    <a:pt x="346838" y="175576"/>
                  </a:lnTo>
                  <a:lnTo>
                    <a:pt x="309010" y="167227"/>
                  </a:lnTo>
                  <a:close/>
                </a:path>
                <a:path w="895984" h="1045210">
                  <a:moveTo>
                    <a:pt x="580164" y="0"/>
                  </a:moveTo>
                  <a:lnTo>
                    <a:pt x="567564" y="0"/>
                  </a:lnTo>
                  <a:lnTo>
                    <a:pt x="544436" y="2094"/>
                  </a:lnTo>
                  <a:lnTo>
                    <a:pt x="502408" y="18820"/>
                  </a:lnTo>
                  <a:lnTo>
                    <a:pt x="470880" y="50177"/>
                  </a:lnTo>
                  <a:lnTo>
                    <a:pt x="454051" y="89882"/>
                  </a:lnTo>
                  <a:lnTo>
                    <a:pt x="451951" y="112862"/>
                  </a:lnTo>
                  <a:lnTo>
                    <a:pt x="454051" y="133776"/>
                  </a:lnTo>
                  <a:lnTo>
                    <a:pt x="470880" y="173481"/>
                  </a:lnTo>
                  <a:lnTo>
                    <a:pt x="498208" y="200650"/>
                  </a:lnTo>
                  <a:lnTo>
                    <a:pt x="544436" y="221564"/>
                  </a:lnTo>
                  <a:lnTo>
                    <a:pt x="523407" y="246638"/>
                  </a:lnTo>
                  <a:lnTo>
                    <a:pt x="508708" y="273806"/>
                  </a:lnTo>
                  <a:lnTo>
                    <a:pt x="496079" y="305164"/>
                  </a:lnTo>
                  <a:lnTo>
                    <a:pt x="489779" y="336491"/>
                  </a:lnTo>
                  <a:lnTo>
                    <a:pt x="884489" y="336491"/>
                  </a:lnTo>
                  <a:lnTo>
                    <a:pt x="868146" y="286343"/>
                  </a:lnTo>
                  <a:lnTo>
                    <a:pt x="840818" y="242449"/>
                  </a:lnTo>
                  <a:lnTo>
                    <a:pt x="794590" y="198555"/>
                  </a:lnTo>
                  <a:lnTo>
                    <a:pt x="742034" y="175576"/>
                  </a:lnTo>
                  <a:lnTo>
                    <a:pt x="704206" y="167227"/>
                  </a:lnTo>
                  <a:lnTo>
                    <a:pt x="668448" y="167227"/>
                  </a:lnTo>
                  <a:lnTo>
                    <a:pt x="674777" y="154661"/>
                  </a:lnTo>
                  <a:lnTo>
                    <a:pt x="678977" y="140030"/>
                  </a:lnTo>
                  <a:lnTo>
                    <a:pt x="683177" y="127493"/>
                  </a:lnTo>
                  <a:lnTo>
                    <a:pt x="683177" y="112862"/>
                  </a:lnTo>
                  <a:lnTo>
                    <a:pt x="674777" y="71062"/>
                  </a:lnTo>
                  <a:lnTo>
                    <a:pt x="651649" y="35545"/>
                  </a:lnTo>
                  <a:lnTo>
                    <a:pt x="622221" y="14631"/>
                  </a:lnTo>
                  <a:lnTo>
                    <a:pt x="613792" y="8377"/>
                  </a:lnTo>
                  <a:lnTo>
                    <a:pt x="601192" y="4188"/>
                  </a:lnTo>
                  <a:lnTo>
                    <a:pt x="580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87315" y="473824"/>
              <a:ext cx="254635" cy="443230"/>
            </a:xfrm>
            <a:custGeom>
              <a:avLst/>
              <a:gdLst/>
              <a:ahLst/>
              <a:cxnLst/>
              <a:rect l="l" t="t" r="r" b="b"/>
              <a:pathLst>
                <a:path w="254634" h="443230">
                  <a:moveTo>
                    <a:pt x="126141" y="0"/>
                  </a:moveTo>
                  <a:lnTo>
                    <a:pt x="105113" y="0"/>
                  </a:lnTo>
                  <a:lnTo>
                    <a:pt x="81984" y="4188"/>
                  </a:lnTo>
                  <a:lnTo>
                    <a:pt x="71485" y="8377"/>
                  </a:lnTo>
                  <a:lnTo>
                    <a:pt x="60956" y="14631"/>
                  </a:lnTo>
                  <a:lnTo>
                    <a:pt x="50456" y="18820"/>
                  </a:lnTo>
                  <a:lnTo>
                    <a:pt x="18928" y="52242"/>
                  </a:lnTo>
                  <a:lnTo>
                    <a:pt x="2099" y="94042"/>
                  </a:lnTo>
                  <a:lnTo>
                    <a:pt x="0" y="117050"/>
                  </a:lnTo>
                  <a:lnTo>
                    <a:pt x="2099" y="142124"/>
                  </a:lnTo>
                  <a:lnTo>
                    <a:pt x="16828" y="181830"/>
                  </a:lnTo>
                  <a:lnTo>
                    <a:pt x="52556" y="213187"/>
                  </a:lnTo>
                  <a:lnTo>
                    <a:pt x="86184" y="219441"/>
                  </a:lnTo>
                  <a:lnTo>
                    <a:pt x="96713" y="219441"/>
                  </a:lnTo>
                  <a:lnTo>
                    <a:pt x="107213" y="217375"/>
                  </a:lnTo>
                  <a:lnTo>
                    <a:pt x="119812" y="213187"/>
                  </a:lnTo>
                  <a:lnTo>
                    <a:pt x="174469" y="186018"/>
                  </a:lnTo>
                  <a:lnTo>
                    <a:pt x="174469" y="265429"/>
                  </a:lnTo>
                  <a:lnTo>
                    <a:pt x="163969" y="305134"/>
                  </a:lnTo>
                  <a:lnTo>
                    <a:pt x="138741" y="342775"/>
                  </a:lnTo>
                  <a:lnTo>
                    <a:pt x="92484" y="369943"/>
                  </a:lnTo>
                  <a:lnTo>
                    <a:pt x="29428" y="388734"/>
                  </a:lnTo>
                  <a:lnTo>
                    <a:pt x="12628" y="399206"/>
                  </a:lnTo>
                  <a:lnTo>
                    <a:pt x="6299" y="407554"/>
                  </a:lnTo>
                  <a:lnTo>
                    <a:pt x="6299" y="422185"/>
                  </a:lnTo>
                  <a:lnTo>
                    <a:pt x="12628" y="434722"/>
                  </a:lnTo>
                  <a:lnTo>
                    <a:pt x="16828" y="438911"/>
                  </a:lnTo>
                  <a:lnTo>
                    <a:pt x="23128" y="441005"/>
                  </a:lnTo>
                  <a:lnTo>
                    <a:pt x="31528" y="443071"/>
                  </a:lnTo>
                  <a:lnTo>
                    <a:pt x="39957" y="443071"/>
                  </a:lnTo>
                  <a:lnTo>
                    <a:pt x="107213" y="428468"/>
                  </a:lnTo>
                  <a:lnTo>
                    <a:pt x="142941" y="411743"/>
                  </a:lnTo>
                  <a:lnTo>
                    <a:pt x="178669" y="384574"/>
                  </a:lnTo>
                  <a:lnTo>
                    <a:pt x="208097" y="351123"/>
                  </a:lnTo>
                  <a:lnTo>
                    <a:pt x="233325" y="307229"/>
                  </a:lnTo>
                  <a:lnTo>
                    <a:pt x="248054" y="252892"/>
                  </a:lnTo>
                  <a:lnTo>
                    <a:pt x="254354" y="190207"/>
                  </a:lnTo>
                  <a:lnTo>
                    <a:pt x="252254" y="140030"/>
                  </a:lnTo>
                  <a:lnTo>
                    <a:pt x="241754" y="98230"/>
                  </a:lnTo>
                  <a:lnTo>
                    <a:pt x="227025" y="62714"/>
                  </a:lnTo>
                  <a:lnTo>
                    <a:pt x="193397" y="25074"/>
                  </a:lnTo>
                  <a:lnTo>
                    <a:pt x="159769" y="6283"/>
                  </a:lnTo>
                  <a:lnTo>
                    <a:pt x="126141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7354" y="279457"/>
              <a:ext cx="136612" cy="1295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2510" y="473824"/>
              <a:ext cx="254635" cy="443230"/>
            </a:xfrm>
            <a:custGeom>
              <a:avLst/>
              <a:gdLst/>
              <a:ahLst/>
              <a:cxnLst/>
              <a:rect l="l" t="t" r="r" b="b"/>
              <a:pathLst>
                <a:path w="254634" h="443230">
                  <a:moveTo>
                    <a:pt x="128212" y="0"/>
                  </a:moveTo>
                  <a:lnTo>
                    <a:pt x="105084" y="0"/>
                  </a:lnTo>
                  <a:lnTo>
                    <a:pt x="81984" y="4188"/>
                  </a:lnTo>
                  <a:lnTo>
                    <a:pt x="71455" y="8377"/>
                  </a:lnTo>
                  <a:lnTo>
                    <a:pt x="60956" y="14631"/>
                  </a:lnTo>
                  <a:lnTo>
                    <a:pt x="50456" y="18820"/>
                  </a:lnTo>
                  <a:lnTo>
                    <a:pt x="18899" y="52242"/>
                  </a:lnTo>
                  <a:lnTo>
                    <a:pt x="2099" y="94042"/>
                  </a:lnTo>
                  <a:lnTo>
                    <a:pt x="0" y="117050"/>
                  </a:lnTo>
                  <a:lnTo>
                    <a:pt x="2099" y="142124"/>
                  </a:lnTo>
                  <a:lnTo>
                    <a:pt x="16799" y="181830"/>
                  </a:lnTo>
                  <a:lnTo>
                    <a:pt x="54656" y="213187"/>
                  </a:lnTo>
                  <a:lnTo>
                    <a:pt x="86184" y="219441"/>
                  </a:lnTo>
                  <a:lnTo>
                    <a:pt x="98784" y="219441"/>
                  </a:lnTo>
                  <a:lnTo>
                    <a:pt x="115612" y="215281"/>
                  </a:lnTo>
                  <a:lnTo>
                    <a:pt x="174469" y="186018"/>
                  </a:lnTo>
                  <a:lnTo>
                    <a:pt x="174469" y="265429"/>
                  </a:lnTo>
                  <a:lnTo>
                    <a:pt x="163940" y="305134"/>
                  </a:lnTo>
                  <a:lnTo>
                    <a:pt x="138741" y="342775"/>
                  </a:lnTo>
                  <a:lnTo>
                    <a:pt x="94584" y="369943"/>
                  </a:lnTo>
                  <a:lnTo>
                    <a:pt x="29428" y="388734"/>
                  </a:lnTo>
                  <a:lnTo>
                    <a:pt x="12599" y="399206"/>
                  </a:lnTo>
                  <a:lnTo>
                    <a:pt x="6299" y="407554"/>
                  </a:lnTo>
                  <a:lnTo>
                    <a:pt x="6299" y="422185"/>
                  </a:lnTo>
                  <a:lnTo>
                    <a:pt x="10499" y="430534"/>
                  </a:lnTo>
                  <a:lnTo>
                    <a:pt x="18899" y="438911"/>
                  </a:lnTo>
                  <a:lnTo>
                    <a:pt x="31528" y="443071"/>
                  </a:lnTo>
                  <a:lnTo>
                    <a:pt x="39927" y="443071"/>
                  </a:lnTo>
                  <a:lnTo>
                    <a:pt x="109313" y="428468"/>
                  </a:lnTo>
                  <a:lnTo>
                    <a:pt x="145041" y="411743"/>
                  </a:lnTo>
                  <a:lnTo>
                    <a:pt x="178669" y="384574"/>
                  </a:lnTo>
                  <a:lnTo>
                    <a:pt x="208097" y="351123"/>
                  </a:lnTo>
                  <a:lnTo>
                    <a:pt x="233325" y="307229"/>
                  </a:lnTo>
                  <a:lnTo>
                    <a:pt x="248025" y="252892"/>
                  </a:lnTo>
                  <a:lnTo>
                    <a:pt x="254354" y="190207"/>
                  </a:lnTo>
                  <a:lnTo>
                    <a:pt x="252225" y="140030"/>
                  </a:lnTo>
                  <a:lnTo>
                    <a:pt x="241725" y="98230"/>
                  </a:lnTo>
                  <a:lnTo>
                    <a:pt x="227025" y="62714"/>
                  </a:lnTo>
                  <a:lnTo>
                    <a:pt x="195497" y="25074"/>
                  </a:lnTo>
                  <a:lnTo>
                    <a:pt x="159740" y="6283"/>
                  </a:lnTo>
                  <a:lnTo>
                    <a:pt x="128212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03831" y="302437"/>
              <a:ext cx="206375" cy="67310"/>
            </a:xfrm>
            <a:custGeom>
              <a:avLst/>
              <a:gdLst/>
              <a:ahLst/>
              <a:cxnLst/>
              <a:rect l="l" t="t" r="r" b="b"/>
              <a:pathLst>
                <a:path w="206375" h="67310">
                  <a:moveTo>
                    <a:pt x="48336" y="25107"/>
                  </a:moveTo>
                  <a:lnTo>
                    <a:pt x="46228" y="16725"/>
                  </a:lnTo>
                  <a:lnTo>
                    <a:pt x="42037" y="8382"/>
                  </a:lnTo>
                  <a:lnTo>
                    <a:pt x="33629" y="2095"/>
                  </a:lnTo>
                  <a:lnTo>
                    <a:pt x="25234" y="0"/>
                  </a:lnTo>
                  <a:lnTo>
                    <a:pt x="14706" y="2095"/>
                  </a:lnTo>
                  <a:lnTo>
                    <a:pt x="6299" y="8382"/>
                  </a:lnTo>
                  <a:lnTo>
                    <a:pt x="2108" y="16725"/>
                  </a:lnTo>
                  <a:lnTo>
                    <a:pt x="0" y="25107"/>
                  </a:lnTo>
                  <a:lnTo>
                    <a:pt x="2108" y="35547"/>
                  </a:lnTo>
                  <a:lnTo>
                    <a:pt x="6299" y="43903"/>
                  </a:lnTo>
                  <a:lnTo>
                    <a:pt x="14706" y="48094"/>
                  </a:lnTo>
                  <a:lnTo>
                    <a:pt x="25234" y="50177"/>
                  </a:lnTo>
                  <a:lnTo>
                    <a:pt x="33629" y="48094"/>
                  </a:lnTo>
                  <a:lnTo>
                    <a:pt x="42037" y="43903"/>
                  </a:lnTo>
                  <a:lnTo>
                    <a:pt x="46228" y="35547"/>
                  </a:lnTo>
                  <a:lnTo>
                    <a:pt x="48336" y="25107"/>
                  </a:lnTo>
                  <a:close/>
                </a:path>
                <a:path w="206375" h="67310">
                  <a:moveTo>
                    <a:pt x="206006" y="41808"/>
                  </a:moveTo>
                  <a:lnTo>
                    <a:pt x="203898" y="31369"/>
                  </a:lnTo>
                  <a:lnTo>
                    <a:pt x="199707" y="23012"/>
                  </a:lnTo>
                  <a:lnTo>
                    <a:pt x="191274" y="18821"/>
                  </a:lnTo>
                  <a:lnTo>
                    <a:pt x="180771" y="16725"/>
                  </a:lnTo>
                  <a:lnTo>
                    <a:pt x="172377" y="18821"/>
                  </a:lnTo>
                  <a:lnTo>
                    <a:pt x="163944" y="23012"/>
                  </a:lnTo>
                  <a:lnTo>
                    <a:pt x="157645" y="31369"/>
                  </a:lnTo>
                  <a:lnTo>
                    <a:pt x="155549" y="41808"/>
                  </a:lnTo>
                  <a:lnTo>
                    <a:pt x="157645" y="52273"/>
                  </a:lnTo>
                  <a:lnTo>
                    <a:pt x="163944" y="60629"/>
                  </a:lnTo>
                  <a:lnTo>
                    <a:pt x="172377" y="64808"/>
                  </a:lnTo>
                  <a:lnTo>
                    <a:pt x="180771" y="66903"/>
                  </a:lnTo>
                  <a:lnTo>
                    <a:pt x="191274" y="64808"/>
                  </a:lnTo>
                  <a:lnTo>
                    <a:pt x="199707" y="60629"/>
                  </a:lnTo>
                  <a:lnTo>
                    <a:pt x="203898" y="52273"/>
                  </a:lnTo>
                  <a:lnTo>
                    <a:pt x="206006" y="41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90369" y="228640"/>
            <a:ext cx="969644" cy="1047750"/>
            <a:chOff x="6790369" y="228640"/>
            <a:chExt cx="969644" cy="1047750"/>
          </a:xfrm>
        </p:grpSpPr>
        <p:sp>
          <p:nvSpPr>
            <p:cNvPr id="12" name="object 12"/>
            <p:cNvSpPr/>
            <p:nvPr/>
          </p:nvSpPr>
          <p:spPr>
            <a:xfrm>
              <a:off x="6790369" y="340077"/>
              <a:ext cx="969644" cy="737870"/>
            </a:xfrm>
            <a:custGeom>
              <a:avLst/>
              <a:gdLst/>
              <a:ahLst/>
              <a:cxnLst/>
              <a:rect l="l" t="t" r="r" b="b"/>
              <a:pathLst>
                <a:path w="969645" h="737869">
                  <a:moveTo>
                    <a:pt x="969036" y="0"/>
                  </a:moveTo>
                  <a:lnTo>
                    <a:pt x="0" y="54336"/>
                  </a:lnTo>
                  <a:lnTo>
                    <a:pt x="90387" y="737763"/>
                  </a:lnTo>
                  <a:lnTo>
                    <a:pt x="927008" y="683423"/>
                  </a:lnTo>
                  <a:lnTo>
                    <a:pt x="969036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8653" y="228640"/>
              <a:ext cx="876935" cy="1047750"/>
            </a:xfrm>
            <a:custGeom>
              <a:avLst/>
              <a:gdLst/>
              <a:ahLst/>
              <a:cxnLst/>
              <a:rect l="l" t="t" r="r" b="b"/>
              <a:pathLst>
                <a:path w="876934" h="1047750">
                  <a:moveTo>
                    <a:pt x="402999" y="0"/>
                  </a:moveTo>
                  <a:lnTo>
                    <a:pt x="330809" y="0"/>
                  </a:lnTo>
                  <a:lnTo>
                    <a:pt x="321616" y="2734"/>
                  </a:lnTo>
                  <a:lnTo>
                    <a:pt x="283788" y="27837"/>
                  </a:lnTo>
                  <a:lnTo>
                    <a:pt x="258559" y="61259"/>
                  </a:lnTo>
                  <a:lnTo>
                    <a:pt x="250130" y="105153"/>
                  </a:lnTo>
                  <a:lnTo>
                    <a:pt x="252230" y="121879"/>
                  </a:lnTo>
                  <a:lnTo>
                    <a:pt x="256459" y="138605"/>
                  </a:lnTo>
                  <a:lnTo>
                    <a:pt x="262759" y="155330"/>
                  </a:lnTo>
                  <a:lnTo>
                    <a:pt x="271159" y="169962"/>
                  </a:lnTo>
                  <a:lnTo>
                    <a:pt x="227031" y="178310"/>
                  </a:lnTo>
                  <a:lnTo>
                    <a:pt x="180774" y="192941"/>
                  </a:lnTo>
                  <a:lnTo>
                    <a:pt x="136632" y="218015"/>
                  </a:lnTo>
                  <a:lnTo>
                    <a:pt x="94593" y="253561"/>
                  </a:lnTo>
                  <a:lnTo>
                    <a:pt x="56756" y="297426"/>
                  </a:lnTo>
                  <a:lnTo>
                    <a:pt x="27328" y="353857"/>
                  </a:lnTo>
                  <a:lnTo>
                    <a:pt x="6308" y="420760"/>
                  </a:lnTo>
                  <a:lnTo>
                    <a:pt x="0" y="500171"/>
                  </a:lnTo>
                  <a:lnTo>
                    <a:pt x="2102" y="533622"/>
                  </a:lnTo>
                  <a:lnTo>
                    <a:pt x="10511" y="592118"/>
                  </a:lnTo>
                  <a:lnTo>
                    <a:pt x="29428" y="646455"/>
                  </a:lnTo>
                  <a:lnTo>
                    <a:pt x="54653" y="690349"/>
                  </a:lnTo>
                  <a:lnTo>
                    <a:pt x="92490" y="725895"/>
                  </a:lnTo>
                  <a:lnTo>
                    <a:pt x="142938" y="753063"/>
                  </a:lnTo>
                  <a:lnTo>
                    <a:pt x="170266" y="761411"/>
                  </a:lnTo>
                  <a:lnTo>
                    <a:pt x="31531" y="980870"/>
                  </a:lnTo>
                  <a:lnTo>
                    <a:pt x="252230" y="1045660"/>
                  </a:lnTo>
                  <a:lnTo>
                    <a:pt x="266959" y="1047750"/>
                  </a:lnTo>
                  <a:lnTo>
                    <a:pt x="281659" y="1041480"/>
                  </a:lnTo>
                  <a:lnTo>
                    <a:pt x="294287" y="1033119"/>
                  </a:lnTo>
                  <a:lnTo>
                    <a:pt x="300587" y="1020578"/>
                  </a:lnTo>
                  <a:lnTo>
                    <a:pt x="302687" y="1005950"/>
                  </a:lnTo>
                  <a:lnTo>
                    <a:pt x="298487" y="991319"/>
                  </a:lnTo>
                  <a:lnTo>
                    <a:pt x="287988" y="978779"/>
                  </a:lnTo>
                  <a:lnTo>
                    <a:pt x="275359" y="972510"/>
                  </a:lnTo>
                  <a:lnTo>
                    <a:pt x="151346" y="934890"/>
                  </a:lnTo>
                  <a:lnTo>
                    <a:pt x="260659" y="759317"/>
                  </a:lnTo>
                  <a:lnTo>
                    <a:pt x="298487" y="746780"/>
                  </a:lnTo>
                  <a:lnTo>
                    <a:pt x="353144" y="709169"/>
                  </a:lnTo>
                  <a:lnTo>
                    <a:pt x="388872" y="656927"/>
                  </a:lnTo>
                  <a:lnTo>
                    <a:pt x="407800" y="594213"/>
                  </a:lnTo>
                  <a:lnTo>
                    <a:pt x="800634" y="594213"/>
                  </a:lnTo>
                  <a:lnTo>
                    <a:pt x="802967" y="573327"/>
                  </a:lnTo>
                  <a:lnTo>
                    <a:pt x="800867" y="533622"/>
                  </a:lnTo>
                  <a:lnTo>
                    <a:pt x="790986" y="500171"/>
                  </a:lnTo>
                  <a:lnTo>
                    <a:pt x="397271" y="500171"/>
                  </a:lnTo>
                  <a:lnTo>
                    <a:pt x="380472" y="466719"/>
                  </a:lnTo>
                  <a:lnTo>
                    <a:pt x="336315" y="420760"/>
                  </a:lnTo>
                  <a:lnTo>
                    <a:pt x="298487" y="401940"/>
                  </a:lnTo>
                  <a:lnTo>
                    <a:pt x="256459" y="393591"/>
                  </a:lnTo>
                  <a:lnTo>
                    <a:pt x="262759" y="391497"/>
                  </a:lnTo>
                  <a:lnTo>
                    <a:pt x="269059" y="387308"/>
                  </a:lnTo>
                  <a:lnTo>
                    <a:pt x="285888" y="383120"/>
                  </a:lnTo>
                  <a:lnTo>
                    <a:pt x="327915" y="370583"/>
                  </a:lnTo>
                  <a:lnTo>
                    <a:pt x="363643" y="351792"/>
                  </a:lnTo>
                  <a:lnTo>
                    <a:pt x="390972" y="318340"/>
                  </a:lnTo>
                  <a:lnTo>
                    <a:pt x="401501" y="270258"/>
                  </a:lnTo>
                  <a:lnTo>
                    <a:pt x="399401" y="255626"/>
                  </a:lnTo>
                  <a:lnTo>
                    <a:pt x="397271" y="243089"/>
                  </a:lnTo>
                  <a:lnTo>
                    <a:pt x="390972" y="228458"/>
                  </a:lnTo>
                  <a:lnTo>
                    <a:pt x="384672" y="215921"/>
                  </a:lnTo>
                  <a:lnTo>
                    <a:pt x="401501" y="211761"/>
                  </a:lnTo>
                  <a:lnTo>
                    <a:pt x="409900" y="207573"/>
                  </a:lnTo>
                  <a:lnTo>
                    <a:pt x="418300" y="205478"/>
                  </a:lnTo>
                  <a:lnTo>
                    <a:pt x="426700" y="201290"/>
                  </a:lnTo>
                  <a:lnTo>
                    <a:pt x="433029" y="195036"/>
                  </a:lnTo>
                  <a:lnTo>
                    <a:pt x="441428" y="190847"/>
                  </a:lnTo>
                  <a:lnTo>
                    <a:pt x="447728" y="184564"/>
                  </a:lnTo>
                  <a:lnTo>
                    <a:pt x="462457" y="167867"/>
                  </a:lnTo>
                  <a:lnTo>
                    <a:pt x="472957" y="146953"/>
                  </a:lnTo>
                  <a:lnTo>
                    <a:pt x="479256" y="126068"/>
                  </a:lnTo>
                  <a:lnTo>
                    <a:pt x="481356" y="105153"/>
                  </a:lnTo>
                  <a:lnTo>
                    <a:pt x="479256" y="84268"/>
                  </a:lnTo>
                  <a:lnTo>
                    <a:pt x="462457" y="44533"/>
                  </a:lnTo>
                  <a:lnTo>
                    <a:pt x="430929" y="13205"/>
                  </a:lnTo>
                  <a:lnTo>
                    <a:pt x="420400" y="6922"/>
                  </a:lnTo>
                  <a:lnTo>
                    <a:pt x="402999" y="0"/>
                  </a:lnTo>
                  <a:close/>
                </a:path>
                <a:path w="876934" h="1047750">
                  <a:moveTo>
                    <a:pt x="800634" y="594213"/>
                  </a:moveTo>
                  <a:lnTo>
                    <a:pt x="407800" y="594213"/>
                  </a:lnTo>
                  <a:lnTo>
                    <a:pt x="418300" y="627664"/>
                  </a:lnTo>
                  <a:lnTo>
                    <a:pt x="430929" y="659021"/>
                  </a:lnTo>
                  <a:lnTo>
                    <a:pt x="447728" y="686189"/>
                  </a:lnTo>
                  <a:lnTo>
                    <a:pt x="466657" y="709169"/>
                  </a:lnTo>
                  <a:lnTo>
                    <a:pt x="477156" y="717517"/>
                  </a:lnTo>
                  <a:lnTo>
                    <a:pt x="485556" y="725895"/>
                  </a:lnTo>
                  <a:lnTo>
                    <a:pt x="496085" y="732149"/>
                  </a:lnTo>
                  <a:lnTo>
                    <a:pt x="508684" y="738432"/>
                  </a:lnTo>
                  <a:lnTo>
                    <a:pt x="519213" y="744686"/>
                  </a:lnTo>
                  <a:lnTo>
                    <a:pt x="529713" y="748874"/>
                  </a:lnTo>
                  <a:lnTo>
                    <a:pt x="554941" y="757252"/>
                  </a:lnTo>
                  <a:lnTo>
                    <a:pt x="655826" y="1045660"/>
                  </a:lnTo>
                  <a:lnTo>
                    <a:pt x="855523" y="943250"/>
                  </a:lnTo>
                  <a:lnTo>
                    <a:pt x="863101" y="936979"/>
                  </a:lnTo>
                  <a:lnTo>
                    <a:pt x="699982" y="936979"/>
                  </a:lnTo>
                  <a:lnTo>
                    <a:pt x="639026" y="763506"/>
                  </a:lnTo>
                  <a:lnTo>
                    <a:pt x="653726" y="761411"/>
                  </a:lnTo>
                  <a:lnTo>
                    <a:pt x="670554" y="757252"/>
                  </a:lnTo>
                  <a:lnTo>
                    <a:pt x="685254" y="750969"/>
                  </a:lnTo>
                  <a:lnTo>
                    <a:pt x="697882" y="744686"/>
                  </a:lnTo>
                  <a:lnTo>
                    <a:pt x="712582" y="738432"/>
                  </a:lnTo>
                  <a:lnTo>
                    <a:pt x="748310" y="709169"/>
                  </a:lnTo>
                  <a:lnTo>
                    <a:pt x="788267" y="646455"/>
                  </a:lnTo>
                  <a:lnTo>
                    <a:pt x="798767" y="610938"/>
                  </a:lnTo>
                  <a:lnTo>
                    <a:pt x="800634" y="594213"/>
                  </a:lnTo>
                  <a:close/>
                </a:path>
                <a:path w="876934" h="1047750">
                  <a:moveTo>
                    <a:pt x="834495" y="870099"/>
                  </a:moveTo>
                  <a:lnTo>
                    <a:pt x="819795" y="874279"/>
                  </a:lnTo>
                  <a:lnTo>
                    <a:pt x="699982" y="936979"/>
                  </a:lnTo>
                  <a:lnTo>
                    <a:pt x="863101" y="936979"/>
                  </a:lnTo>
                  <a:lnTo>
                    <a:pt x="868152" y="932799"/>
                  </a:lnTo>
                  <a:lnTo>
                    <a:pt x="874452" y="920259"/>
                  </a:lnTo>
                  <a:lnTo>
                    <a:pt x="876552" y="905631"/>
                  </a:lnTo>
                  <a:lnTo>
                    <a:pt x="872352" y="890999"/>
                  </a:lnTo>
                  <a:lnTo>
                    <a:pt x="861823" y="878459"/>
                  </a:lnTo>
                  <a:lnTo>
                    <a:pt x="849223" y="872188"/>
                  </a:lnTo>
                  <a:lnTo>
                    <a:pt x="834495" y="870099"/>
                  </a:lnTo>
                  <a:close/>
                </a:path>
                <a:path w="876934" h="1047750">
                  <a:moveTo>
                    <a:pt x="702082" y="169962"/>
                  </a:moveTo>
                  <a:lnTo>
                    <a:pt x="687354" y="169962"/>
                  </a:lnTo>
                  <a:lnTo>
                    <a:pt x="643226" y="174121"/>
                  </a:lnTo>
                  <a:lnTo>
                    <a:pt x="594869" y="188753"/>
                  </a:lnTo>
                  <a:lnTo>
                    <a:pt x="546542" y="211761"/>
                  </a:lnTo>
                  <a:lnTo>
                    <a:pt x="500285" y="245184"/>
                  </a:lnTo>
                  <a:lnTo>
                    <a:pt x="458257" y="289078"/>
                  </a:lnTo>
                  <a:lnTo>
                    <a:pt x="426700" y="347603"/>
                  </a:lnTo>
                  <a:lnTo>
                    <a:pt x="405700" y="416571"/>
                  </a:lnTo>
                  <a:lnTo>
                    <a:pt x="397271" y="500171"/>
                  </a:lnTo>
                  <a:lnTo>
                    <a:pt x="790986" y="500171"/>
                  </a:lnTo>
                  <a:lnTo>
                    <a:pt x="775638" y="464625"/>
                  </a:lnTo>
                  <a:lnTo>
                    <a:pt x="731511" y="420760"/>
                  </a:lnTo>
                  <a:lnTo>
                    <a:pt x="693683" y="401940"/>
                  </a:lnTo>
                  <a:lnTo>
                    <a:pt x="651626" y="393591"/>
                  </a:lnTo>
                  <a:lnTo>
                    <a:pt x="657925" y="391497"/>
                  </a:lnTo>
                  <a:lnTo>
                    <a:pt x="664254" y="387308"/>
                  </a:lnTo>
                  <a:lnTo>
                    <a:pt x="681054" y="383120"/>
                  </a:lnTo>
                  <a:lnTo>
                    <a:pt x="723111" y="370583"/>
                  </a:lnTo>
                  <a:lnTo>
                    <a:pt x="758839" y="351792"/>
                  </a:lnTo>
                  <a:lnTo>
                    <a:pt x="786167" y="318340"/>
                  </a:lnTo>
                  <a:lnTo>
                    <a:pt x="796667" y="270258"/>
                  </a:lnTo>
                  <a:lnTo>
                    <a:pt x="794567" y="251467"/>
                  </a:lnTo>
                  <a:lnTo>
                    <a:pt x="788267" y="232647"/>
                  </a:lnTo>
                  <a:lnTo>
                    <a:pt x="779867" y="213827"/>
                  </a:lnTo>
                  <a:lnTo>
                    <a:pt x="767239" y="199195"/>
                  </a:lnTo>
                  <a:lnTo>
                    <a:pt x="760939" y="195036"/>
                  </a:lnTo>
                  <a:lnTo>
                    <a:pt x="754639" y="188753"/>
                  </a:lnTo>
                  <a:lnTo>
                    <a:pt x="737810" y="180404"/>
                  </a:lnTo>
                  <a:lnTo>
                    <a:pt x="727311" y="176216"/>
                  </a:lnTo>
                  <a:lnTo>
                    <a:pt x="714682" y="172027"/>
                  </a:lnTo>
                  <a:lnTo>
                    <a:pt x="702082" y="169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7141" y="269014"/>
              <a:ext cx="134541" cy="129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6425" y="473836"/>
              <a:ext cx="649605" cy="443230"/>
            </a:xfrm>
            <a:custGeom>
              <a:avLst/>
              <a:gdLst/>
              <a:ahLst/>
              <a:cxnLst/>
              <a:rect l="l" t="t" r="r" b="b"/>
              <a:pathLst>
                <a:path w="649604" h="443230">
                  <a:moveTo>
                    <a:pt x="254342" y="328142"/>
                  </a:moveTo>
                  <a:lnTo>
                    <a:pt x="245935" y="282143"/>
                  </a:lnTo>
                  <a:lnTo>
                    <a:pt x="224904" y="246634"/>
                  </a:lnTo>
                  <a:lnTo>
                    <a:pt x="166052" y="225717"/>
                  </a:lnTo>
                  <a:lnTo>
                    <a:pt x="155549" y="225717"/>
                  </a:lnTo>
                  <a:lnTo>
                    <a:pt x="138722" y="229908"/>
                  </a:lnTo>
                  <a:lnTo>
                    <a:pt x="77774" y="259168"/>
                  </a:lnTo>
                  <a:lnTo>
                    <a:pt x="77774" y="196456"/>
                  </a:lnTo>
                  <a:lnTo>
                    <a:pt x="88277" y="140030"/>
                  </a:lnTo>
                  <a:lnTo>
                    <a:pt x="115608" y="102412"/>
                  </a:lnTo>
                  <a:lnTo>
                    <a:pt x="159753" y="75247"/>
                  </a:lnTo>
                  <a:lnTo>
                    <a:pt x="222808" y="54330"/>
                  </a:lnTo>
                  <a:lnTo>
                    <a:pt x="239636" y="45986"/>
                  </a:lnTo>
                  <a:lnTo>
                    <a:pt x="245935" y="35534"/>
                  </a:lnTo>
                  <a:lnTo>
                    <a:pt x="245935" y="20904"/>
                  </a:lnTo>
                  <a:lnTo>
                    <a:pt x="239636" y="8369"/>
                  </a:lnTo>
                  <a:lnTo>
                    <a:pt x="235432" y="6273"/>
                  </a:lnTo>
                  <a:lnTo>
                    <a:pt x="229108" y="2082"/>
                  </a:lnTo>
                  <a:lnTo>
                    <a:pt x="220713" y="0"/>
                  </a:lnTo>
                  <a:lnTo>
                    <a:pt x="197586" y="0"/>
                  </a:lnTo>
                  <a:lnTo>
                    <a:pt x="124028" y="22974"/>
                  </a:lnTo>
                  <a:lnTo>
                    <a:pt x="88277" y="45986"/>
                  </a:lnTo>
                  <a:lnTo>
                    <a:pt x="52552" y="81495"/>
                  </a:lnTo>
                  <a:lnTo>
                    <a:pt x="27317" y="121208"/>
                  </a:lnTo>
                  <a:lnTo>
                    <a:pt x="4203" y="196456"/>
                  </a:lnTo>
                  <a:lnTo>
                    <a:pt x="0" y="254977"/>
                  </a:lnTo>
                  <a:lnTo>
                    <a:pt x="2095" y="303034"/>
                  </a:lnTo>
                  <a:lnTo>
                    <a:pt x="12611" y="346925"/>
                  </a:lnTo>
                  <a:lnTo>
                    <a:pt x="27317" y="382473"/>
                  </a:lnTo>
                  <a:lnTo>
                    <a:pt x="58851" y="417995"/>
                  </a:lnTo>
                  <a:lnTo>
                    <a:pt x="94589" y="436816"/>
                  </a:lnTo>
                  <a:lnTo>
                    <a:pt x="126123" y="443064"/>
                  </a:lnTo>
                  <a:lnTo>
                    <a:pt x="134531" y="443064"/>
                  </a:lnTo>
                  <a:lnTo>
                    <a:pt x="182880" y="434721"/>
                  </a:lnTo>
                  <a:lnTo>
                    <a:pt x="220713" y="409638"/>
                  </a:lnTo>
                  <a:lnTo>
                    <a:pt x="245935" y="374091"/>
                  </a:lnTo>
                  <a:lnTo>
                    <a:pt x="252234" y="351116"/>
                  </a:lnTo>
                  <a:lnTo>
                    <a:pt x="254342" y="328142"/>
                  </a:lnTo>
                  <a:close/>
                </a:path>
                <a:path w="649604" h="443230">
                  <a:moveTo>
                    <a:pt x="649528" y="328142"/>
                  </a:moveTo>
                  <a:lnTo>
                    <a:pt x="643229" y="282143"/>
                  </a:lnTo>
                  <a:lnTo>
                    <a:pt x="622211" y="246634"/>
                  </a:lnTo>
                  <a:lnTo>
                    <a:pt x="563346" y="225717"/>
                  </a:lnTo>
                  <a:lnTo>
                    <a:pt x="550722" y="225717"/>
                  </a:lnTo>
                  <a:lnTo>
                    <a:pt x="542315" y="227812"/>
                  </a:lnTo>
                  <a:lnTo>
                    <a:pt x="529717" y="232003"/>
                  </a:lnTo>
                  <a:lnTo>
                    <a:pt x="472960" y="259168"/>
                  </a:lnTo>
                  <a:lnTo>
                    <a:pt x="472960" y="196456"/>
                  </a:lnTo>
                  <a:lnTo>
                    <a:pt x="483463" y="140030"/>
                  </a:lnTo>
                  <a:lnTo>
                    <a:pt x="510794" y="102412"/>
                  </a:lnTo>
                  <a:lnTo>
                    <a:pt x="554951" y="75247"/>
                  </a:lnTo>
                  <a:lnTo>
                    <a:pt x="620102" y="54330"/>
                  </a:lnTo>
                  <a:lnTo>
                    <a:pt x="636905" y="45986"/>
                  </a:lnTo>
                  <a:lnTo>
                    <a:pt x="643229" y="35534"/>
                  </a:lnTo>
                  <a:lnTo>
                    <a:pt x="643229" y="20904"/>
                  </a:lnTo>
                  <a:lnTo>
                    <a:pt x="639000" y="12534"/>
                  </a:lnTo>
                  <a:lnTo>
                    <a:pt x="634809" y="8369"/>
                  </a:lnTo>
                  <a:lnTo>
                    <a:pt x="630605" y="6273"/>
                  </a:lnTo>
                  <a:lnTo>
                    <a:pt x="624306" y="2082"/>
                  </a:lnTo>
                  <a:lnTo>
                    <a:pt x="618007" y="0"/>
                  </a:lnTo>
                  <a:lnTo>
                    <a:pt x="594880" y="0"/>
                  </a:lnTo>
                  <a:lnTo>
                    <a:pt x="540219" y="14630"/>
                  </a:lnTo>
                  <a:lnTo>
                    <a:pt x="502386" y="33451"/>
                  </a:lnTo>
                  <a:lnTo>
                    <a:pt x="464540" y="62712"/>
                  </a:lnTo>
                  <a:lnTo>
                    <a:pt x="435102" y="100317"/>
                  </a:lnTo>
                  <a:lnTo>
                    <a:pt x="412013" y="146304"/>
                  </a:lnTo>
                  <a:lnTo>
                    <a:pt x="399376" y="196456"/>
                  </a:lnTo>
                  <a:lnTo>
                    <a:pt x="395173" y="254977"/>
                  </a:lnTo>
                  <a:lnTo>
                    <a:pt x="397281" y="303034"/>
                  </a:lnTo>
                  <a:lnTo>
                    <a:pt x="407784" y="346925"/>
                  </a:lnTo>
                  <a:lnTo>
                    <a:pt x="422503" y="382473"/>
                  </a:lnTo>
                  <a:lnTo>
                    <a:pt x="454037" y="417995"/>
                  </a:lnTo>
                  <a:lnTo>
                    <a:pt x="489762" y="436816"/>
                  </a:lnTo>
                  <a:lnTo>
                    <a:pt x="521296" y="443064"/>
                  </a:lnTo>
                  <a:lnTo>
                    <a:pt x="531825" y="443064"/>
                  </a:lnTo>
                  <a:lnTo>
                    <a:pt x="578053" y="434721"/>
                  </a:lnTo>
                  <a:lnTo>
                    <a:pt x="615899" y="409638"/>
                  </a:lnTo>
                  <a:lnTo>
                    <a:pt x="641108" y="374091"/>
                  </a:lnTo>
                  <a:lnTo>
                    <a:pt x="647433" y="351116"/>
                  </a:lnTo>
                  <a:lnTo>
                    <a:pt x="649528" y="328142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9188" y="302437"/>
              <a:ext cx="214629" cy="56515"/>
            </a:xfrm>
            <a:custGeom>
              <a:avLst/>
              <a:gdLst/>
              <a:ahLst/>
              <a:cxnLst/>
              <a:rect l="l" t="t" r="r" b="b"/>
              <a:pathLst>
                <a:path w="214629" h="56514">
                  <a:moveTo>
                    <a:pt x="50431" y="31369"/>
                  </a:moveTo>
                  <a:lnTo>
                    <a:pt x="48336" y="23012"/>
                  </a:lnTo>
                  <a:lnTo>
                    <a:pt x="44132" y="14643"/>
                  </a:lnTo>
                  <a:lnTo>
                    <a:pt x="35737" y="8382"/>
                  </a:lnTo>
                  <a:lnTo>
                    <a:pt x="25196" y="6286"/>
                  </a:lnTo>
                  <a:lnTo>
                    <a:pt x="14706" y="8382"/>
                  </a:lnTo>
                  <a:lnTo>
                    <a:pt x="6299" y="14643"/>
                  </a:lnTo>
                  <a:lnTo>
                    <a:pt x="2108" y="23012"/>
                  </a:lnTo>
                  <a:lnTo>
                    <a:pt x="0" y="31369"/>
                  </a:lnTo>
                  <a:lnTo>
                    <a:pt x="2108" y="41808"/>
                  </a:lnTo>
                  <a:lnTo>
                    <a:pt x="6299" y="50177"/>
                  </a:lnTo>
                  <a:lnTo>
                    <a:pt x="14706" y="54368"/>
                  </a:lnTo>
                  <a:lnTo>
                    <a:pt x="25196" y="56438"/>
                  </a:lnTo>
                  <a:lnTo>
                    <a:pt x="35737" y="54368"/>
                  </a:lnTo>
                  <a:lnTo>
                    <a:pt x="44132" y="50177"/>
                  </a:lnTo>
                  <a:lnTo>
                    <a:pt x="48336" y="41808"/>
                  </a:lnTo>
                  <a:lnTo>
                    <a:pt x="50431" y="31369"/>
                  </a:lnTo>
                  <a:close/>
                </a:path>
                <a:path w="214629" h="56514">
                  <a:moveTo>
                    <a:pt x="214401" y="25107"/>
                  </a:moveTo>
                  <a:lnTo>
                    <a:pt x="212305" y="16725"/>
                  </a:lnTo>
                  <a:lnTo>
                    <a:pt x="208102" y="8382"/>
                  </a:lnTo>
                  <a:lnTo>
                    <a:pt x="199669" y="2095"/>
                  </a:lnTo>
                  <a:lnTo>
                    <a:pt x="189166" y="0"/>
                  </a:lnTo>
                  <a:lnTo>
                    <a:pt x="180771" y="2095"/>
                  </a:lnTo>
                  <a:lnTo>
                    <a:pt x="172339" y="8382"/>
                  </a:lnTo>
                  <a:lnTo>
                    <a:pt x="166039" y="16725"/>
                  </a:lnTo>
                  <a:lnTo>
                    <a:pt x="163944" y="25107"/>
                  </a:lnTo>
                  <a:lnTo>
                    <a:pt x="166039" y="35547"/>
                  </a:lnTo>
                  <a:lnTo>
                    <a:pt x="172339" y="43903"/>
                  </a:lnTo>
                  <a:lnTo>
                    <a:pt x="180771" y="48094"/>
                  </a:lnTo>
                  <a:lnTo>
                    <a:pt x="189166" y="50177"/>
                  </a:lnTo>
                  <a:lnTo>
                    <a:pt x="199669" y="48094"/>
                  </a:lnTo>
                  <a:lnTo>
                    <a:pt x="208102" y="43903"/>
                  </a:lnTo>
                  <a:lnTo>
                    <a:pt x="212305" y="35547"/>
                  </a:lnTo>
                  <a:lnTo>
                    <a:pt x="214401" y="25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63846" y="231374"/>
            <a:ext cx="960755" cy="1045210"/>
            <a:chOff x="1363846" y="231374"/>
            <a:chExt cx="960755" cy="1045210"/>
          </a:xfrm>
        </p:grpSpPr>
        <p:sp>
          <p:nvSpPr>
            <p:cNvPr id="18" name="object 18"/>
            <p:cNvSpPr/>
            <p:nvPr/>
          </p:nvSpPr>
          <p:spPr>
            <a:xfrm>
              <a:off x="1420602" y="346479"/>
              <a:ext cx="903605" cy="731520"/>
            </a:xfrm>
            <a:custGeom>
              <a:avLst/>
              <a:gdLst/>
              <a:ahLst/>
              <a:cxnLst/>
              <a:rect l="l" t="t" r="r" b="b"/>
              <a:pathLst>
                <a:path w="903605" h="731519">
                  <a:moveTo>
                    <a:pt x="903553" y="0"/>
                  </a:moveTo>
                  <a:lnTo>
                    <a:pt x="0" y="10323"/>
                  </a:lnTo>
                  <a:lnTo>
                    <a:pt x="4229" y="666570"/>
                  </a:lnTo>
                  <a:lnTo>
                    <a:pt x="830318" y="731361"/>
                  </a:lnTo>
                  <a:lnTo>
                    <a:pt x="903553" y="109764"/>
                  </a:lnTo>
                  <a:lnTo>
                    <a:pt x="903553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3846" y="231374"/>
              <a:ext cx="895985" cy="1045210"/>
            </a:xfrm>
            <a:custGeom>
              <a:avLst/>
              <a:gdLst/>
              <a:ahLst/>
              <a:cxnLst/>
              <a:rect l="l" t="t" r="r" b="b"/>
              <a:pathLst>
                <a:path w="895985" h="1045210">
                  <a:moveTo>
                    <a:pt x="895343" y="430563"/>
                  </a:moveTo>
                  <a:lnTo>
                    <a:pt x="500308" y="430563"/>
                  </a:lnTo>
                  <a:lnTo>
                    <a:pt x="506608" y="449354"/>
                  </a:lnTo>
                  <a:lnTo>
                    <a:pt x="517108" y="463985"/>
                  </a:lnTo>
                  <a:lnTo>
                    <a:pt x="527636" y="480711"/>
                  </a:lnTo>
                  <a:lnTo>
                    <a:pt x="561264" y="512068"/>
                  </a:lnTo>
                  <a:lnTo>
                    <a:pt x="599092" y="528793"/>
                  </a:lnTo>
                  <a:lnTo>
                    <a:pt x="611692" y="532953"/>
                  </a:lnTo>
                  <a:lnTo>
                    <a:pt x="641120" y="537142"/>
                  </a:lnTo>
                  <a:lnTo>
                    <a:pt x="634820" y="539236"/>
                  </a:lnTo>
                  <a:lnTo>
                    <a:pt x="628521" y="543425"/>
                  </a:lnTo>
                  <a:lnTo>
                    <a:pt x="620121" y="545490"/>
                  </a:lnTo>
                  <a:lnTo>
                    <a:pt x="609592" y="547584"/>
                  </a:lnTo>
                  <a:lnTo>
                    <a:pt x="590693" y="553867"/>
                  </a:lnTo>
                  <a:lnTo>
                    <a:pt x="550736" y="568499"/>
                  </a:lnTo>
                  <a:lnTo>
                    <a:pt x="517108" y="593573"/>
                  </a:lnTo>
                  <a:lnTo>
                    <a:pt x="498208" y="633278"/>
                  </a:lnTo>
                  <a:lnTo>
                    <a:pt x="496079" y="660446"/>
                  </a:lnTo>
                  <a:lnTo>
                    <a:pt x="498208" y="681361"/>
                  </a:lnTo>
                  <a:lnTo>
                    <a:pt x="512908" y="716878"/>
                  </a:lnTo>
                  <a:lnTo>
                    <a:pt x="540236" y="744046"/>
                  </a:lnTo>
                  <a:lnTo>
                    <a:pt x="561264" y="754518"/>
                  </a:lnTo>
                  <a:lnTo>
                    <a:pt x="565464" y="762866"/>
                  </a:lnTo>
                  <a:lnTo>
                    <a:pt x="578064" y="783766"/>
                  </a:lnTo>
                  <a:lnTo>
                    <a:pt x="596992" y="810934"/>
                  </a:lnTo>
                  <a:lnTo>
                    <a:pt x="618021" y="844374"/>
                  </a:lnTo>
                  <a:lnTo>
                    <a:pt x="636920" y="875725"/>
                  </a:lnTo>
                  <a:lnTo>
                    <a:pt x="655849" y="904985"/>
                  </a:lnTo>
                  <a:lnTo>
                    <a:pt x="668448" y="923796"/>
                  </a:lnTo>
                  <a:lnTo>
                    <a:pt x="672677" y="932156"/>
                  </a:lnTo>
                  <a:lnTo>
                    <a:pt x="548636" y="969776"/>
                  </a:lnTo>
                  <a:lnTo>
                    <a:pt x="533936" y="976044"/>
                  </a:lnTo>
                  <a:lnTo>
                    <a:pt x="525507" y="988584"/>
                  </a:lnTo>
                  <a:lnTo>
                    <a:pt x="521307" y="1003216"/>
                  </a:lnTo>
                  <a:lnTo>
                    <a:pt x="523407" y="1017844"/>
                  </a:lnTo>
                  <a:lnTo>
                    <a:pt x="529736" y="1030385"/>
                  </a:lnTo>
                  <a:lnTo>
                    <a:pt x="540236" y="1038745"/>
                  </a:lnTo>
                  <a:lnTo>
                    <a:pt x="554935" y="1045015"/>
                  </a:lnTo>
                  <a:lnTo>
                    <a:pt x="569664" y="1042925"/>
                  </a:lnTo>
                  <a:lnTo>
                    <a:pt x="790390" y="978136"/>
                  </a:lnTo>
                  <a:lnTo>
                    <a:pt x="653749" y="756583"/>
                  </a:lnTo>
                  <a:lnTo>
                    <a:pt x="670548" y="752423"/>
                  </a:lnTo>
                  <a:lnTo>
                    <a:pt x="708405" y="739886"/>
                  </a:lnTo>
                  <a:lnTo>
                    <a:pt x="748333" y="721066"/>
                  </a:lnTo>
                  <a:lnTo>
                    <a:pt x="786161" y="693898"/>
                  </a:lnTo>
                  <a:lnTo>
                    <a:pt x="819818" y="660446"/>
                  </a:lnTo>
                  <a:lnTo>
                    <a:pt x="851347" y="614487"/>
                  </a:lnTo>
                  <a:lnTo>
                    <a:pt x="876575" y="553867"/>
                  </a:lnTo>
                  <a:lnTo>
                    <a:pt x="893374" y="476522"/>
                  </a:lnTo>
                  <a:lnTo>
                    <a:pt x="895474" y="432657"/>
                  </a:lnTo>
                  <a:lnTo>
                    <a:pt x="895343" y="430563"/>
                  </a:lnTo>
                  <a:close/>
                </a:path>
                <a:path w="895985" h="1045210">
                  <a:moveTo>
                    <a:pt x="42056" y="867365"/>
                  </a:moveTo>
                  <a:lnTo>
                    <a:pt x="27328" y="869454"/>
                  </a:lnTo>
                  <a:lnTo>
                    <a:pt x="14728" y="875725"/>
                  </a:lnTo>
                  <a:lnTo>
                    <a:pt x="4229" y="888265"/>
                  </a:lnTo>
                  <a:lnTo>
                    <a:pt x="0" y="902896"/>
                  </a:lnTo>
                  <a:lnTo>
                    <a:pt x="2129" y="917525"/>
                  </a:lnTo>
                  <a:lnTo>
                    <a:pt x="8428" y="930065"/>
                  </a:lnTo>
                  <a:lnTo>
                    <a:pt x="21028" y="940516"/>
                  </a:lnTo>
                  <a:lnTo>
                    <a:pt x="220726" y="1042925"/>
                  </a:lnTo>
                  <a:lnTo>
                    <a:pt x="258448" y="934245"/>
                  </a:lnTo>
                  <a:lnTo>
                    <a:pt x="176569" y="934245"/>
                  </a:lnTo>
                  <a:lnTo>
                    <a:pt x="56756" y="871545"/>
                  </a:lnTo>
                  <a:lnTo>
                    <a:pt x="42056" y="867365"/>
                  </a:lnTo>
                  <a:close/>
                </a:path>
                <a:path w="895985" h="1045210">
                  <a:moveTo>
                    <a:pt x="318660" y="760772"/>
                  </a:moveTo>
                  <a:lnTo>
                    <a:pt x="237554" y="760772"/>
                  </a:lnTo>
                  <a:lnTo>
                    <a:pt x="176569" y="934245"/>
                  </a:lnTo>
                  <a:lnTo>
                    <a:pt x="258448" y="934245"/>
                  </a:lnTo>
                  <a:lnTo>
                    <a:pt x="318660" y="760772"/>
                  </a:lnTo>
                  <a:close/>
                </a:path>
                <a:path w="895985" h="1045210">
                  <a:moveTo>
                    <a:pt x="309010" y="167227"/>
                  </a:moveTo>
                  <a:lnTo>
                    <a:pt x="287982" y="167227"/>
                  </a:lnTo>
                  <a:lnTo>
                    <a:pt x="248054" y="171387"/>
                  </a:lnTo>
                  <a:lnTo>
                    <a:pt x="178698" y="198555"/>
                  </a:lnTo>
                  <a:lnTo>
                    <a:pt x="126141" y="250827"/>
                  </a:lnTo>
                  <a:lnTo>
                    <a:pt x="107213" y="284249"/>
                  </a:lnTo>
                  <a:lnTo>
                    <a:pt x="92513" y="359500"/>
                  </a:lnTo>
                  <a:lnTo>
                    <a:pt x="96713" y="399206"/>
                  </a:lnTo>
                  <a:lnTo>
                    <a:pt x="121941" y="466079"/>
                  </a:lnTo>
                  <a:lnTo>
                    <a:pt x="153469" y="503690"/>
                  </a:lnTo>
                  <a:lnTo>
                    <a:pt x="189197" y="524605"/>
                  </a:lnTo>
                  <a:lnTo>
                    <a:pt x="203897" y="528793"/>
                  </a:lnTo>
                  <a:lnTo>
                    <a:pt x="216526" y="532953"/>
                  </a:lnTo>
                  <a:lnTo>
                    <a:pt x="245954" y="537142"/>
                  </a:lnTo>
                  <a:lnTo>
                    <a:pt x="239654" y="539236"/>
                  </a:lnTo>
                  <a:lnTo>
                    <a:pt x="231225" y="543425"/>
                  </a:lnTo>
                  <a:lnTo>
                    <a:pt x="214426" y="547584"/>
                  </a:lnTo>
                  <a:lnTo>
                    <a:pt x="195497" y="553867"/>
                  </a:lnTo>
                  <a:lnTo>
                    <a:pt x="174469" y="560121"/>
                  </a:lnTo>
                  <a:lnTo>
                    <a:pt x="138741" y="578941"/>
                  </a:lnTo>
                  <a:lnTo>
                    <a:pt x="111413" y="612393"/>
                  </a:lnTo>
                  <a:lnTo>
                    <a:pt x="100913" y="660446"/>
                  </a:lnTo>
                  <a:lnTo>
                    <a:pt x="103013" y="681361"/>
                  </a:lnTo>
                  <a:lnTo>
                    <a:pt x="117712" y="716878"/>
                  </a:lnTo>
                  <a:lnTo>
                    <a:pt x="142941" y="741952"/>
                  </a:lnTo>
                  <a:lnTo>
                    <a:pt x="149270" y="748235"/>
                  </a:lnTo>
                  <a:lnTo>
                    <a:pt x="180798" y="760772"/>
                  </a:lnTo>
                  <a:lnTo>
                    <a:pt x="195497" y="762866"/>
                  </a:lnTo>
                  <a:lnTo>
                    <a:pt x="216526" y="762866"/>
                  </a:lnTo>
                  <a:lnTo>
                    <a:pt x="224925" y="760772"/>
                  </a:lnTo>
                  <a:lnTo>
                    <a:pt x="318660" y="760772"/>
                  </a:lnTo>
                  <a:lnTo>
                    <a:pt x="323739" y="746140"/>
                  </a:lnTo>
                  <a:lnTo>
                    <a:pt x="325839" y="741952"/>
                  </a:lnTo>
                  <a:lnTo>
                    <a:pt x="325839" y="733603"/>
                  </a:lnTo>
                  <a:lnTo>
                    <a:pt x="336338" y="729415"/>
                  </a:lnTo>
                  <a:lnTo>
                    <a:pt x="367867" y="710624"/>
                  </a:lnTo>
                  <a:lnTo>
                    <a:pt x="388895" y="693898"/>
                  </a:lnTo>
                  <a:lnTo>
                    <a:pt x="397295" y="685521"/>
                  </a:lnTo>
                  <a:lnTo>
                    <a:pt x="407794" y="677172"/>
                  </a:lnTo>
                  <a:lnTo>
                    <a:pt x="439352" y="639561"/>
                  </a:lnTo>
                  <a:lnTo>
                    <a:pt x="470880" y="585224"/>
                  </a:lnTo>
                  <a:lnTo>
                    <a:pt x="491879" y="518322"/>
                  </a:lnTo>
                  <a:lnTo>
                    <a:pt x="498208" y="476522"/>
                  </a:lnTo>
                  <a:lnTo>
                    <a:pt x="500209" y="434722"/>
                  </a:lnTo>
                  <a:lnTo>
                    <a:pt x="500308" y="430563"/>
                  </a:lnTo>
                  <a:lnTo>
                    <a:pt x="895343" y="430563"/>
                  </a:lnTo>
                  <a:lnTo>
                    <a:pt x="893374" y="399206"/>
                  </a:lnTo>
                  <a:lnTo>
                    <a:pt x="891274" y="367849"/>
                  </a:lnTo>
                  <a:lnTo>
                    <a:pt x="884975" y="338586"/>
                  </a:lnTo>
                  <a:lnTo>
                    <a:pt x="884489" y="336491"/>
                  </a:lnTo>
                  <a:lnTo>
                    <a:pt x="489779" y="336491"/>
                  </a:lnTo>
                  <a:lnTo>
                    <a:pt x="479280" y="303069"/>
                  </a:lnTo>
                  <a:lnTo>
                    <a:pt x="449851" y="246638"/>
                  </a:lnTo>
                  <a:lnTo>
                    <a:pt x="399395" y="198555"/>
                  </a:lnTo>
                  <a:lnTo>
                    <a:pt x="346838" y="175576"/>
                  </a:lnTo>
                  <a:lnTo>
                    <a:pt x="309010" y="167227"/>
                  </a:lnTo>
                  <a:close/>
                </a:path>
                <a:path w="895985" h="1045210">
                  <a:moveTo>
                    <a:pt x="580164" y="0"/>
                  </a:moveTo>
                  <a:lnTo>
                    <a:pt x="567564" y="0"/>
                  </a:lnTo>
                  <a:lnTo>
                    <a:pt x="544436" y="2094"/>
                  </a:lnTo>
                  <a:lnTo>
                    <a:pt x="502408" y="18820"/>
                  </a:lnTo>
                  <a:lnTo>
                    <a:pt x="470880" y="50177"/>
                  </a:lnTo>
                  <a:lnTo>
                    <a:pt x="454051" y="89882"/>
                  </a:lnTo>
                  <a:lnTo>
                    <a:pt x="451951" y="112862"/>
                  </a:lnTo>
                  <a:lnTo>
                    <a:pt x="454051" y="133776"/>
                  </a:lnTo>
                  <a:lnTo>
                    <a:pt x="470880" y="173481"/>
                  </a:lnTo>
                  <a:lnTo>
                    <a:pt x="498208" y="200650"/>
                  </a:lnTo>
                  <a:lnTo>
                    <a:pt x="544436" y="221564"/>
                  </a:lnTo>
                  <a:lnTo>
                    <a:pt x="523407" y="246638"/>
                  </a:lnTo>
                  <a:lnTo>
                    <a:pt x="508708" y="273806"/>
                  </a:lnTo>
                  <a:lnTo>
                    <a:pt x="496079" y="305164"/>
                  </a:lnTo>
                  <a:lnTo>
                    <a:pt x="489779" y="336491"/>
                  </a:lnTo>
                  <a:lnTo>
                    <a:pt x="884489" y="336491"/>
                  </a:lnTo>
                  <a:lnTo>
                    <a:pt x="868146" y="286343"/>
                  </a:lnTo>
                  <a:lnTo>
                    <a:pt x="840818" y="242449"/>
                  </a:lnTo>
                  <a:lnTo>
                    <a:pt x="794590" y="198555"/>
                  </a:lnTo>
                  <a:lnTo>
                    <a:pt x="742034" y="175576"/>
                  </a:lnTo>
                  <a:lnTo>
                    <a:pt x="704206" y="167227"/>
                  </a:lnTo>
                  <a:lnTo>
                    <a:pt x="668448" y="167227"/>
                  </a:lnTo>
                  <a:lnTo>
                    <a:pt x="674777" y="154661"/>
                  </a:lnTo>
                  <a:lnTo>
                    <a:pt x="678977" y="140030"/>
                  </a:lnTo>
                  <a:lnTo>
                    <a:pt x="683177" y="127493"/>
                  </a:lnTo>
                  <a:lnTo>
                    <a:pt x="683177" y="112862"/>
                  </a:lnTo>
                  <a:lnTo>
                    <a:pt x="674777" y="71062"/>
                  </a:lnTo>
                  <a:lnTo>
                    <a:pt x="651649" y="35545"/>
                  </a:lnTo>
                  <a:lnTo>
                    <a:pt x="622221" y="14631"/>
                  </a:lnTo>
                  <a:lnTo>
                    <a:pt x="613792" y="8377"/>
                  </a:lnTo>
                  <a:lnTo>
                    <a:pt x="601192" y="4188"/>
                  </a:lnTo>
                  <a:lnTo>
                    <a:pt x="580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4115" y="473824"/>
              <a:ext cx="254635" cy="443230"/>
            </a:xfrm>
            <a:custGeom>
              <a:avLst/>
              <a:gdLst/>
              <a:ahLst/>
              <a:cxnLst/>
              <a:rect l="l" t="t" r="r" b="b"/>
              <a:pathLst>
                <a:path w="254635" h="443230">
                  <a:moveTo>
                    <a:pt x="126141" y="0"/>
                  </a:moveTo>
                  <a:lnTo>
                    <a:pt x="105113" y="0"/>
                  </a:lnTo>
                  <a:lnTo>
                    <a:pt x="81984" y="4188"/>
                  </a:lnTo>
                  <a:lnTo>
                    <a:pt x="71485" y="8377"/>
                  </a:lnTo>
                  <a:lnTo>
                    <a:pt x="60956" y="14631"/>
                  </a:lnTo>
                  <a:lnTo>
                    <a:pt x="50456" y="18820"/>
                  </a:lnTo>
                  <a:lnTo>
                    <a:pt x="18928" y="52242"/>
                  </a:lnTo>
                  <a:lnTo>
                    <a:pt x="2099" y="94042"/>
                  </a:lnTo>
                  <a:lnTo>
                    <a:pt x="0" y="117050"/>
                  </a:lnTo>
                  <a:lnTo>
                    <a:pt x="2099" y="142124"/>
                  </a:lnTo>
                  <a:lnTo>
                    <a:pt x="16828" y="181830"/>
                  </a:lnTo>
                  <a:lnTo>
                    <a:pt x="52556" y="213187"/>
                  </a:lnTo>
                  <a:lnTo>
                    <a:pt x="86184" y="219441"/>
                  </a:lnTo>
                  <a:lnTo>
                    <a:pt x="96713" y="219441"/>
                  </a:lnTo>
                  <a:lnTo>
                    <a:pt x="107213" y="217375"/>
                  </a:lnTo>
                  <a:lnTo>
                    <a:pt x="119812" y="213187"/>
                  </a:lnTo>
                  <a:lnTo>
                    <a:pt x="174469" y="186018"/>
                  </a:lnTo>
                  <a:lnTo>
                    <a:pt x="174469" y="265429"/>
                  </a:lnTo>
                  <a:lnTo>
                    <a:pt x="163969" y="305134"/>
                  </a:lnTo>
                  <a:lnTo>
                    <a:pt x="138741" y="342775"/>
                  </a:lnTo>
                  <a:lnTo>
                    <a:pt x="92484" y="369943"/>
                  </a:lnTo>
                  <a:lnTo>
                    <a:pt x="29428" y="388734"/>
                  </a:lnTo>
                  <a:lnTo>
                    <a:pt x="12628" y="399206"/>
                  </a:lnTo>
                  <a:lnTo>
                    <a:pt x="6299" y="407554"/>
                  </a:lnTo>
                  <a:lnTo>
                    <a:pt x="6299" y="422185"/>
                  </a:lnTo>
                  <a:lnTo>
                    <a:pt x="12628" y="434722"/>
                  </a:lnTo>
                  <a:lnTo>
                    <a:pt x="16828" y="438911"/>
                  </a:lnTo>
                  <a:lnTo>
                    <a:pt x="23128" y="441005"/>
                  </a:lnTo>
                  <a:lnTo>
                    <a:pt x="31528" y="443071"/>
                  </a:lnTo>
                  <a:lnTo>
                    <a:pt x="39957" y="443071"/>
                  </a:lnTo>
                  <a:lnTo>
                    <a:pt x="107213" y="428468"/>
                  </a:lnTo>
                  <a:lnTo>
                    <a:pt x="142941" y="411743"/>
                  </a:lnTo>
                  <a:lnTo>
                    <a:pt x="178669" y="384574"/>
                  </a:lnTo>
                  <a:lnTo>
                    <a:pt x="208097" y="351123"/>
                  </a:lnTo>
                  <a:lnTo>
                    <a:pt x="233325" y="307229"/>
                  </a:lnTo>
                  <a:lnTo>
                    <a:pt x="248054" y="252892"/>
                  </a:lnTo>
                  <a:lnTo>
                    <a:pt x="254354" y="190207"/>
                  </a:lnTo>
                  <a:lnTo>
                    <a:pt x="252254" y="140030"/>
                  </a:lnTo>
                  <a:lnTo>
                    <a:pt x="241754" y="98230"/>
                  </a:lnTo>
                  <a:lnTo>
                    <a:pt x="227025" y="62714"/>
                  </a:lnTo>
                  <a:lnTo>
                    <a:pt x="193397" y="25074"/>
                  </a:lnTo>
                  <a:lnTo>
                    <a:pt x="159769" y="6283"/>
                  </a:lnTo>
                  <a:lnTo>
                    <a:pt x="126141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4154" y="279457"/>
              <a:ext cx="136612" cy="1295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9310" y="473824"/>
              <a:ext cx="254635" cy="443230"/>
            </a:xfrm>
            <a:custGeom>
              <a:avLst/>
              <a:gdLst/>
              <a:ahLst/>
              <a:cxnLst/>
              <a:rect l="l" t="t" r="r" b="b"/>
              <a:pathLst>
                <a:path w="254635" h="443230">
                  <a:moveTo>
                    <a:pt x="128212" y="0"/>
                  </a:moveTo>
                  <a:lnTo>
                    <a:pt x="105084" y="0"/>
                  </a:lnTo>
                  <a:lnTo>
                    <a:pt x="81984" y="4188"/>
                  </a:lnTo>
                  <a:lnTo>
                    <a:pt x="71455" y="8377"/>
                  </a:lnTo>
                  <a:lnTo>
                    <a:pt x="60956" y="14631"/>
                  </a:lnTo>
                  <a:lnTo>
                    <a:pt x="50456" y="18820"/>
                  </a:lnTo>
                  <a:lnTo>
                    <a:pt x="18899" y="52242"/>
                  </a:lnTo>
                  <a:lnTo>
                    <a:pt x="2099" y="94042"/>
                  </a:lnTo>
                  <a:lnTo>
                    <a:pt x="0" y="117050"/>
                  </a:lnTo>
                  <a:lnTo>
                    <a:pt x="2099" y="142124"/>
                  </a:lnTo>
                  <a:lnTo>
                    <a:pt x="16799" y="181830"/>
                  </a:lnTo>
                  <a:lnTo>
                    <a:pt x="54656" y="213187"/>
                  </a:lnTo>
                  <a:lnTo>
                    <a:pt x="86184" y="219441"/>
                  </a:lnTo>
                  <a:lnTo>
                    <a:pt x="98784" y="219441"/>
                  </a:lnTo>
                  <a:lnTo>
                    <a:pt x="115612" y="215281"/>
                  </a:lnTo>
                  <a:lnTo>
                    <a:pt x="174469" y="186018"/>
                  </a:lnTo>
                  <a:lnTo>
                    <a:pt x="174469" y="265429"/>
                  </a:lnTo>
                  <a:lnTo>
                    <a:pt x="163940" y="305134"/>
                  </a:lnTo>
                  <a:lnTo>
                    <a:pt x="138741" y="342775"/>
                  </a:lnTo>
                  <a:lnTo>
                    <a:pt x="94584" y="369943"/>
                  </a:lnTo>
                  <a:lnTo>
                    <a:pt x="29428" y="388734"/>
                  </a:lnTo>
                  <a:lnTo>
                    <a:pt x="12599" y="399206"/>
                  </a:lnTo>
                  <a:lnTo>
                    <a:pt x="6299" y="407554"/>
                  </a:lnTo>
                  <a:lnTo>
                    <a:pt x="6299" y="422185"/>
                  </a:lnTo>
                  <a:lnTo>
                    <a:pt x="10499" y="430534"/>
                  </a:lnTo>
                  <a:lnTo>
                    <a:pt x="18899" y="438911"/>
                  </a:lnTo>
                  <a:lnTo>
                    <a:pt x="31528" y="443071"/>
                  </a:lnTo>
                  <a:lnTo>
                    <a:pt x="39927" y="443071"/>
                  </a:lnTo>
                  <a:lnTo>
                    <a:pt x="109313" y="428468"/>
                  </a:lnTo>
                  <a:lnTo>
                    <a:pt x="145041" y="411743"/>
                  </a:lnTo>
                  <a:lnTo>
                    <a:pt x="178669" y="384574"/>
                  </a:lnTo>
                  <a:lnTo>
                    <a:pt x="208097" y="351123"/>
                  </a:lnTo>
                  <a:lnTo>
                    <a:pt x="233325" y="307229"/>
                  </a:lnTo>
                  <a:lnTo>
                    <a:pt x="248025" y="252892"/>
                  </a:lnTo>
                  <a:lnTo>
                    <a:pt x="254354" y="190207"/>
                  </a:lnTo>
                  <a:lnTo>
                    <a:pt x="252225" y="140030"/>
                  </a:lnTo>
                  <a:lnTo>
                    <a:pt x="241725" y="98230"/>
                  </a:lnTo>
                  <a:lnTo>
                    <a:pt x="227025" y="62714"/>
                  </a:lnTo>
                  <a:lnTo>
                    <a:pt x="195497" y="25074"/>
                  </a:lnTo>
                  <a:lnTo>
                    <a:pt x="159740" y="6283"/>
                  </a:lnTo>
                  <a:lnTo>
                    <a:pt x="128212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0631" y="302437"/>
              <a:ext cx="206375" cy="67310"/>
            </a:xfrm>
            <a:custGeom>
              <a:avLst/>
              <a:gdLst/>
              <a:ahLst/>
              <a:cxnLst/>
              <a:rect l="l" t="t" r="r" b="b"/>
              <a:pathLst>
                <a:path w="206375" h="67310">
                  <a:moveTo>
                    <a:pt x="48336" y="25107"/>
                  </a:moveTo>
                  <a:lnTo>
                    <a:pt x="46228" y="16725"/>
                  </a:lnTo>
                  <a:lnTo>
                    <a:pt x="42037" y="8382"/>
                  </a:lnTo>
                  <a:lnTo>
                    <a:pt x="33629" y="2095"/>
                  </a:lnTo>
                  <a:lnTo>
                    <a:pt x="25234" y="0"/>
                  </a:lnTo>
                  <a:lnTo>
                    <a:pt x="14706" y="2095"/>
                  </a:lnTo>
                  <a:lnTo>
                    <a:pt x="6299" y="8382"/>
                  </a:lnTo>
                  <a:lnTo>
                    <a:pt x="2108" y="16725"/>
                  </a:lnTo>
                  <a:lnTo>
                    <a:pt x="0" y="25107"/>
                  </a:lnTo>
                  <a:lnTo>
                    <a:pt x="2108" y="35547"/>
                  </a:lnTo>
                  <a:lnTo>
                    <a:pt x="6299" y="43903"/>
                  </a:lnTo>
                  <a:lnTo>
                    <a:pt x="14706" y="48094"/>
                  </a:lnTo>
                  <a:lnTo>
                    <a:pt x="25234" y="50177"/>
                  </a:lnTo>
                  <a:lnTo>
                    <a:pt x="33629" y="48094"/>
                  </a:lnTo>
                  <a:lnTo>
                    <a:pt x="42037" y="43903"/>
                  </a:lnTo>
                  <a:lnTo>
                    <a:pt x="46228" y="35547"/>
                  </a:lnTo>
                  <a:lnTo>
                    <a:pt x="48336" y="25107"/>
                  </a:lnTo>
                  <a:close/>
                </a:path>
                <a:path w="206375" h="67310">
                  <a:moveTo>
                    <a:pt x="206006" y="41808"/>
                  </a:moveTo>
                  <a:lnTo>
                    <a:pt x="203898" y="31369"/>
                  </a:lnTo>
                  <a:lnTo>
                    <a:pt x="199707" y="23012"/>
                  </a:lnTo>
                  <a:lnTo>
                    <a:pt x="191274" y="18821"/>
                  </a:lnTo>
                  <a:lnTo>
                    <a:pt x="180771" y="16725"/>
                  </a:lnTo>
                  <a:lnTo>
                    <a:pt x="172377" y="18821"/>
                  </a:lnTo>
                  <a:lnTo>
                    <a:pt x="163944" y="23012"/>
                  </a:lnTo>
                  <a:lnTo>
                    <a:pt x="157645" y="31369"/>
                  </a:lnTo>
                  <a:lnTo>
                    <a:pt x="155549" y="41808"/>
                  </a:lnTo>
                  <a:lnTo>
                    <a:pt x="157645" y="52273"/>
                  </a:lnTo>
                  <a:lnTo>
                    <a:pt x="163944" y="60629"/>
                  </a:lnTo>
                  <a:lnTo>
                    <a:pt x="172377" y="64808"/>
                  </a:lnTo>
                  <a:lnTo>
                    <a:pt x="180771" y="66903"/>
                  </a:lnTo>
                  <a:lnTo>
                    <a:pt x="191274" y="64808"/>
                  </a:lnTo>
                  <a:lnTo>
                    <a:pt x="199707" y="60629"/>
                  </a:lnTo>
                  <a:lnTo>
                    <a:pt x="203898" y="52273"/>
                  </a:lnTo>
                  <a:lnTo>
                    <a:pt x="206006" y="41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7169" y="228640"/>
            <a:ext cx="969644" cy="1047750"/>
            <a:chOff x="237169" y="228640"/>
            <a:chExt cx="969644" cy="1047750"/>
          </a:xfrm>
        </p:grpSpPr>
        <p:sp>
          <p:nvSpPr>
            <p:cNvPr id="25" name="object 25"/>
            <p:cNvSpPr/>
            <p:nvPr/>
          </p:nvSpPr>
          <p:spPr>
            <a:xfrm>
              <a:off x="237169" y="340077"/>
              <a:ext cx="969644" cy="737870"/>
            </a:xfrm>
            <a:custGeom>
              <a:avLst/>
              <a:gdLst/>
              <a:ahLst/>
              <a:cxnLst/>
              <a:rect l="l" t="t" r="r" b="b"/>
              <a:pathLst>
                <a:path w="969644" h="737869">
                  <a:moveTo>
                    <a:pt x="969036" y="0"/>
                  </a:moveTo>
                  <a:lnTo>
                    <a:pt x="0" y="54336"/>
                  </a:lnTo>
                  <a:lnTo>
                    <a:pt x="90387" y="737763"/>
                  </a:lnTo>
                  <a:lnTo>
                    <a:pt x="927008" y="683423"/>
                  </a:lnTo>
                  <a:lnTo>
                    <a:pt x="969036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5453" y="228640"/>
              <a:ext cx="876935" cy="1047750"/>
            </a:xfrm>
            <a:custGeom>
              <a:avLst/>
              <a:gdLst/>
              <a:ahLst/>
              <a:cxnLst/>
              <a:rect l="l" t="t" r="r" b="b"/>
              <a:pathLst>
                <a:path w="876935" h="1047750">
                  <a:moveTo>
                    <a:pt x="402999" y="0"/>
                  </a:moveTo>
                  <a:lnTo>
                    <a:pt x="330809" y="0"/>
                  </a:lnTo>
                  <a:lnTo>
                    <a:pt x="321616" y="2734"/>
                  </a:lnTo>
                  <a:lnTo>
                    <a:pt x="283788" y="27837"/>
                  </a:lnTo>
                  <a:lnTo>
                    <a:pt x="258559" y="61259"/>
                  </a:lnTo>
                  <a:lnTo>
                    <a:pt x="250130" y="105153"/>
                  </a:lnTo>
                  <a:lnTo>
                    <a:pt x="252230" y="121879"/>
                  </a:lnTo>
                  <a:lnTo>
                    <a:pt x="256459" y="138605"/>
                  </a:lnTo>
                  <a:lnTo>
                    <a:pt x="262759" y="155330"/>
                  </a:lnTo>
                  <a:lnTo>
                    <a:pt x="271159" y="169962"/>
                  </a:lnTo>
                  <a:lnTo>
                    <a:pt x="227031" y="178310"/>
                  </a:lnTo>
                  <a:lnTo>
                    <a:pt x="180774" y="192941"/>
                  </a:lnTo>
                  <a:lnTo>
                    <a:pt x="136632" y="218015"/>
                  </a:lnTo>
                  <a:lnTo>
                    <a:pt x="94593" y="253561"/>
                  </a:lnTo>
                  <a:lnTo>
                    <a:pt x="56756" y="297426"/>
                  </a:lnTo>
                  <a:lnTo>
                    <a:pt x="27328" y="353857"/>
                  </a:lnTo>
                  <a:lnTo>
                    <a:pt x="6308" y="420760"/>
                  </a:lnTo>
                  <a:lnTo>
                    <a:pt x="0" y="500171"/>
                  </a:lnTo>
                  <a:lnTo>
                    <a:pt x="2102" y="533622"/>
                  </a:lnTo>
                  <a:lnTo>
                    <a:pt x="10511" y="592118"/>
                  </a:lnTo>
                  <a:lnTo>
                    <a:pt x="29428" y="646455"/>
                  </a:lnTo>
                  <a:lnTo>
                    <a:pt x="54653" y="690349"/>
                  </a:lnTo>
                  <a:lnTo>
                    <a:pt x="92490" y="725895"/>
                  </a:lnTo>
                  <a:lnTo>
                    <a:pt x="142938" y="753063"/>
                  </a:lnTo>
                  <a:lnTo>
                    <a:pt x="170266" y="761411"/>
                  </a:lnTo>
                  <a:lnTo>
                    <a:pt x="31531" y="980870"/>
                  </a:lnTo>
                  <a:lnTo>
                    <a:pt x="252230" y="1045660"/>
                  </a:lnTo>
                  <a:lnTo>
                    <a:pt x="266959" y="1047750"/>
                  </a:lnTo>
                  <a:lnTo>
                    <a:pt x="281659" y="1041480"/>
                  </a:lnTo>
                  <a:lnTo>
                    <a:pt x="294287" y="1033119"/>
                  </a:lnTo>
                  <a:lnTo>
                    <a:pt x="300587" y="1020578"/>
                  </a:lnTo>
                  <a:lnTo>
                    <a:pt x="302687" y="1005950"/>
                  </a:lnTo>
                  <a:lnTo>
                    <a:pt x="298487" y="991319"/>
                  </a:lnTo>
                  <a:lnTo>
                    <a:pt x="287988" y="978779"/>
                  </a:lnTo>
                  <a:lnTo>
                    <a:pt x="275359" y="972510"/>
                  </a:lnTo>
                  <a:lnTo>
                    <a:pt x="151346" y="934890"/>
                  </a:lnTo>
                  <a:lnTo>
                    <a:pt x="260659" y="759317"/>
                  </a:lnTo>
                  <a:lnTo>
                    <a:pt x="298487" y="746780"/>
                  </a:lnTo>
                  <a:lnTo>
                    <a:pt x="353144" y="709169"/>
                  </a:lnTo>
                  <a:lnTo>
                    <a:pt x="388872" y="656927"/>
                  </a:lnTo>
                  <a:lnTo>
                    <a:pt x="407800" y="594213"/>
                  </a:lnTo>
                  <a:lnTo>
                    <a:pt x="800634" y="594213"/>
                  </a:lnTo>
                  <a:lnTo>
                    <a:pt x="802967" y="573327"/>
                  </a:lnTo>
                  <a:lnTo>
                    <a:pt x="800867" y="533622"/>
                  </a:lnTo>
                  <a:lnTo>
                    <a:pt x="790986" y="500171"/>
                  </a:lnTo>
                  <a:lnTo>
                    <a:pt x="397271" y="500171"/>
                  </a:lnTo>
                  <a:lnTo>
                    <a:pt x="380472" y="466719"/>
                  </a:lnTo>
                  <a:lnTo>
                    <a:pt x="336315" y="420760"/>
                  </a:lnTo>
                  <a:lnTo>
                    <a:pt x="298487" y="401940"/>
                  </a:lnTo>
                  <a:lnTo>
                    <a:pt x="256459" y="393591"/>
                  </a:lnTo>
                  <a:lnTo>
                    <a:pt x="262759" y="391497"/>
                  </a:lnTo>
                  <a:lnTo>
                    <a:pt x="269059" y="387308"/>
                  </a:lnTo>
                  <a:lnTo>
                    <a:pt x="285888" y="383120"/>
                  </a:lnTo>
                  <a:lnTo>
                    <a:pt x="327915" y="370583"/>
                  </a:lnTo>
                  <a:lnTo>
                    <a:pt x="363643" y="351792"/>
                  </a:lnTo>
                  <a:lnTo>
                    <a:pt x="390972" y="318340"/>
                  </a:lnTo>
                  <a:lnTo>
                    <a:pt x="401501" y="270258"/>
                  </a:lnTo>
                  <a:lnTo>
                    <a:pt x="399401" y="255626"/>
                  </a:lnTo>
                  <a:lnTo>
                    <a:pt x="397271" y="243089"/>
                  </a:lnTo>
                  <a:lnTo>
                    <a:pt x="390972" y="228458"/>
                  </a:lnTo>
                  <a:lnTo>
                    <a:pt x="384672" y="215921"/>
                  </a:lnTo>
                  <a:lnTo>
                    <a:pt x="401501" y="211761"/>
                  </a:lnTo>
                  <a:lnTo>
                    <a:pt x="409900" y="207573"/>
                  </a:lnTo>
                  <a:lnTo>
                    <a:pt x="418300" y="205478"/>
                  </a:lnTo>
                  <a:lnTo>
                    <a:pt x="426700" y="201290"/>
                  </a:lnTo>
                  <a:lnTo>
                    <a:pt x="433029" y="195036"/>
                  </a:lnTo>
                  <a:lnTo>
                    <a:pt x="441428" y="190847"/>
                  </a:lnTo>
                  <a:lnTo>
                    <a:pt x="447728" y="184564"/>
                  </a:lnTo>
                  <a:lnTo>
                    <a:pt x="462457" y="167867"/>
                  </a:lnTo>
                  <a:lnTo>
                    <a:pt x="472957" y="146953"/>
                  </a:lnTo>
                  <a:lnTo>
                    <a:pt x="479256" y="126068"/>
                  </a:lnTo>
                  <a:lnTo>
                    <a:pt x="481356" y="105153"/>
                  </a:lnTo>
                  <a:lnTo>
                    <a:pt x="479256" y="84268"/>
                  </a:lnTo>
                  <a:lnTo>
                    <a:pt x="462457" y="44533"/>
                  </a:lnTo>
                  <a:lnTo>
                    <a:pt x="430929" y="13205"/>
                  </a:lnTo>
                  <a:lnTo>
                    <a:pt x="420400" y="6922"/>
                  </a:lnTo>
                  <a:lnTo>
                    <a:pt x="402999" y="0"/>
                  </a:lnTo>
                  <a:close/>
                </a:path>
                <a:path w="876935" h="1047750">
                  <a:moveTo>
                    <a:pt x="800634" y="594213"/>
                  </a:moveTo>
                  <a:lnTo>
                    <a:pt x="407800" y="594213"/>
                  </a:lnTo>
                  <a:lnTo>
                    <a:pt x="418300" y="627664"/>
                  </a:lnTo>
                  <a:lnTo>
                    <a:pt x="430929" y="659021"/>
                  </a:lnTo>
                  <a:lnTo>
                    <a:pt x="447728" y="686189"/>
                  </a:lnTo>
                  <a:lnTo>
                    <a:pt x="466657" y="709169"/>
                  </a:lnTo>
                  <a:lnTo>
                    <a:pt x="477156" y="717517"/>
                  </a:lnTo>
                  <a:lnTo>
                    <a:pt x="485556" y="725895"/>
                  </a:lnTo>
                  <a:lnTo>
                    <a:pt x="496085" y="732149"/>
                  </a:lnTo>
                  <a:lnTo>
                    <a:pt x="508684" y="738432"/>
                  </a:lnTo>
                  <a:lnTo>
                    <a:pt x="519213" y="744686"/>
                  </a:lnTo>
                  <a:lnTo>
                    <a:pt x="529713" y="748874"/>
                  </a:lnTo>
                  <a:lnTo>
                    <a:pt x="554941" y="757252"/>
                  </a:lnTo>
                  <a:lnTo>
                    <a:pt x="655826" y="1045660"/>
                  </a:lnTo>
                  <a:lnTo>
                    <a:pt x="855523" y="943250"/>
                  </a:lnTo>
                  <a:lnTo>
                    <a:pt x="863101" y="936979"/>
                  </a:lnTo>
                  <a:lnTo>
                    <a:pt x="699982" y="936979"/>
                  </a:lnTo>
                  <a:lnTo>
                    <a:pt x="639026" y="763506"/>
                  </a:lnTo>
                  <a:lnTo>
                    <a:pt x="653726" y="761411"/>
                  </a:lnTo>
                  <a:lnTo>
                    <a:pt x="670554" y="757252"/>
                  </a:lnTo>
                  <a:lnTo>
                    <a:pt x="685254" y="750969"/>
                  </a:lnTo>
                  <a:lnTo>
                    <a:pt x="697882" y="744686"/>
                  </a:lnTo>
                  <a:lnTo>
                    <a:pt x="712582" y="738432"/>
                  </a:lnTo>
                  <a:lnTo>
                    <a:pt x="748310" y="709169"/>
                  </a:lnTo>
                  <a:lnTo>
                    <a:pt x="788267" y="646455"/>
                  </a:lnTo>
                  <a:lnTo>
                    <a:pt x="798767" y="610938"/>
                  </a:lnTo>
                  <a:lnTo>
                    <a:pt x="800634" y="594213"/>
                  </a:lnTo>
                  <a:close/>
                </a:path>
                <a:path w="876935" h="1047750">
                  <a:moveTo>
                    <a:pt x="834495" y="870099"/>
                  </a:moveTo>
                  <a:lnTo>
                    <a:pt x="819795" y="874279"/>
                  </a:lnTo>
                  <a:lnTo>
                    <a:pt x="699982" y="936979"/>
                  </a:lnTo>
                  <a:lnTo>
                    <a:pt x="863101" y="936979"/>
                  </a:lnTo>
                  <a:lnTo>
                    <a:pt x="868152" y="932799"/>
                  </a:lnTo>
                  <a:lnTo>
                    <a:pt x="874452" y="920259"/>
                  </a:lnTo>
                  <a:lnTo>
                    <a:pt x="876552" y="905631"/>
                  </a:lnTo>
                  <a:lnTo>
                    <a:pt x="872352" y="890999"/>
                  </a:lnTo>
                  <a:lnTo>
                    <a:pt x="861823" y="878459"/>
                  </a:lnTo>
                  <a:lnTo>
                    <a:pt x="849223" y="872188"/>
                  </a:lnTo>
                  <a:lnTo>
                    <a:pt x="834495" y="870099"/>
                  </a:lnTo>
                  <a:close/>
                </a:path>
                <a:path w="876935" h="1047750">
                  <a:moveTo>
                    <a:pt x="702082" y="169962"/>
                  </a:moveTo>
                  <a:lnTo>
                    <a:pt x="687354" y="169962"/>
                  </a:lnTo>
                  <a:lnTo>
                    <a:pt x="643226" y="174121"/>
                  </a:lnTo>
                  <a:lnTo>
                    <a:pt x="594869" y="188753"/>
                  </a:lnTo>
                  <a:lnTo>
                    <a:pt x="546542" y="211761"/>
                  </a:lnTo>
                  <a:lnTo>
                    <a:pt x="500285" y="245184"/>
                  </a:lnTo>
                  <a:lnTo>
                    <a:pt x="458257" y="289078"/>
                  </a:lnTo>
                  <a:lnTo>
                    <a:pt x="426700" y="347603"/>
                  </a:lnTo>
                  <a:lnTo>
                    <a:pt x="405700" y="416571"/>
                  </a:lnTo>
                  <a:lnTo>
                    <a:pt x="397271" y="500171"/>
                  </a:lnTo>
                  <a:lnTo>
                    <a:pt x="790986" y="500171"/>
                  </a:lnTo>
                  <a:lnTo>
                    <a:pt x="775638" y="464625"/>
                  </a:lnTo>
                  <a:lnTo>
                    <a:pt x="731511" y="420760"/>
                  </a:lnTo>
                  <a:lnTo>
                    <a:pt x="693683" y="401940"/>
                  </a:lnTo>
                  <a:lnTo>
                    <a:pt x="651626" y="393591"/>
                  </a:lnTo>
                  <a:lnTo>
                    <a:pt x="657925" y="391497"/>
                  </a:lnTo>
                  <a:lnTo>
                    <a:pt x="664254" y="387308"/>
                  </a:lnTo>
                  <a:lnTo>
                    <a:pt x="681054" y="383120"/>
                  </a:lnTo>
                  <a:lnTo>
                    <a:pt x="723111" y="370583"/>
                  </a:lnTo>
                  <a:lnTo>
                    <a:pt x="758839" y="351792"/>
                  </a:lnTo>
                  <a:lnTo>
                    <a:pt x="786167" y="318340"/>
                  </a:lnTo>
                  <a:lnTo>
                    <a:pt x="796667" y="270258"/>
                  </a:lnTo>
                  <a:lnTo>
                    <a:pt x="794567" y="251467"/>
                  </a:lnTo>
                  <a:lnTo>
                    <a:pt x="788267" y="232647"/>
                  </a:lnTo>
                  <a:lnTo>
                    <a:pt x="779867" y="213827"/>
                  </a:lnTo>
                  <a:lnTo>
                    <a:pt x="767239" y="199195"/>
                  </a:lnTo>
                  <a:lnTo>
                    <a:pt x="760939" y="195036"/>
                  </a:lnTo>
                  <a:lnTo>
                    <a:pt x="754639" y="188753"/>
                  </a:lnTo>
                  <a:lnTo>
                    <a:pt x="737810" y="180404"/>
                  </a:lnTo>
                  <a:lnTo>
                    <a:pt x="727311" y="176216"/>
                  </a:lnTo>
                  <a:lnTo>
                    <a:pt x="714682" y="172027"/>
                  </a:lnTo>
                  <a:lnTo>
                    <a:pt x="702082" y="169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941" y="269014"/>
              <a:ext cx="134541" cy="129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225" y="473836"/>
              <a:ext cx="649605" cy="443230"/>
            </a:xfrm>
            <a:custGeom>
              <a:avLst/>
              <a:gdLst/>
              <a:ahLst/>
              <a:cxnLst/>
              <a:rect l="l" t="t" r="r" b="b"/>
              <a:pathLst>
                <a:path w="649605" h="443230">
                  <a:moveTo>
                    <a:pt x="254342" y="328142"/>
                  </a:moveTo>
                  <a:lnTo>
                    <a:pt x="245935" y="282143"/>
                  </a:lnTo>
                  <a:lnTo>
                    <a:pt x="224904" y="246634"/>
                  </a:lnTo>
                  <a:lnTo>
                    <a:pt x="166052" y="225717"/>
                  </a:lnTo>
                  <a:lnTo>
                    <a:pt x="155549" y="225717"/>
                  </a:lnTo>
                  <a:lnTo>
                    <a:pt x="138722" y="229908"/>
                  </a:lnTo>
                  <a:lnTo>
                    <a:pt x="77774" y="259168"/>
                  </a:lnTo>
                  <a:lnTo>
                    <a:pt x="77774" y="196456"/>
                  </a:lnTo>
                  <a:lnTo>
                    <a:pt x="88277" y="140030"/>
                  </a:lnTo>
                  <a:lnTo>
                    <a:pt x="115608" y="102412"/>
                  </a:lnTo>
                  <a:lnTo>
                    <a:pt x="159753" y="75247"/>
                  </a:lnTo>
                  <a:lnTo>
                    <a:pt x="222808" y="54330"/>
                  </a:lnTo>
                  <a:lnTo>
                    <a:pt x="239636" y="45986"/>
                  </a:lnTo>
                  <a:lnTo>
                    <a:pt x="245935" y="35534"/>
                  </a:lnTo>
                  <a:lnTo>
                    <a:pt x="245935" y="20904"/>
                  </a:lnTo>
                  <a:lnTo>
                    <a:pt x="239636" y="8369"/>
                  </a:lnTo>
                  <a:lnTo>
                    <a:pt x="235432" y="6273"/>
                  </a:lnTo>
                  <a:lnTo>
                    <a:pt x="229108" y="2082"/>
                  </a:lnTo>
                  <a:lnTo>
                    <a:pt x="220713" y="0"/>
                  </a:lnTo>
                  <a:lnTo>
                    <a:pt x="197586" y="0"/>
                  </a:lnTo>
                  <a:lnTo>
                    <a:pt x="124028" y="22974"/>
                  </a:lnTo>
                  <a:lnTo>
                    <a:pt x="88277" y="45986"/>
                  </a:lnTo>
                  <a:lnTo>
                    <a:pt x="52552" y="81495"/>
                  </a:lnTo>
                  <a:lnTo>
                    <a:pt x="27317" y="121208"/>
                  </a:lnTo>
                  <a:lnTo>
                    <a:pt x="4203" y="196456"/>
                  </a:lnTo>
                  <a:lnTo>
                    <a:pt x="0" y="254977"/>
                  </a:lnTo>
                  <a:lnTo>
                    <a:pt x="2095" y="303034"/>
                  </a:lnTo>
                  <a:lnTo>
                    <a:pt x="12611" y="346925"/>
                  </a:lnTo>
                  <a:lnTo>
                    <a:pt x="27317" y="382473"/>
                  </a:lnTo>
                  <a:lnTo>
                    <a:pt x="58851" y="417995"/>
                  </a:lnTo>
                  <a:lnTo>
                    <a:pt x="94589" y="436816"/>
                  </a:lnTo>
                  <a:lnTo>
                    <a:pt x="126123" y="443064"/>
                  </a:lnTo>
                  <a:lnTo>
                    <a:pt x="134531" y="443064"/>
                  </a:lnTo>
                  <a:lnTo>
                    <a:pt x="182880" y="434721"/>
                  </a:lnTo>
                  <a:lnTo>
                    <a:pt x="220713" y="409638"/>
                  </a:lnTo>
                  <a:lnTo>
                    <a:pt x="245935" y="374091"/>
                  </a:lnTo>
                  <a:lnTo>
                    <a:pt x="252234" y="351116"/>
                  </a:lnTo>
                  <a:lnTo>
                    <a:pt x="254342" y="328142"/>
                  </a:lnTo>
                  <a:close/>
                </a:path>
                <a:path w="649605" h="443230">
                  <a:moveTo>
                    <a:pt x="649528" y="328142"/>
                  </a:moveTo>
                  <a:lnTo>
                    <a:pt x="643229" y="282143"/>
                  </a:lnTo>
                  <a:lnTo>
                    <a:pt x="622211" y="246634"/>
                  </a:lnTo>
                  <a:lnTo>
                    <a:pt x="563346" y="225717"/>
                  </a:lnTo>
                  <a:lnTo>
                    <a:pt x="550722" y="225717"/>
                  </a:lnTo>
                  <a:lnTo>
                    <a:pt x="542315" y="227812"/>
                  </a:lnTo>
                  <a:lnTo>
                    <a:pt x="529717" y="232003"/>
                  </a:lnTo>
                  <a:lnTo>
                    <a:pt x="472960" y="259168"/>
                  </a:lnTo>
                  <a:lnTo>
                    <a:pt x="472960" y="196456"/>
                  </a:lnTo>
                  <a:lnTo>
                    <a:pt x="483463" y="140030"/>
                  </a:lnTo>
                  <a:lnTo>
                    <a:pt x="510794" y="102412"/>
                  </a:lnTo>
                  <a:lnTo>
                    <a:pt x="554951" y="75247"/>
                  </a:lnTo>
                  <a:lnTo>
                    <a:pt x="620102" y="54330"/>
                  </a:lnTo>
                  <a:lnTo>
                    <a:pt x="636905" y="45986"/>
                  </a:lnTo>
                  <a:lnTo>
                    <a:pt x="643229" y="35534"/>
                  </a:lnTo>
                  <a:lnTo>
                    <a:pt x="643229" y="20904"/>
                  </a:lnTo>
                  <a:lnTo>
                    <a:pt x="639000" y="12534"/>
                  </a:lnTo>
                  <a:lnTo>
                    <a:pt x="634809" y="8369"/>
                  </a:lnTo>
                  <a:lnTo>
                    <a:pt x="630605" y="6273"/>
                  </a:lnTo>
                  <a:lnTo>
                    <a:pt x="624306" y="2082"/>
                  </a:lnTo>
                  <a:lnTo>
                    <a:pt x="618007" y="0"/>
                  </a:lnTo>
                  <a:lnTo>
                    <a:pt x="594880" y="0"/>
                  </a:lnTo>
                  <a:lnTo>
                    <a:pt x="540219" y="14630"/>
                  </a:lnTo>
                  <a:lnTo>
                    <a:pt x="502386" y="33451"/>
                  </a:lnTo>
                  <a:lnTo>
                    <a:pt x="464540" y="62712"/>
                  </a:lnTo>
                  <a:lnTo>
                    <a:pt x="435102" y="100317"/>
                  </a:lnTo>
                  <a:lnTo>
                    <a:pt x="412013" y="146304"/>
                  </a:lnTo>
                  <a:lnTo>
                    <a:pt x="399376" y="196456"/>
                  </a:lnTo>
                  <a:lnTo>
                    <a:pt x="395173" y="254977"/>
                  </a:lnTo>
                  <a:lnTo>
                    <a:pt x="397281" y="303034"/>
                  </a:lnTo>
                  <a:lnTo>
                    <a:pt x="407784" y="346925"/>
                  </a:lnTo>
                  <a:lnTo>
                    <a:pt x="422503" y="382473"/>
                  </a:lnTo>
                  <a:lnTo>
                    <a:pt x="454037" y="417995"/>
                  </a:lnTo>
                  <a:lnTo>
                    <a:pt x="489762" y="436816"/>
                  </a:lnTo>
                  <a:lnTo>
                    <a:pt x="521296" y="443064"/>
                  </a:lnTo>
                  <a:lnTo>
                    <a:pt x="531825" y="443064"/>
                  </a:lnTo>
                  <a:lnTo>
                    <a:pt x="578053" y="434721"/>
                  </a:lnTo>
                  <a:lnTo>
                    <a:pt x="615899" y="409638"/>
                  </a:lnTo>
                  <a:lnTo>
                    <a:pt x="641108" y="374091"/>
                  </a:lnTo>
                  <a:lnTo>
                    <a:pt x="647433" y="351116"/>
                  </a:lnTo>
                  <a:lnTo>
                    <a:pt x="649528" y="328142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5988" y="302437"/>
              <a:ext cx="214629" cy="56515"/>
            </a:xfrm>
            <a:custGeom>
              <a:avLst/>
              <a:gdLst/>
              <a:ahLst/>
              <a:cxnLst/>
              <a:rect l="l" t="t" r="r" b="b"/>
              <a:pathLst>
                <a:path w="214630" h="56514">
                  <a:moveTo>
                    <a:pt x="50431" y="31369"/>
                  </a:moveTo>
                  <a:lnTo>
                    <a:pt x="48336" y="23012"/>
                  </a:lnTo>
                  <a:lnTo>
                    <a:pt x="44132" y="14643"/>
                  </a:lnTo>
                  <a:lnTo>
                    <a:pt x="35737" y="8382"/>
                  </a:lnTo>
                  <a:lnTo>
                    <a:pt x="25196" y="6286"/>
                  </a:lnTo>
                  <a:lnTo>
                    <a:pt x="14706" y="8382"/>
                  </a:lnTo>
                  <a:lnTo>
                    <a:pt x="6299" y="14643"/>
                  </a:lnTo>
                  <a:lnTo>
                    <a:pt x="2108" y="23012"/>
                  </a:lnTo>
                  <a:lnTo>
                    <a:pt x="0" y="31369"/>
                  </a:lnTo>
                  <a:lnTo>
                    <a:pt x="2108" y="41808"/>
                  </a:lnTo>
                  <a:lnTo>
                    <a:pt x="6299" y="50177"/>
                  </a:lnTo>
                  <a:lnTo>
                    <a:pt x="14706" y="54368"/>
                  </a:lnTo>
                  <a:lnTo>
                    <a:pt x="25196" y="56438"/>
                  </a:lnTo>
                  <a:lnTo>
                    <a:pt x="35737" y="54368"/>
                  </a:lnTo>
                  <a:lnTo>
                    <a:pt x="44132" y="50177"/>
                  </a:lnTo>
                  <a:lnTo>
                    <a:pt x="48336" y="41808"/>
                  </a:lnTo>
                  <a:lnTo>
                    <a:pt x="50431" y="31369"/>
                  </a:lnTo>
                  <a:close/>
                </a:path>
                <a:path w="214630" h="56514">
                  <a:moveTo>
                    <a:pt x="214401" y="25107"/>
                  </a:moveTo>
                  <a:lnTo>
                    <a:pt x="212305" y="16725"/>
                  </a:lnTo>
                  <a:lnTo>
                    <a:pt x="208102" y="8382"/>
                  </a:lnTo>
                  <a:lnTo>
                    <a:pt x="199669" y="2095"/>
                  </a:lnTo>
                  <a:lnTo>
                    <a:pt x="189166" y="0"/>
                  </a:lnTo>
                  <a:lnTo>
                    <a:pt x="180771" y="2095"/>
                  </a:lnTo>
                  <a:lnTo>
                    <a:pt x="172339" y="8382"/>
                  </a:lnTo>
                  <a:lnTo>
                    <a:pt x="166039" y="16725"/>
                  </a:lnTo>
                  <a:lnTo>
                    <a:pt x="163944" y="25107"/>
                  </a:lnTo>
                  <a:lnTo>
                    <a:pt x="166039" y="35547"/>
                  </a:lnTo>
                  <a:lnTo>
                    <a:pt x="172339" y="43903"/>
                  </a:lnTo>
                  <a:lnTo>
                    <a:pt x="180771" y="48094"/>
                  </a:lnTo>
                  <a:lnTo>
                    <a:pt x="189166" y="50177"/>
                  </a:lnTo>
                  <a:lnTo>
                    <a:pt x="199669" y="48094"/>
                  </a:lnTo>
                  <a:lnTo>
                    <a:pt x="208102" y="43903"/>
                  </a:lnTo>
                  <a:lnTo>
                    <a:pt x="212305" y="35547"/>
                  </a:lnTo>
                  <a:lnTo>
                    <a:pt x="214401" y="25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86250" y="6275019"/>
            <a:ext cx="56959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Sush</a:t>
            </a:r>
            <a:r>
              <a:rPr sz="1050" spc="-15" dirty="0">
                <a:latin typeface="Arial"/>
                <a:cs typeface="Arial"/>
              </a:rPr>
              <a:t>y</a:t>
            </a:r>
            <a:r>
              <a:rPr sz="1050" dirty="0">
                <a:latin typeface="Arial"/>
                <a:cs typeface="Arial"/>
              </a:rPr>
              <a:t>nik</a:t>
            </a:r>
            <a:endParaRPr sz="1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009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110" y="1824609"/>
            <a:ext cx="701992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218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Importance </a:t>
            </a:r>
            <a:r>
              <a:rPr sz="6600" dirty="0"/>
              <a:t>of  proper</a:t>
            </a:r>
            <a:r>
              <a:rPr sz="6600" spc="-70" dirty="0"/>
              <a:t> </a:t>
            </a:r>
            <a:r>
              <a:rPr sz="6600" dirty="0"/>
              <a:t>punctuation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7059930" y="4598670"/>
            <a:ext cx="666750" cy="156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4148" y="286483"/>
            <a:ext cx="1371225" cy="1808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28562" y="556712"/>
            <a:ext cx="938530" cy="1021715"/>
            <a:chOff x="1728562" y="556712"/>
            <a:chExt cx="938530" cy="1021715"/>
          </a:xfrm>
        </p:grpSpPr>
        <p:sp>
          <p:nvSpPr>
            <p:cNvPr id="6" name="object 6"/>
            <p:cNvSpPr/>
            <p:nvPr/>
          </p:nvSpPr>
          <p:spPr>
            <a:xfrm>
              <a:off x="1784028" y="669236"/>
              <a:ext cx="883285" cy="715010"/>
            </a:xfrm>
            <a:custGeom>
              <a:avLst/>
              <a:gdLst/>
              <a:ahLst/>
              <a:cxnLst/>
              <a:rect l="l" t="t" r="r" b="b"/>
              <a:pathLst>
                <a:path w="883285" h="715010">
                  <a:moveTo>
                    <a:pt x="883012" y="0"/>
                  </a:moveTo>
                  <a:lnTo>
                    <a:pt x="0" y="10092"/>
                  </a:lnTo>
                  <a:lnTo>
                    <a:pt x="4132" y="651626"/>
                  </a:lnTo>
                  <a:lnTo>
                    <a:pt x="811441" y="714964"/>
                  </a:lnTo>
                  <a:lnTo>
                    <a:pt x="883012" y="107303"/>
                  </a:lnTo>
                  <a:lnTo>
                    <a:pt x="883012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8562" y="556712"/>
              <a:ext cx="875665" cy="1021715"/>
            </a:xfrm>
            <a:custGeom>
              <a:avLst/>
              <a:gdLst/>
              <a:ahLst/>
              <a:cxnLst/>
              <a:rect l="l" t="t" r="r" b="b"/>
              <a:pathLst>
                <a:path w="875664" h="1021715">
                  <a:moveTo>
                    <a:pt x="874988" y="420910"/>
                  </a:moveTo>
                  <a:lnTo>
                    <a:pt x="488934" y="420910"/>
                  </a:lnTo>
                  <a:lnTo>
                    <a:pt x="495091" y="439279"/>
                  </a:lnTo>
                  <a:lnTo>
                    <a:pt x="505351" y="453583"/>
                  </a:lnTo>
                  <a:lnTo>
                    <a:pt x="515641" y="469933"/>
                  </a:lnTo>
                  <a:lnTo>
                    <a:pt x="548505" y="500587"/>
                  </a:lnTo>
                  <a:lnTo>
                    <a:pt x="585472" y="516938"/>
                  </a:lnTo>
                  <a:lnTo>
                    <a:pt x="597786" y="521004"/>
                  </a:lnTo>
                  <a:lnTo>
                    <a:pt x="626545" y="525099"/>
                  </a:lnTo>
                  <a:lnTo>
                    <a:pt x="620388" y="527147"/>
                  </a:lnTo>
                  <a:lnTo>
                    <a:pt x="614232" y="531241"/>
                  </a:lnTo>
                  <a:lnTo>
                    <a:pt x="606023" y="533260"/>
                  </a:lnTo>
                  <a:lnTo>
                    <a:pt x="595733" y="535308"/>
                  </a:lnTo>
                  <a:lnTo>
                    <a:pt x="577264" y="541450"/>
                  </a:lnTo>
                  <a:lnTo>
                    <a:pt x="538215" y="555753"/>
                  </a:lnTo>
                  <a:lnTo>
                    <a:pt x="505351" y="580265"/>
                  </a:lnTo>
                  <a:lnTo>
                    <a:pt x="486882" y="619080"/>
                  </a:lnTo>
                  <a:lnTo>
                    <a:pt x="484801" y="645640"/>
                  </a:lnTo>
                  <a:lnTo>
                    <a:pt x="486882" y="666085"/>
                  </a:lnTo>
                  <a:lnTo>
                    <a:pt x="513560" y="715109"/>
                  </a:lnTo>
                  <a:lnTo>
                    <a:pt x="548505" y="737602"/>
                  </a:lnTo>
                  <a:lnTo>
                    <a:pt x="552609" y="745763"/>
                  </a:lnTo>
                  <a:lnTo>
                    <a:pt x="564922" y="766194"/>
                  </a:lnTo>
                  <a:lnTo>
                    <a:pt x="583420" y="792753"/>
                  </a:lnTo>
                  <a:lnTo>
                    <a:pt x="603971" y="825443"/>
                  </a:lnTo>
                  <a:lnTo>
                    <a:pt x="622440" y="856092"/>
                  </a:lnTo>
                  <a:lnTo>
                    <a:pt x="640939" y="884696"/>
                  </a:lnTo>
                  <a:lnTo>
                    <a:pt x="653252" y="903085"/>
                  </a:lnTo>
                  <a:lnTo>
                    <a:pt x="657385" y="911258"/>
                  </a:lnTo>
                  <a:lnTo>
                    <a:pt x="536163" y="948034"/>
                  </a:lnTo>
                  <a:lnTo>
                    <a:pt x="521798" y="954162"/>
                  </a:lnTo>
                  <a:lnTo>
                    <a:pt x="513560" y="966421"/>
                  </a:lnTo>
                  <a:lnTo>
                    <a:pt x="509456" y="980724"/>
                  </a:lnTo>
                  <a:lnTo>
                    <a:pt x="511508" y="995025"/>
                  </a:lnTo>
                  <a:lnTo>
                    <a:pt x="517693" y="1007284"/>
                  </a:lnTo>
                  <a:lnTo>
                    <a:pt x="527954" y="1015457"/>
                  </a:lnTo>
                  <a:lnTo>
                    <a:pt x="542319" y="1021587"/>
                  </a:lnTo>
                  <a:lnTo>
                    <a:pt x="556713" y="1019544"/>
                  </a:lnTo>
                  <a:lnTo>
                    <a:pt x="772421" y="956207"/>
                  </a:lnTo>
                  <a:lnTo>
                    <a:pt x="638886" y="739621"/>
                  </a:lnTo>
                  <a:lnTo>
                    <a:pt x="655304" y="735554"/>
                  </a:lnTo>
                  <a:lnTo>
                    <a:pt x="692300" y="723298"/>
                  </a:lnTo>
                  <a:lnTo>
                    <a:pt x="731321" y="704900"/>
                  </a:lnTo>
                  <a:lnTo>
                    <a:pt x="768288" y="678341"/>
                  </a:lnTo>
                  <a:lnTo>
                    <a:pt x="801181" y="645640"/>
                  </a:lnTo>
                  <a:lnTo>
                    <a:pt x="831992" y="600711"/>
                  </a:lnTo>
                  <a:lnTo>
                    <a:pt x="856647" y="541450"/>
                  </a:lnTo>
                  <a:lnTo>
                    <a:pt x="873064" y="465839"/>
                  </a:lnTo>
                  <a:lnTo>
                    <a:pt x="875116" y="422957"/>
                  </a:lnTo>
                  <a:lnTo>
                    <a:pt x="874988" y="420910"/>
                  </a:lnTo>
                  <a:close/>
                </a:path>
                <a:path w="875664" h="1021715">
                  <a:moveTo>
                    <a:pt x="41100" y="847919"/>
                  </a:moveTo>
                  <a:lnTo>
                    <a:pt x="26706" y="849961"/>
                  </a:lnTo>
                  <a:lnTo>
                    <a:pt x="14393" y="856092"/>
                  </a:lnTo>
                  <a:lnTo>
                    <a:pt x="4132" y="868351"/>
                  </a:lnTo>
                  <a:lnTo>
                    <a:pt x="0" y="882654"/>
                  </a:lnTo>
                  <a:lnTo>
                    <a:pt x="2080" y="896954"/>
                  </a:lnTo>
                  <a:lnTo>
                    <a:pt x="8237" y="909213"/>
                  </a:lnTo>
                  <a:lnTo>
                    <a:pt x="20550" y="919430"/>
                  </a:lnTo>
                  <a:lnTo>
                    <a:pt x="215708" y="1019544"/>
                  </a:lnTo>
                  <a:lnTo>
                    <a:pt x="252573" y="913299"/>
                  </a:lnTo>
                  <a:lnTo>
                    <a:pt x="172555" y="913299"/>
                  </a:lnTo>
                  <a:lnTo>
                    <a:pt x="55466" y="852006"/>
                  </a:lnTo>
                  <a:lnTo>
                    <a:pt x="41100" y="847919"/>
                  </a:lnTo>
                  <a:close/>
                </a:path>
                <a:path w="875664" h="1021715">
                  <a:moveTo>
                    <a:pt x="311416" y="743715"/>
                  </a:moveTo>
                  <a:lnTo>
                    <a:pt x="232154" y="743715"/>
                  </a:lnTo>
                  <a:lnTo>
                    <a:pt x="172555" y="913299"/>
                  </a:lnTo>
                  <a:lnTo>
                    <a:pt x="252573" y="913299"/>
                  </a:lnTo>
                  <a:lnTo>
                    <a:pt x="311416" y="743715"/>
                  </a:lnTo>
                  <a:close/>
                </a:path>
                <a:path w="875664" h="1021715">
                  <a:moveTo>
                    <a:pt x="301985" y="163478"/>
                  </a:moveTo>
                  <a:lnTo>
                    <a:pt x="281435" y="163478"/>
                  </a:lnTo>
                  <a:lnTo>
                    <a:pt x="242415" y="167545"/>
                  </a:lnTo>
                  <a:lnTo>
                    <a:pt x="174635" y="194104"/>
                  </a:lnTo>
                  <a:lnTo>
                    <a:pt x="123273" y="245203"/>
                  </a:lnTo>
                  <a:lnTo>
                    <a:pt x="94514" y="312625"/>
                  </a:lnTo>
                  <a:lnTo>
                    <a:pt x="90410" y="351440"/>
                  </a:lnTo>
                  <a:lnTo>
                    <a:pt x="94514" y="390256"/>
                  </a:lnTo>
                  <a:lnTo>
                    <a:pt x="119169" y="455630"/>
                  </a:lnTo>
                  <a:lnTo>
                    <a:pt x="149980" y="492398"/>
                  </a:lnTo>
                  <a:lnTo>
                    <a:pt x="184896" y="512843"/>
                  </a:lnTo>
                  <a:lnTo>
                    <a:pt x="199262" y="516938"/>
                  </a:lnTo>
                  <a:lnTo>
                    <a:pt x="211603" y="521004"/>
                  </a:lnTo>
                  <a:lnTo>
                    <a:pt x="240362" y="525099"/>
                  </a:lnTo>
                  <a:lnTo>
                    <a:pt x="234206" y="527147"/>
                  </a:lnTo>
                  <a:lnTo>
                    <a:pt x="225969" y="531241"/>
                  </a:lnTo>
                  <a:lnTo>
                    <a:pt x="209551" y="535308"/>
                  </a:lnTo>
                  <a:lnTo>
                    <a:pt x="191053" y="541450"/>
                  </a:lnTo>
                  <a:lnTo>
                    <a:pt x="170502" y="547564"/>
                  </a:lnTo>
                  <a:lnTo>
                    <a:pt x="135587" y="565962"/>
                  </a:lnTo>
                  <a:lnTo>
                    <a:pt x="108880" y="598663"/>
                  </a:lnTo>
                  <a:lnTo>
                    <a:pt x="98619" y="645640"/>
                  </a:lnTo>
                  <a:lnTo>
                    <a:pt x="100671" y="666085"/>
                  </a:lnTo>
                  <a:lnTo>
                    <a:pt x="127378" y="715109"/>
                  </a:lnTo>
                  <a:lnTo>
                    <a:pt x="139691" y="725317"/>
                  </a:lnTo>
                  <a:lnTo>
                    <a:pt x="145876" y="731460"/>
                  </a:lnTo>
                  <a:lnTo>
                    <a:pt x="176687" y="743715"/>
                  </a:lnTo>
                  <a:lnTo>
                    <a:pt x="191053" y="745763"/>
                  </a:lnTo>
                  <a:lnTo>
                    <a:pt x="211603" y="745763"/>
                  </a:lnTo>
                  <a:lnTo>
                    <a:pt x="219812" y="743715"/>
                  </a:lnTo>
                  <a:lnTo>
                    <a:pt x="311416" y="743715"/>
                  </a:lnTo>
                  <a:lnTo>
                    <a:pt x="316379" y="729412"/>
                  </a:lnTo>
                  <a:lnTo>
                    <a:pt x="318431" y="725317"/>
                  </a:lnTo>
                  <a:lnTo>
                    <a:pt x="318431" y="717156"/>
                  </a:lnTo>
                  <a:lnTo>
                    <a:pt x="328692" y="713061"/>
                  </a:lnTo>
                  <a:lnTo>
                    <a:pt x="359503" y="694692"/>
                  </a:lnTo>
                  <a:lnTo>
                    <a:pt x="380054" y="678341"/>
                  </a:lnTo>
                  <a:lnTo>
                    <a:pt x="388263" y="670151"/>
                  </a:lnTo>
                  <a:lnTo>
                    <a:pt x="398524" y="661990"/>
                  </a:lnTo>
                  <a:lnTo>
                    <a:pt x="429363" y="625222"/>
                  </a:lnTo>
                  <a:lnTo>
                    <a:pt x="460175" y="572104"/>
                  </a:lnTo>
                  <a:lnTo>
                    <a:pt x="480697" y="506701"/>
                  </a:lnTo>
                  <a:lnTo>
                    <a:pt x="486882" y="465839"/>
                  </a:lnTo>
                  <a:lnTo>
                    <a:pt x="488837" y="424976"/>
                  </a:lnTo>
                  <a:lnTo>
                    <a:pt x="488934" y="420910"/>
                  </a:lnTo>
                  <a:lnTo>
                    <a:pt x="874988" y="420910"/>
                  </a:lnTo>
                  <a:lnTo>
                    <a:pt x="873064" y="390256"/>
                  </a:lnTo>
                  <a:lnTo>
                    <a:pt x="871012" y="359602"/>
                  </a:lnTo>
                  <a:lnTo>
                    <a:pt x="864855" y="330995"/>
                  </a:lnTo>
                  <a:lnTo>
                    <a:pt x="864381" y="328947"/>
                  </a:lnTo>
                  <a:lnTo>
                    <a:pt x="478645" y="328947"/>
                  </a:lnTo>
                  <a:lnTo>
                    <a:pt x="468384" y="296274"/>
                  </a:lnTo>
                  <a:lnTo>
                    <a:pt x="439624" y="241109"/>
                  </a:lnTo>
                  <a:lnTo>
                    <a:pt x="390315" y="194104"/>
                  </a:lnTo>
                  <a:lnTo>
                    <a:pt x="338953" y="171639"/>
                  </a:lnTo>
                  <a:lnTo>
                    <a:pt x="301985" y="163478"/>
                  </a:lnTo>
                  <a:close/>
                </a:path>
                <a:path w="875664" h="1021715">
                  <a:moveTo>
                    <a:pt x="566974" y="0"/>
                  </a:moveTo>
                  <a:lnTo>
                    <a:pt x="554661" y="0"/>
                  </a:lnTo>
                  <a:lnTo>
                    <a:pt x="532058" y="2047"/>
                  </a:lnTo>
                  <a:lnTo>
                    <a:pt x="490986" y="18398"/>
                  </a:lnTo>
                  <a:lnTo>
                    <a:pt x="460175" y="49052"/>
                  </a:lnTo>
                  <a:lnTo>
                    <a:pt x="443729" y="87867"/>
                  </a:lnTo>
                  <a:lnTo>
                    <a:pt x="441677" y="110331"/>
                  </a:lnTo>
                  <a:lnTo>
                    <a:pt x="443729" y="130777"/>
                  </a:lnTo>
                  <a:lnTo>
                    <a:pt x="460175" y="169592"/>
                  </a:lnTo>
                  <a:lnTo>
                    <a:pt x="501247" y="206360"/>
                  </a:lnTo>
                  <a:lnTo>
                    <a:pt x="532058" y="216597"/>
                  </a:lnTo>
                  <a:lnTo>
                    <a:pt x="511508" y="241109"/>
                  </a:lnTo>
                  <a:lnTo>
                    <a:pt x="497143" y="267668"/>
                  </a:lnTo>
                  <a:lnTo>
                    <a:pt x="484801" y="298322"/>
                  </a:lnTo>
                  <a:lnTo>
                    <a:pt x="478645" y="328947"/>
                  </a:lnTo>
                  <a:lnTo>
                    <a:pt x="864381" y="328947"/>
                  </a:lnTo>
                  <a:lnTo>
                    <a:pt x="848409" y="279924"/>
                  </a:lnTo>
                  <a:lnTo>
                    <a:pt x="821702" y="237014"/>
                  </a:lnTo>
                  <a:lnTo>
                    <a:pt x="776526" y="194104"/>
                  </a:lnTo>
                  <a:lnTo>
                    <a:pt x="725164" y="171639"/>
                  </a:lnTo>
                  <a:lnTo>
                    <a:pt x="688196" y="163478"/>
                  </a:lnTo>
                  <a:lnTo>
                    <a:pt x="653252" y="163478"/>
                  </a:lnTo>
                  <a:lnTo>
                    <a:pt x="659437" y="151194"/>
                  </a:lnTo>
                  <a:lnTo>
                    <a:pt x="663541" y="136891"/>
                  </a:lnTo>
                  <a:lnTo>
                    <a:pt x="667646" y="124635"/>
                  </a:lnTo>
                  <a:lnTo>
                    <a:pt x="667646" y="110331"/>
                  </a:lnTo>
                  <a:lnTo>
                    <a:pt x="659437" y="69469"/>
                  </a:lnTo>
                  <a:lnTo>
                    <a:pt x="636834" y="34748"/>
                  </a:lnTo>
                  <a:lnTo>
                    <a:pt x="608075" y="14303"/>
                  </a:lnTo>
                  <a:lnTo>
                    <a:pt x="599838" y="8189"/>
                  </a:lnTo>
                  <a:lnTo>
                    <a:pt x="587525" y="4094"/>
                  </a:lnTo>
                  <a:lnTo>
                    <a:pt x="566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4960" y="793726"/>
              <a:ext cx="248920" cy="433705"/>
            </a:xfrm>
            <a:custGeom>
              <a:avLst/>
              <a:gdLst/>
              <a:ahLst/>
              <a:cxnLst/>
              <a:rect l="l" t="t" r="r" b="b"/>
              <a:pathLst>
                <a:path w="248919" h="433705">
                  <a:moveTo>
                    <a:pt x="123273" y="0"/>
                  </a:moveTo>
                  <a:lnTo>
                    <a:pt x="102723" y="0"/>
                  </a:lnTo>
                  <a:lnTo>
                    <a:pt x="80120" y="4094"/>
                  </a:lnTo>
                  <a:lnTo>
                    <a:pt x="69859" y="8189"/>
                  </a:lnTo>
                  <a:lnTo>
                    <a:pt x="59570" y="14303"/>
                  </a:lnTo>
                  <a:lnTo>
                    <a:pt x="49309" y="18398"/>
                  </a:lnTo>
                  <a:lnTo>
                    <a:pt x="18498" y="51071"/>
                  </a:lnTo>
                  <a:lnTo>
                    <a:pt x="2052" y="91933"/>
                  </a:lnTo>
                  <a:lnTo>
                    <a:pt x="0" y="114426"/>
                  </a:lnTo>
                  <a:lnTo>
                    <a:pt x="2052" y="138938"/>
                  </a:lnTo>
                  <a:lnTo>
                    <a:pt x="16446" y="177753"/>
                  </a:lnTo>
                  <a:lnTo>
                    <a:pt x="51361" y="208407"/>
                  </a:lnTo>
                  <a:lnTo>
                    <a:pt x="84225" y="214521"/>
                  </a:lnTo>
                  <a:lnTo>
                    <a:pt x="94514" y="214521"/>
                  </a:lnTo>
                  <a:lnTo>
                    <a:pt x="104775" y="212502"/>
                  </a:lnTo>
                  <a:lnTo>
                    <a:pt x="117088" y="208407"/>
                  </a:lnTo>
                  <a:lnTo>
                    <a:pt x="170502" y="181848"/>
                  </a:lnTo>
                  <a:lnTo>
                    <a:pt x="170502" y="259478"/>
                  </a:lnTo>
                  <a:lnTo>
                    <a:pt x="160241" y="298293"/>
                  </a:lnTo>
                  <a:lnTo>
                    <a:pt x="135587" y="335090"/>
                  </a:lnTo>
                  <a:lnTo>
                    <a:pt x="90381" y="361649"/>
                  </a:lnTo>
                  <a:lnTo>
                    <a:pt x="28759" y="380019"/>
                  </a:lnTo>
                  <a:lnTo>
                    <a:pt x="12341" y="390256"/>
                  </a:lnTo>
                  <a:lnTo>
                    <a:pt x="6156" y="398417"/>
                  </a:lnTo>
                  <a:lnTo>
                    <a:pt x="6156" y="412720"/>
                  </a:lnTo>
                  <a:lnTo>
                    <a:pt x="12341" y="424976"/>
                  </a:lnTo>
                  <a:lnTo>
                    <a:pt x="16446" y="429071"/>
                  </a:lnTo>
                  <a:lnTo>
                    <a:pt x="22602" y="431118"/>
                  </a:lnTo>
                  <a:lnTo>
                    <a:pt x="30811" y="433137"/>
                  </a:lnTo>
                  <a:lnTo>
                    <a:pt x="39048" y="433137"/>
                  </a:lnTo>
                  <a:lnTo>
                    <a:pt x="104775" y="418862"/>
                  </a:lnTo>
                  <a:lnTo>
                    <a:pt x="139691" y="402512"/>
                  </a:lnTo>
                  <a:lnTo>
                    <a:pt x="174607" y="375952"/>
                  </a:lnTo>
                  <a:lnTo>
                    <a:pt x="203366" y="343251"/>
                  </a:lnTo>
                  <a:lnTo>
                    <a:pt x="228021" y="300341"/>
                  </a:lnTo>
                  <a:lnTo>
                    <a:pt x="242415" y="247222"/>
                  </a:lnTo>
                  <a:lnTo>
                    <a:pt x="248571" y="185943"/>
                  </a:lnTo>
                  <a:lnTo>
                    <a:pt x="246519" y="136891"/>
                  </a:lnTo>
                  <a:lnTo>
                    <a:pt x="236258" y="96028"/>
                  </a:lnTo>
                  <a:lnTo>
                    <a:pt x="199262" y="34748"/>
                  </a:lnTo>
                  <a:lnTo>
                    <a:pt x="166398" y="10208"/>
                  </a:lnTo>
                  <a:lnTo>
                    <a:pt x="156137" y="6142"/>
                  </a:lnTo>
                  <a:lnTo>
                    <a:pt x="123273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7496" y="603717"/>
              <a:ext cx="133506" cy="1266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171" y="793726"/>
              <a:ext cx="248920" cy="433705"/>
            </a:xfrm>
            <a:custGeom>
              <a:avLst/>
              <a:gdLst/>
              <a:ahLst/>
              <a:cxnLst/>
              <a:rect l="l" t="t" r="r" b="b"/>
              <a:pathLst>
                <a:path w="248919" h="433705">
                  <a:moveTo>
                    <a:pt x="125297" y="0"/>
                  </a:moveTo>
                  <a:lnTo>
                    <a:pt x="102695" y="0"/>
                  </a:lnTo>
                  <a:lnTo>
                    <a:pt x="80120" y="4094"/>
                  </a:lnTo>
                  <a:lnTo>
                    <a:pt x="69831" y="8189"/>
                  </a:lnTo>
                  <a:lnTo>
                    <a:pt x="59570" y="14303"/>
                  </a:lnTo>
                  <a:lnTo>
                    <a:pt x="49309" y="18398"/>
                  </a:lnTo>
                  <a:lnTo>
                    <a:pt x="18469" y="51071"/>
                  </a:lnTo>
                  <a:lnTo>
                    <a:pt x="2052" y="91933"/>
                  </a:lnTo>
                  <a:lnTo>
                    <a:pt x="0" y="114426"/>
                  </a:lnTo>
                  <a:lnTo>
                    <a:pt x="2052" y="138938"/>
                  </a:lnTo>
                  <a:lnTo>
                    <a:pt x="16417" y="177753"/>
                  </a:lnTo>
                  <a:lnTo>
                    <a:pt x="53413" y="208407"/>
                  </a:lnTo>
                  <a:lnTo>
                    <a:pt x="84225" y="214521"/>
                  </a:lnTo>
                  <a:lnTo>
                    <a:pt x="96538" y="214521"/>
                  </a:lnTo>
                  <a:lnTo>
                    <a:pt x="112984" y="210455"/>
                  </a:lnTo>
                  <a:lnTo>
                    <a:pt x="170502" y="181848"/>
                  </a:lnTo>
                  <a:lnTo>
                    <a:pt x="170502" y="259478"/>
                  </a:lnTo>
                  <a:lnTo>
                    <a:pt x="160213" y="298293"/>
                  </a:lnTo>
                  <a:lnTo>
                    <a:pt x="135587" y="335090"/>
                  </a:lnTo>
                  <a:lnTo>
                    <a:pt x="92434" y="361649"/>
                  </a:lnTo>
                  <a:lnTo>
                    <a:pt x="28759" y="380019"/>
                  </a:lnTo>
                  <a:lnTo>
                    <a:pt x="12313" y="390256"/>
                  </a:lnTo>
                  <a:lnTo>
                    <a:pt x="6156" y="398417"/>
                  </a:lnTo>
                  <a:lnTo>
                    <a:pt x="6156" y="412720"/>
                  </a:lnTo>
                  <a:lnTo>
                    <a:pt x="10260" y="420881"/>
                  </a:lnTo>
                  <a:lnTo>
                    <a:pt x="18469" y="429071"/>
                  </a:lnTo>
                  <a:lnTo>
                    <a:pt x="30811" y="433137"/>
                  </a:lnTo>
                  <a:lnTo>
                    <a:pt x="39020" y="433137"/>
                  </a:lnTo>
                  <a:lnTo>
                    <a:pt x="106827" y="418862"/>
                  </a:lnTo>
                  <a:lnTo>
                    <a:pt x="141743" y="402512"/>
                  </a:lnTo>
                  <a:lnTo>
                    <a:pt x="174607" y="375952"/>
                  </a:lnTo>
                  <a:lnTo>
                    <a:pt x="203366" y="343251"/>
                  </a:lnTo>
                  <a:lnTo>
                    <a:pt x="228021" y="300341"/>
                  </a:lnTo>
                  <a:lnTo>
                    <a:pt x="242386" y="247222"/>
                  </a:lnTo>
                  <a:lnTo>
                    <a:pt x="248571" y="185943"/>
                  </a:lnTo>
                  <a:lnTo>
                    <a:pt x="246490" y="136891"/>
                  </a:lnTo>
                  <a:lnTo>
                    <a:pt x="236229" y="96028"/>
                  </a:lnTo>
                  <a:lnTo>
                    <a:pt x="201314" y="34748"/>
                  </a:lnTo>
                  <a:lnTo>
                    <a:pt x="168450" y="10208"/>
                  </a:lnTo>
                  <a:lnTo>
                    <a:pt x="156109" y="6142"/>
                  </a:lnTo>
                  <a:lnTo>
                    <a:pt x="125297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6561" y="626185"/>
              <a:ext cx="201930" cy="65405"/>
            </a:xfrm>
            <a:custGeom>
              <a:avLst/>
              <a:gdLst/>
              <a:ahLst/>
              <a:cxnLst/>
              <a:rect l="l" t="t" r="r" b="b"/>
              <a:pathLst>
                <a:path w="201930" h="65404">
                  <a:moveTo>
                    <a:pt x="47231" y="24536"/>
                  </a:moveTo>
                  <a:lnTo>
                    <a:pt x="45173" y="16357"/>
                  </a:lnTo>
                  <a:lnTo>
                    <a:pt x="41071" y="8191"/>
                  </a:lnTo>
                  <a:lnTo>
                    <a:pt x="32854" y="2044"/>
                  </a:lnTo>
                  <a:lnTo>
                    <a:pt x="24650" y="0"/>
                  </a:lnTo>
                  <a:lnTo>
                    <a:pt x="14363" y="2044"/>
                  </a:lnTo>
                  <a:lnTo>
                    <a:pt x="6146" y="8191"/>
                  </a:lnTo>
                  <a:lnTo>
                    <a:pt x="2044" y="16357"/>
                  </a:lnTo>
                  <a:lnTo>
                    <a:pt x="0" y="24536"/>
                  </a:lnTo>
                  <a:lnTo>
                    <a:pt x="2044" y="34747"/>
                  </a:lnTo>
                  <a:lnTo>
                    <a:pt x="6146" y="42913"/>
                  </a:lnTo>
                  <a:lnTo>
                    <a:pt x="14363" y="47002"/>
                  </a:lnTo>
                  <a:lnTo>
                    <a:pt x="24650" y="49060"/>
                  </a:lnTo>
                  <a:lnTo>
                    <a:pt x="32854" y="47002"/>
                  </a:lnTo>
                  <a:lnTo>
                    <a:pt x="41071" y="42913"/>
                  </a:lnTo>
                  <a:lnTo>
                    <a:pt x="45173" y="34747"/>
                  </a:lnTo>
                  <a:lnTo>
                    <a:pt x="47231" y="24536"/>
                  </a:lnTo>
                  <a:close/>
                </a:path>
                <a:path w="201930" h="65404">
                  <a:moveTo>
                    <a:pt x="201307" y="40868"/>
                  </a:moveTo>
                  <a:lnTo>
                    <a:pt x="199263" y="30657"/>
                  </a:lnTo>
                  <a:lnTo>
                    <a:pt x="195148" y="22491"/>
                  </a:lnTo>
                  <a:lnTo>
                    <a:pt x="186918" y="18402"/>
                  </a:lnTo>
                  <a:lnTo>
                    <a:pt x="176657" y="16357"/>
                  </a:lnTo>
                  <a:lnTo>
                    <a:pt x="168452" y="18402"/>
                  </a:lnTo>
                  <a:lnTo>
                    <a:pt x="160210" y="22491"/>
                  </a:lnTo>
                  <a:lnTo>
                    <a:pt x="154051" y="30657"/>
                  </a:lnTo>
                  <a:lnTo>
                    <a:pt x="152006" y="40868"/>
                  </a:lnTo>
                  <a:lnTo>
                    <a:pt x="154051" y="51104"/>
                  </a:lnTo>
                  <a:lnTo>
                    <a:pt x="160210" y="59258"/>
                  </a:lnTo>
                  <a:lnTo>
                    <a:pt x="168452" y="63360"/>
                  </a:lnTo>
                  <a:lnTo>
                    <a:pt x="176657" y="65405"/>
                  </a:lnTo>
                  <a:lnTo>
                    <a:pt x="186918" y="63360"/>
                  </a:lnTo>
                  <a:lnTo>
                    <a:pt x="195148" y="59258"/>
                  </a:lnTo>
                  <a:lnTo>
                    <a:pt x="199263" y="51104"/>
                  </a:lnTo>
                  <a:lnTo>
                    <a:pt x="201307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27499" y="554039"/>
            <a:ext cx="947419" cy="1024255"/>
            <a:chOff x="627499" y="554039"/>
            <a:chExt cx="947419" cy="1024255"/>
          </a:xfrm>
        </p:grpSpPr>
        <p:sp>
          <p:nvSpPr>
            <p:cNvPr id="13" name="object 13"/>
            <p:cNvSpPr/>
            <p:nvPr/>
          </p:nvSpPr>
          <p:spPr>
            <a:xfrm>
              <a:off x="627499" y="662977"/>
              <a:ext cx="947419" cy="721360"/>
            </a:xfrm>
            <a:custGeom>
              <a:avLst/>
              <a:gdLst/>
              <a:ahLst/>
              <a:cxnLst/>
              <a:rect l="l" t="t" r="r" b="b"/>
              <a:pathLst>
                <a:path w="947419" h="721360">
                  <a:moveTo>
                    <a:pt x="947005" y="0"/>
                  </a:moveTo>
                  <a:lnTo>
                    <a:pt x="0" y="53118"/>
                  </a:lnTo>
                  <a:lnTo>
                    <a:pt x="88332" y="721223"/>
                  </a:lnTo>
                  <a:lnTo>
                    <a:pt x="905933" y="668101"/>
                  </a:lnTo>
                  <a:lnTo>
                    <a:pt x="947005" y="0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776" y="554039"/>
              <a:ext cx="857250" cy="1024255"/>
            </a:xfrm>
            <a:custGeom>
              <a:avLst/>
              <a:gdLst/>
              <a:ahLst/>
              <a:cxnLst/>
              <a:rect l="l" t="t" r="r" b="b"/>
              <a:pathLst>
                <a:path w="857250" h="1024255">
                  <a:moveTo>
                    <a:pt x="393837" y="0"/>
                  </a:moveTo>
                  <a:lnTo>
                    <a:pt x="323288" y="0"/>
                  </a:lnTo>
                  <a:lnTo>
                    <a:pt x="314304" y="2672"/>
                  </a:lnTo>
                  <a:lnTo>
                    <a:pt x="277336" y="27213"/>
                  </a:lnTo>
                  <a:lnTo>
                    <a:pt x="252681" y="59886"/>
                  </a:lnTo>
                  <a:lnTo>
                    <a:pt x="244444" y="102796"/>
                  </a:lnTo>
                  <a:lnTo>
                    <a:pt x="246496" y="119146"/>
                  </a:lnTo>
                  <a:lnTo>
                    <a:pt x="250629" y="135497"/>
                  </a:lnTo>
                  <a:lnTo>
                    <a:pt x="256786" y="151848"/>
                  </a:lnTo>
                  <a:lnTo>
                    <a:pt x="264994" y="166151"/>
                  </a:lnTo>
                  <a:lnTo>
                    <a:pt x="221870" y="174312"/>
                  </a:lnTo>
                  <a:lnTo>
                    <a:pt x="176665" y="188616"/>
                  </a:lnTo>
                  <a:lnTo>
                    <a:pt x="133526" y="213127"/>
                  </a:lnTo>
                  <a:lnTo>
                    <a:pt x="92442" y="247876"/>
                  </a:lnTo>
                  <a:lnTo>
                    <a:pt x="55466" y="290758"/>
                  </a:lnTo>
                  <a:lnTo>
                    <a:pt x="26706" y="345924"/>
                  </a:lnTo>
                  <a:lnTo>
                    <a:pt x="6165" y="411327"/>
                  </a:lnTo>
                  <a:lnTo>
                    <a:pt x="0" y="488957"/>
                  </a:lnTo>
                  <a:lnTo>
                    <a:pt x="2055" y="521658"/>
                  </a:lnTo>
                  <a:lnTo>
                    <a:pt x="10272" y="578843"/>
                  </a:lnTo>
                  <a:lnTo>
                    <a:pt x="28759" y="631962"/>
                  </a:lnTo>
                  <a:lnTo>
                    <a:pt x="53411" y="674872"/>
                  </a:lnTo>
                  <a:lnTo>
                    <a:pt x="90387" y="709620"/>
                  </a:lnTo>
                  <a:lnTo>
                    <a:pt x="139688" y="736180"/>
                  </a:lnTo>
                  <a:lnTo>
                    <a:pt x="166395" y="744341"/>
                  </a:lnTo>
                  <a:lnTo>
                    <a:pt x="30814" y="958879"/>
                  </a:lnTo>
                  <a:lnTo>
                    <a:pt x="246496" y="1022216"/>
                  </a:lnTo>
                  <a:lnTo>
                    <a:pt x="260890" y="1024259"/>
                  </a:lnTo>
                  <a:lnTo>
                    <a:pt x="275255" y="1018130"/>
                  </a:lnTo>
                  <a:lnTo>
                    <a:pt x="287597" y="1009957"/>
                  </a:lnTo>
                  <a:lnTo>
                    <a:pt x="293754" y="997697"/>
                  </a:lnTo>
                  <a:lnTo>
                    <a:pt x="295806" y="983397"/>
                  </a:lnTo>
                  <a:lnTo>
                    <a:pt x="291701" y="969094"/>
                  </a:lnTo>
                  <a:lnTo>
                    <a:pt x="281440" y="956835"/>
                  </a:lnTo>
                  <a:lnTo>
                    <a:pt x="269099" y="950707"/>
                  </a:lnTo>
                  <a:lnTo>
                    <a:pt x="147905" y="913931"/>
                  </a:lnTo>
                  <a:lnTo>
                    <a:pt x="254733" y="742293"/>
                  </a:lnTo>
                  <a:lnTo>
                    <a:pt x="291701" y="730038"/>
                  </a:lnTo>
                  <a:lnTo>
                    <a:pt x="345115" y="693270"/>
                  </a:lnTo>
                  <a:lnTo>
                    <a:pt x="380031" y="642199"/>
                  </a:lnTo>
                  <a:lnTo>
                    <a:pt x="398529" y="580891"/>
                  </a:lnTo>
                  <a:lnTo>
                    <a:pt x="782433" y="580891"/>
                  </a:lnTo>
                  <a:lnTo>
                    <a:pt x="784712" y="560473"/>
                  </a:lnTo>
                  <a:lnTo>
                    <a:pt x="782659" y="521658"/>
                  </a:lnTo>
                  <a:lnTo>
                    <a:pt x="773003" y="488957"/>
                  </a:lnTo>
                  <a:lnTo>
                    <a:pt x="388240" y="488957"/>
                  </a:lnTo>
                  <a:lnTo>
                    <a:pt x="371822" y="456255"/>
                  </a:lnTo>
                  <a:lnTo>
                    <a:pt x="328669" y="411327"/>
                  </a:lnTo>
                  <a:lnTo>
                    <a:pt x="291701" y="392928"/>
                  </a:lnTo>
                  <a:lnTo>
                    <a:pt x="250629" y="384767"/>
                  </a:lnTo>
                  <a:lnTo>
                    <a:pt x="256786" y="382720"/>
                  </a:lnTo>
                  <a:lnTo>
                    <a:pt x="262942" y="378625"/>
                  </a:lnTo>
                  <a:lnTo>
                    <a:pt x="279388" y="374530"/>
                  </a:lnTo>
                  <a:lnTo>
                    <a:pt x="320461" y="362274"/>
                  </a:lnTo>
                  <a:lnTo>
                    <a:pt x="355376" y="343905"/>
                  </a:lnTo>
                  <a:lnTo>
                    <a:pt x="382083" y="311203"/>
                  </a:lnTo>
                  <a:lnTo>
                    <a:pt x="392373" y="264198"/>
                  </a:lnTo>
                  <a:lnTo>
                    <a:pt x="390320" y="249895"/>
                  </a:lnTo>
                  <a:lnTo>
                    <a:pt x="388240" y="237639"/>
                  </a:lnTo>
                  <a:lnTo>
                    <a:pt x="382083" y="223336"/>
                  </a:lnTo>
                  <a:lnTo>
                    <a:pt x="375927" y="211080"/>
                  </a:lnTo>
                  <a:lnTo>
                    <a:pt x="392373" y="207014"/>
                  </a:lnTo>
                  <a:lnTo>
                    <a:pt x="400581" y="202919"/>
                  </a:lnTo>
                  <a:lnTo>
                    <a:pt x="408790" y="200871"/>
                  </a:lnTo>
                  <a:lnTo>
                    <a:pt x="416999" y="196777"/>
                  </a:lnTo>
                  <a:lnTo>
                    <a:pt x="423184" y="190663"/>
                  </a:lnTo>
                  <a:lnTo>
                    <a:pt x="431393" y="186568"/>
                  </a:lnTo>
                  <a:lnTo>
                    <a:pt x="437549" y="180426"/>
                  </a:lnTo>
                  <a:lnTo>
                    <a:pt x="451943" y="164104"/>
                  </a:lnTo>
                  <a:lnTo>
                    <a:pt x="462204" y="143658"/>
                  </a:lnTo>
                  <a:lnTo>
                    <a:pt x="468361" y="123241"/>
                  </a:lnTo>
                  <a:lnTo>
                    <a:pt x="470413" y="102796"/>
                  </a:lnTo>
                  <a:lnTo>
                    <a:pt x="468361" y="82379"/>
                  </a:lnTo>
                  <a:lnTo>
                    <a:pt x="451943" y="43535"/>
                  </a:lnTo>
                  <a:lnTo>
                    <a:pt x="421132" y="12909"/>
                  </a:lnTo>
                  <a:lnTo>
                    <a:pt x="410842" y="6767"/>
                  </a:lnTo>
                  <a:lnTo>
                    <a:pt x="393837" y="0"/>
                  </a:lnTo>
                  <a:close/>
                </a:path>
                <a:path w="857250" h="1024255">
                  <a:moveTo>
                    <a:pt x="782433" y="580891"/>
                  </a:moveTo>
                  <a:lnTo>
                    <a:pt x="398529" y="580891"/>
                  </a:lnTo>
                  <a:lnTo>
                    <a:pt x="408790" y="613592"/>
                  </a:lnTo>
                  <a:lnTo>
                    <a:pt x="421132" y="644246"/>
                  </a:lnTo>
                  <a:lnTo>
                    <a:pt x="437549" y="670805"/>
                  </a:lnTo>
                  <a:lnTo>
                    <a:pt x="456048" y="693270"/>
                  </a:lnTo>
                  <a:lnTo>
                    <a:pt x="466309" y="701431"/>
                  </a:lnTo>
                  <a:lnTo>
                    <a:pt x="474517" y="709620"/>
                  </a:lnTo>
                  <a:lnTo>
                    <a:pt x="484807" y="715734"/>
                  </a:lnTo>
                  <a:lnTo>
                    <a:pt x="497120" y="721876"/>
                  </a:lnTo>
                  <a:lnTo>
                    <a:pt x="507409" y="727990"/>
                  </a:lnTo>
                  <a:lnTo>
                    <a:pt x="517670" y="732085"/>
                  </a:lnTo>
                  <a:lnTo>
                    <a:pt x="542325" y="740275"/>
                  </a:lnTo>
                  <a:lnTo>
                    <a:pt x="640916" y="1022216"/>
                  </a:lnTo>
                  <a:lnTo>
                    <a:pt x="836073" y="922103"/>
                  </a:lnTo>
                  <a:lnTo>
                    <a:pt x="843479" y="915972"/>
                  </a:lnTo>
                  <a:lnTo>
                    <a:pt x="684069" y="915972"/>
                  </a:lnTo>
                  <a:lnTo>
                    <a:pt x="624498" y="746388"/>
                  </a:lnTo>
                  <a:lnTo>
                    <a:pt x="638864" y="744341"/>
                  </a:lnTo>
                  <a:lnTo>
                    <a:pt x="655310" y="740275"/>
                  </a:lnTo>
                  <a:lnTo>
                    <a:pt x="669675" y="734132"/>
                  </a:lnTo>
                  <a:lnTo>
                    <a:pt x="682017" y="727990"/>
                  </a:lnTo>
                  <a:lnTo>
                    <a:pt x="696382" y="721876"/>
                  </a:lnTo>
                  <a:lnTo>
                    <a:pt x="731298" y="693270"/>
                  </a:lnTo>
                  <a:lnTo>
                    <a:pt x="770346" y="631962"/>
                  </a:lnTo>
                  <a:lnTo>
                    <a:pt x="780607" y="597241"/>
                  </a:lnTo>
                  <a:lnTo>
                    <a:pt x="782433" y="580891"/>
                  </a:lnTo>
                  <a:close/>
                </a:path>
                <a:path w="857250" h="1024255">
                  <a:moveTo>
                    <a:pt x="815523" y="850592"/>
                  </a:moveTo>
                  <a:lnTo>
                    <a:pt x="801158" y="854678"/>
                  </a:lnTo>
                  <a:lnTo>
                    <a:pt x="684069" y="915972"/>
                  </a:lnTo>
                  <a:lnTo>
                    <a:pt x="843479" y="915972"/>
                  </a:lnTo>
                  <a:lnTo>
                    <a:pt x="848415" y="911886"/>
                  </a:lnTo>
                  <a:lnTo>
                    <a:pt x="854572" y="899627"/>
                  </a:lnTo>
                  <a:lnTo>
                    <a:pt x="856624" y="885327"/>
                  </a:lnTo>
                  <a:lnTo>
                    <a:pt x="852519" y="871023"/>
                  </a:lnTo>
                  <a:lnTo>
                    <a:pt x="842230" y="858765"/>
                  </a:lnTo>
                  <a:lnTo>
                    <a:pt x="829917" y="852634"/>
                  </a:lnTo>
                  <a:lnTo>
                    <a:pt x="815523" y="850592"/>
                  </a:lnTo>
                  <a:close/>
                </a:path>
                <a:path w="857250" h="1024255">
                  <a:moveTo>
                    <a:pt x="686121" y="166151"/>
                  </a:moveTo>
                  <a:lnTo>
                    <a:pt x="671727" y="166151"/>
                  </a:lnTo>
                  <a:lnTo>
                    <a:pt x="628603" y="170217"/>
                  </a:lnTo>
                  <a:lnTo>
                    <a:pt x="581345" y="184521"/>
                  </a:lnTo>
                  <a:lnTo>
                    <a:pt x="534116" y="207014"/>
                  </a:lnTo>
                  <a:lnTo>
                    <a:pt x="488911" y="239687"/>
                  </a:lnTo>
                  <a:lnTo>
                    <a:pt x="447839" y="282597"/>
                  </a:lnTo>
                  <a:lnTo>
                    <a:pt x="416999" y="339810"/>
                  </a:lnTo>
                  <a:lnTo>
                    <a:pt x="396477" y="407232"/>
                  </a:lnTo>
                  <a:lnTo>
                    <a:pt x="388240" y="488957"/>
                  </a:lnTo>
                  <a:lnTo>
                    <a:pt x="773003" y="488957"/>
                  </a:lnTo>
                  <a:lnTo>
                    <a:pt x="735431" y="427649"/>
                  </a:lnTo>
                  <a:lnTo>
                    <a:pt x="704619" y="405184"/>
                  </a:lnTo>
                  <a:lnTo>
                    <a:pt x="665571" y="388834"/>
                  </a:lnTo>
                  <a:lnTo>
                    <a:pt x="636811" y="384767"/>
                  </a:lnTo>
                  <a:lnTo>
                    <a:pt x="642968" y="382720"/>
                  </a:lnTo>
                  <a:lnTo>
                    <a:pt x="649153" y="378625"/>
                  </a:lnTo>
                  <a:lnTo>
                    <a:pt x="665571" y="374530"/>
                  </a:lnTo>
                  <a:lnTo>
                    <a:pt x="706671" y="362274"/>
                  </a:lnTo>
                  <a:lnTo>
                    <a:pt x="741587" y="343905"/>
                  </a:lnTo>
                  <a:lnTo>
                    <a:pt x="768294" y="311203"/>
                  </a:lnTo>
                  <a:lnTo>
                    <a:pt x="778555" y="264198"/>
                  </a:lnTo>
                  <a:lnTo>
                    <a:pt x="776503" y="245829"/>
                  </a:lnTo>
                  <a:lnTo>
                    <a:pt x="770346" y="227431"/>
                  </a:lnTo>
                  <a:lnTo>
                    <a:pt x="762138" y="209033"/>
                  </a:lnTo>
                  <a:lnTo>
                    <a:pt x="749796" y="194729"/>
                  </a:lnTo>
                  <a:lnTo>
                    <a:pt x="743639" y="190663"/>
                  </a:lnTo>
                  <a:lnTo>
                    <a:pt x="737483" y="184521"/>
                  </a:lnTo>
                  <a:lnTo>
                    <a:pt x="721037" y="176360"/>
                  </a:lnTo>
                  <a:lnTo>
                    <a:pt x="710776" y="172265"/>
                  </a:lnTo>
                  <a:lnTo>
                    <a:pt x="698434" y="168170"/>
                  </a:lnTo>
                  <a:lnTo>
                    <a:pt x="686121" y="166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5478" y="593508"/>
              <a:ext cx="131482" cy="1266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774" y="793737"/>
              <a:ext cx="635000" cy="433705"/>
            </a:xfrm>
            <a:custGeom>
              <a:avLst/>
              <a:gdLst/>
              <a:ahLst/>
              <a:cxnLst/>
              <a:rect l="l" t="t" r="r" b="b"/>
              <a:pathLst>
                <a:path w="635000" h="433705">
                  <a:moveTo>
                    <a:pt x="248564" y="320776"/>
                  </a:moveTo>
                  <a:lnTo>
                    <a:pt x="240347" y="275831"/>
                  </a:lnTo>
                  <a:lnTo>
                    <a:pt x="219798" y="241109"/>
                  </a:lnTo>
                  <a:lnTo>
                    <a:pt x="162280" y="220662"/>
                  </a:lnTo>
                  <a:lnTo>
                    <a:pt x="152019" y="220662"/>
                  </a:lnTo>
                  <a:lnTo>
                    <a:pt x="135572" y="224751"/>
                  </a:lnTo>
                  <a:lnTo>
                    <a:pt x="76009" y="253365"/>
                  </a:lnTo>
                  <a:lnTo>
                    <a:pt x="76009" y="192049"/>
                  </a:lnTo>
                  <a:lnTo>
                    <a:pt x="86283" y="136880"/>
                  </a:lnTo>
                  <a:lnTo>
                    <a:pt x="112991" y="100114"/>
                  </a:lnTo>
                  <a:lnTo>
                    <a:pt x="156121" y="73558"/>
                  </a:lnTo>
                  <a:lnTo>
                    <a:pt x="217754" y="53111"/>
                  </a:lnTo>
                  <a:lnTo>
                    <a:pt x="234200" y="44958"/>
                  </a:lnTo>
                  <a:lnTo>
                    <a:pt x="240347" y="34747"/>
                  </a:lnTo>
                  <a:lnTo>
                    <a:pt x="240347" y="20447"/>
                  </a:lnTo>
                  <a:lnTo>
                    <a:pt x="234200" y="8191"/>
                  </a:lnTo>
                  <a:lnTo>
                    <a:pt x="230085" y="6134"/>
                  </a:lnTo>
                  <a:lnTo>
                    <a:pt x="223901" y="2044"/>
                  </a:lnTo>
                  <a:lnTo>
                    <a:pt x="215696" y="0"/>
                  </a:lnTo>
                  <a:lnTo>
                    <a:pt x="193090" y="0"/>
                  </a:lnTo>
                  <a:lnTo>
                    <a:pt x="121208" y="22466"/>
                  </a:lnTo>
                  <a:lnTo>
                    <a:pt x="86283" y="44958"/>
                  </a:lnTo>
                  <a:lnTo>
                    <a:pt x="51358" y="79679"/>
                  </a:lnTo>
                  <a:lnTo>
                    <a:pt x="26708" y="118491"/>
                  </a:lnTo>
                  <a:lnTo>
                    <a:pt x="4114" y="192049"/>
                  </a:lnTo>
                  <a:lnTo>
                    <a:pt x="0" y="249262"/>
                  </a:lnTo>
                  <a:lnTo>
                    <a:pt x="2057" y="296240"/>
                  </a:lnTo>
                  <a:lnTo>
                    <a:pt x="12331" y="339153"/>
                  </a:lnTo>
                  <a:lnTo>
                    <a:pt x="47256" y="400456"/>
                  </a:lnTo>
                  <a:lnTo>
                    <a:pt x="80124" y="422922"/>
                  </a:lnTo>
                  <a:lnTo>
                    <a:pt x="123266" y="433133"/>
                  </a:lnTo>
                  <a:lnTo>
                    <a:pt x="131470" y="433133"/>
                  </a:lnTo>
                  <a:lnTo>
                    <a:pt x="178727" y="424967"/>
                  </a:lnTo>
                  <a:lnTo>
                    <a:pt x="215696" y="400456"/>
                  </a:lnTo>
                  <a:lnTo>
                    <a:pt x="240347" y="365709"/>
                  </a:lnTo>
                  <a:lnTo>
                    <a:pt x="246507" y="343242"/>
                  </a:lnTo>
                  <a:lnTo>
                    <a:pt x="248564" y="320776"/>
                  </a:lnTo>
                  <a:close/>
                </a:path>
                <a:path w="635000" h="433705">
                  <a:moveTo>
                    <a:pt x="634771" y="320776"/>
                  </a:moveTo>
                  <a:lnTo>
                    <a:pt x="628611" y="275831"/>
                  </a:lnTo>
                  <a:lnTo>
                    <a:pt x="608063" y="241109"/>
                  </a:lnTo>
                  <a:lnTo>
                    <a:pt x="550545" y="220662"/>
                  </a:lnTo>
                  <a:lnTo>
                    <a:pt x="538200" y="220662"/>
                  </a:lnTo>
                  <a:lnTo>
                    <a:pt x="529996" y="222707"/>
                  </a:lnTo>
                  <a:lnTo>
                    <a:pt x="517677" y="226796"/>
                  </a:lnTo>
                  <a:lnTo>
                    <a:pt x="462216" y="253365"/>
                  </a:lnTo>
                  <a:lnTo>
                    <a:pt x="462216" y="192049"/>
                  </a:lnTo>
                  <a:lnTo>
                    <a:pt x="472478" y="136880"/>
                  </a:lnTo>
                  <a:lnTo>
                    <a:pt x="499186" y="100114"/>
                  </a:lnTo>
                  <a:lnTo>
                    <a:pt x="542340" y="73558"/>
                  </a:lnTo>
                  <a:lnTo>
                    <a:pt x="606018" y="53111"/>
                  </a:lnTo>
                  <a:lnTo>
                    <a:pt x="622427" y="44958"/>
                  </a:lnTo>
                  <a:lnTo>
                    <a:pt x="628611" y="34747"/>
                  </a:lnTo>
                  <a:lnTo>
                    <a:pt x="628611" y="20447"/>
                  </a:lnTo>
                  <a:lnTo>
                    <a:pt x="624484" y="12255"/>
                  </a:lnTo>
                  <a:lnTo>
                    <a:pt x="620382" y="8191"/>
                  </a:lnTo>
                  <a:lnTo>
                    <a:pt x="616267" y="6134"/>
                  </a:lnTo>
                  <a:lnTo>
                    <a:pt x="610120" y="2044"/>
                  </a:lnTo>
                  <a:lnTo>
                    <a:pt x="603961" y="0"/>
                  </a:lnTo>
                  <a:lnTo>
                    <a:pt x="581355" y="0"/>
                  </a:lnTo>
                  <a:lnTo>
                    <a:pt x="527939" y="14300"/>
                  </a:lnTo>
                  <a:lnTo>
                    <a:pt x="490982" y="32702"/>
                  </a:lnTo>
                  <a:lnTo>
                    <a:pt x="453974" y="61302"/>
                  </a:lnTo>
                  <a:lnTo>
                    <a:pt x="425221" y="98069"/>
                  </a:lnTo>
                  <a:lnTo>
                    <a:pt x="402640" y="143027"/>
                  </a:lnTo>
                  <a:lnTo>
                    <a:pt x="390309" y="192049"/>
                  </a:lnTo>
                  <a:lnTo>
                    <a:pt x="386194" y="249262"/>
                  </a:lnTo>
                  <a:lnTo>
                    <a:pt x="388251" y="296240"/>
                  </a:lnTo>
                  <a:lnTo>
                    <a:pt x="398513" y="339153"/>
                  </a:lnTo>
                  <a:lnTo>
                    <a:pt x="433463" y="400456"/>
                  </a:lnTo>
                  <a:lnTo>
                    <a:pt x="466318" y="422922"/>
                  </a:lnTo>
                  <a:lnTo>
                    <a:pt x="509447" y="433133"/>
                  </a:lnTo>
                  <a:lnTo>
                    <a:pt x="519734" y="433133"/>
                  </a:lnTo>
                  <a:lnTo>
                    <a:pt x="564908" y="424967"/>
                  </a:lnTo>
                  <a:lnTo>
                    <a:pt x="601903" y="400456"/>
                  </a:lnTo>
                  <a:lnTo>
                    <a:pt x="626529" y="365709"/>
                  </a:lnTo>
                  <a:lnTo>
                    <a:pt x="632714" y="343242"/>
                  </a:lnTo>
                  <a:lnTo>
                    <a:pt x="634771" y="320776"/>
                  </a:lnTo>
                  <a:close/>
                </a:path>
              </a:pathLst>
            </a:custGeom>
            <a:solidFill>
              <a:srgbClr val="FF9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6568" y="626185"/>
              <a:ext cx="209550" cy="55244"/>
            </a:xfrm>
            <a:custGeom>
              <a:avLst/>
              <a:gdLst/>
              <a:ahLst/>
              <a:cxnLst/>
              <a:rect l="l" t="t" r="r" b="b"/>
              <a:pathLst>
                <a:path w="209550" h="55245">
                  <a:moveTo>
                    <a:pt x="49288" y="30657"/>
                  </a:moveTo>
                  <a:lnTo>
                    <a:pt x="47231" y="22491"/>
                  </a:lnTo>
                  <a:lnTo>
                    <a:pt x="43129" y="14300"/>
                  </a:lnTo>
                  <a:lnTo>
                    <a:pt x="34925" y="8191"/>
                  </a:lnTo>
                  <a:lnTo>
                    <a:pt x="24625" y="6146"/>
                  </a:lnTo>
                  <a:lnTo>
                    <a:pt x="14363" y="8191"/>
                  </a:lnTo>
                  <a:lnTo>
                    <a:pt x="6159" y="14300"/>
                  </a:lnTo>
                  <a:lnTo>
                    <a:pt x="2057" y="22491"/>
                  </a:lnTo>
                  <a:lnTo>
                    <a:pt x="0" y="30657"/>
                  </a:lnTo>
                  <a:lnTo>
                    <a:pt x="2057" y="40868"/>
                  </a:lnTo>
                  <a:lnTo>
                    <a:pt x="6159" y="49060"/>
                  </a:lnTo>
                  <a:lnTo>
                    <a:pt x="14363" y="53149"/>
                  </a:lnTo>
                  <a:lnTo>
                    <a:pt x="24625" y="55168"/>
                  </a:lnTo>
                  <a:lnTo>
                    <a:pt x="34925" y="53149"/>
                  </a:lnTo>
                  <a:lnTo>
                    <a:pt x="43129" y="49060"/>
                  </a:lnTo>
                  <a:lnTo>
                    <a:pt x="47231" y="40868"/>
                  </a:lnTo>
                  <a:lnTo>
                    <a:pt x="49288" y="30657"/>
                  </a:lnTo>
                  <a:close/>
                </a:path>
                <a:path w="209550" h="55245">
                  <a:moveTo>
                    <a:pt x="209524" y="24536"/>
                  </a:moveTo>
                  <a:lnTo>
                    <a:pt x="207479" y="16357"/>
                  </a:lnTo>
                  <a:lnTo>
                    <a:pt x="203365" y="8191"/>
                  </a:lnTo>
                  <a:lnTo>
                    <a:pt x="195135" y="2044"/>
                  </a:lnTo>
                  <a:lnTo>
                    <a:pt x="184873" y="0"/>
                  </a:lnTo>
                  <a:lnTo>
                    <a:pt x="176669" y="2044"/>
                  </a:lnTo>
                  <a:lnTo>
                    <a:pt x="168427" y="8191"/>
                  </a:lnTo>
                  <a:lnTo>
                    <a:pt x="162267" y="16357"/>
                  </a:lnTo>
                  <a:lnTo>
                    <a:pt x="160223" y="24536"/>
                  </a:lnTo>
                  <a:lnTo>
                    <a:pt x="162267" y="34747"/>
                  </a:lnTo>
                  <a:lnTo>
                    <a:pt x="168427" y="42913"/>
                  </a:lnTo>
                  <a:lnTo>
                    <a:pt x="176669" y="47002"/>
                  </a:lnTo>
                  <a:lnTo>
                    <a:pt x="184873" y="49060"/>
                  </a:lnTo>
                  <a:lnTo>
                    <a:pt x="195135" y="47002"/>
                  </a:lnTo>
                  <a:lnTo>
                    <a:pt x="203365" y="42913"/>
                  </a:lnTo>
                  <a:lnTo>
                    <a:pt x="207479" y="34747"/>
                  </a:lnTo>
                  <a:lnTo>
                    <a:pt x="209524" y="24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6564" y="4215117"/>
            <a:ext cx="1766951" cy="2313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57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208" y="2363800"/>
            <a:ext cx="427609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5" dirty="0"/>
              <a:t>End</a:t>
            </a:r>
            <a:r>
              <a:rPr sz="7000" spc="-75" dirty="0"/>
              <a:t> </a:t>
            </a:r>
            <a:r>
              <a:rPr sz="7000" dirty="0"/>
              <a:t>Marks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6553200" y="228632"/>
            <a:ext cx="1962488" cy="19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7161" y="3593579"/>
            <a:ext cx="1721485" cy="3039110"/>
            <a:chOff x="317161" y="3593579"/>
            <a:chExt cx="1721485" cy="3039110"/>
          </a:xfrm>
        </p:grpSpPr>
        <p:sp>
          <p:nvSpPr>
            <p:cNvPr id="5" name="object 5"/>
            <p:cNvSpPr/>
            <p:nvPr/>
          </p:nvSpPr>
          <p:spPr>
            <a:xfrm>
              <a:off x="493871" y="3593579"/>
              <a:ext cx="1544955" cy="2667635"/>
            </a:xfrm>
            <a:custGeom>
              <a:avLst/>
              <a:gdLst/>
              <a:ahLst/>
              <a:cxnLst/>
              <a:rect l="l" t="t" r="r" b="b"/>
              <a:pathLst>
                <a:path w="1544955" h="2667635">
                  <a:moveTo>
                    <a:pt x="0" y="0"/>
                  </a:moveTo>
                  <a:lnTo>
                    <a:pt x="217010" y="2440385"/>
                  </a:lnTo>
                  <a:lnTo>
                    <a:pt x="988962" y="2667559"/>
                  </a:lnTo>
                  <a:lnTo>
                    <a:pt x="1544405" y="183580"/>
                  </a:lnTo>
                  <a:lnTo>
                    <a:pt x="1544405" y="142817"/>
                  </a:lnTo>
                  <a:lnTo>
                    <a:pt x="1534586" y="141192"/>
                  </a:lnTo>
                  <a:lnTo>
                    <a:pt x="1488063" y="138114"/>
                  </a:lnTo>
                  <a:lnTo>
                    <a:pt x="1410583" y="131999"/>
                  </a:lnTo>
                  <a:lnTo>
                    <a:pt x="1069573" y="98219"/>
                  </a:lnTo>
                  <a:lnTo>
                    <a:pt x="930047" y="85947"/>
                  </a:lnTo>
                  <a:lnTo>
                    <a:pt x="787435" y="70596"/>
                  </a:lnTo>
                  <a:lnTo>
                    <a:pt x="372032" y="33737"/>
                  </a:lnTo>
                  <a:lnTo>
                    <a:pt x="254202" y="21465"/>
                  </a:lnTo>
                  <a:lnTo>
                    <a:pt x="151908" y="12272"/>
                  </a:lnTo>
                  <a:lnTo>
                    <a:pt x="74402" y="6114"/>
                  </a:lnTo>
                  <a:lnTo>
                    <a:pt x="21700" y="3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F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161" y="3722500"/>
              <a:ext cx="1661795" cy="2910205"/>
            </a:xfrm>
            <a:custGeom>
              <a:avLst/>
              <a:gdLst/>
              <a:ahLst/>
              <a:cxnLst/>
              <a:rect l="l" t="t" r="r" b="b"/>
              <a:pathLst>
                <a:path w="1661795" h="2910204">
                  <a:moveTo>
                    <a:pt x="908360" y="0"/>
                  </a:moveTo>
                  <a:lnTo>
                    <a:pt x="812227" y="6114"/>
                  </a:lnTo>
                  <a:lnTo>
                    <a:pt x="725442" y="30701"/>
                  </a:lnTo>
                  <a:lnTo>
                    <a:pt x="651049" y="64438"/>
                  </a:lnTo>
                  <a:lnTo>
                    <a:pt x="592134" y="116648"/>
                  </a:lnTo>
                  <a:lnTo>
                    <a:pt x="542524" y="178051"/>
                  </a:lnTo>
                  <a:lnTo>
                    <a:pt x="508436" y="257841"/>
                  </a:lnTo>
                  <a:lnTo>
                    <a:pt x="486740" y="346867"/>
                  </a:lnTo>
                  <a:lnTo>
                    <a:pt x="480522" y="448165"/>
                  </a:lnTo>
                  <a:lnTo>
                    <a:pt x="483609" y="537191"/>
                  </a:lnTo>
                  <a:lnTo>
                    <a:pt x="489827" y="635410"/>
                  </a:lnTo>
                  <a:lnTo>
                    <a:pt x="499131" y="742865"/>
                  </a:lnTo>
                  <a:lnTo>
                    <a:pt x="514610" y="862592"/>
                  </a:lnTo>
                  <a:lnTo>
                    <a:pt x="536350" y="988434"/>
                  </a:lnTo>
                  <a:lnTo>
                    <a:pt x="561133" y="1126591"/>
                  </a:lnTo>
                  <a:lnTo>
                    <a:pt x="589047" y="1276977"/>
                  </a:lnTo>
                  <a:lnTo>
                    <a:pt x="623135" y="1433564"/>
                  </a:lnTo>
                  <a:lnTo>
                    <a:pt x="644831" y="1504160"/>
                  </a:lnTo>
                  <a:lnTo>
                    <a:pt x="675832" y="1562484"/>
                  </a:lnTo>
                  <a:lnTo>
                    <a:pt x="713050" y="1605458"/>
                  </a:lnTo>
                  <a:lnTo>
                    <a:pt x="762660" y="1636159"/>
                  </a:lnTo>
                  <a:lnTo>
                    <a:pt x="700658" y="1663782"/>
                  </a:lnTo>
                  <a:lnTo>
                    <a:pt x="644831" y="1697520"/>
                  </a:lnTo>
                  <a:lnTo>
                    <a:pt x="595221" y="1740493"/>
                  </a:lnTo>
                  <a:lnTo>
                    <a:pt x="551829" y="1792703"/>
                  </a:lnTo>
                  <a:lnTo>
                    <a:pt x="517740" y="1847949"/>
                  </a:lnTo>
                  <a:lnTo>
                    <a:pt x="492914" y="1912430"/>
                  </a:lnTo>
                  <a:lnTo>
                    <a:pt x="477435" y="1976869"/>
                  </a:lnTo>
                  <a:lnTo>
                    <a:pt x="471218" y="2047466"/>
                  </a:lnTo>
                  <a:lnTo>
                    <a:pt x="474305" y="2105790"/>
                  </a:lnTo>
                  <a:lnTo>
                    <a:pt x="486740" y="2161078"/>
                  </a:lnTo>
                  <a:lnTo>
                    <a:pt x="505306" y="2213245"/>
                  </a:lnTo>
                  <a:lnTo>
                    <a:pt x="530132" y="2265455"/>
                  </a:lnTo>
                  <a:lnTo>
                    <a:pt x="387520" y="2667568"/>
                  </a:lnTo>
                  <a:lnTo>
                    <a:pt x="120908" y="2532498"/>
                  </a:lnTo>
                  <a:lnTo>
                    <a:pt x="71302" y="2523288"/>
                  </a:lnTo>
                  <a:lnTo>
                    <a:pt x="27901" y="2541709"/>
                  </a:lnTo>
                  <a:lnTo>
                    <a:pt x="0" y="2600033"/>
                  </a:lnTo>
                  <a:lnTo>
                    <a:pt x="3100" y="2630730"/>
                  </a:lnTo>
                  <a:lnTo>
                    <a:pt x="18600" y="2658357"/>
                  </a:lnTo>
                  <a:lnTo>
                    <a:pt x="43401" y="2679844"/>
                  </a:lnTo>
                  <a:lnTo>
                    <a:pt x="480522" y="2907003"/>
                  </a:lnTo>
                  <a:lnTo>
                    <a:pt x="660353" y="2403569"/>
                  </a:lnTo>
                  <a:lnTo>
                    <a:pt x="688224" y="2421998"/>
                  </a:lnTo>
                  <a:lnTo>
                    <a:pt x="716137" y="2437349"/>
                  </a:lnTo>
                  <a:lnTo>
                    <a:pt x="747138" y="2449621"/>
                  </a:lnTo>
                  <a:lnTo>
                    <a:pt x="809140" y="2468051"/>
                  </a:lnTo>
                  <a:lnTo>
                    <a:pt x="874229" y="2480323"/>
                  </a:lnTo>
                  <a:lnTo>
                    <a:pt x="908360" y="2480323"/>
                  </a:lnTo>
                  <a:lnTo>
                    <a:pt x="985841" y="2474165"/>
                  </a:lnTo>
                  <a:lnTo>
                    <a:pt x="1023059" y="2464972"/>
                  </a:lnTo>
                  <a:lnTo>
                    <a:pt x="1060277" y="2452700"/>
                  </a:lnTo>
                  <a:lnTo>
                    <a:pt x="1097453" y="2437349"/>
                  </a:lnTo>
                  <a:lnTo>
                    <a:pt x="1162542" y="2400490"/>
                  </a:lnTo>
                  <a:lnTo>
                    <a:pt x="1193585" y="2375946"/>
                  </a:lnTo>
                  <a:lnTo>
                    <a:pt x="1395070" y="2667568"/>
                  </a:lnTo>
                  <a:lnTo>
                    <a:pt x="1125366" y="2744309"/>
                  </a:lnTo>
                  <a:lnTo>
                    <a:pt x="1094365" y="2759655"/>
                  </a:lnTo>
                  <a:lnTo>
                    <a:pt x="1075756" y="2787287"/>
                  </a:lnTo>
                  <a:lnTo>
                    <a:pt x="1066452" y="2814914"/>
                  </a:lnTo>
                  <a:lnTo>
                    <a:pt x="1069539" y="2848677"/>
                  </a:lnTo>
                  <a:lnTo>
                    <a:pt x="1097453" y="2891655"/>
                  </a:lnTo>
                  <a:lnTo>
                    <a:pt x="1140845" y="2910073"/>
                  </a:lnTo>
                  <a:lnTo>
                    <a:pt x="1156367" y="2910073"/>
                  </a:lnTo>
                  <a:lnTo>
                    <a:pt x="1171846" y="2907003"/>
                  </a:lnTo>
                  <a:lnTo>
                    <a:pt x="1661686" y="2762725"/>
                  </a:lnTo>
                  <a:lnTo>
                    <a:pt x="1302067" y="2234753"/>
                  </a:lnTo>
                  <a:lnTo>
                    <a:pt x="1320676" y="2188701"/>
                  </a:lnTo>
                  <a:lnTo>
                    <a:pt x="1333068" y="2142649"/>
                  </a:lnTo>
                  <a:lnTo>
                    <a:pt x="1342372" y="2096597"/>
                  </a:lnTo>
                  <a:lnTo>
                    <a:pt x="1345460" y="2047466"/>
                  </a:lnTo>
                  <a:lnTo>
                    <a:pt x="1342372" y="2004492"/>
                  </a:lnTo>
                  <a:lnTo>
                    <a:pt x="1336155" y="1961519"/>
                  </a:lnTo>
                  <a:lnTo>
                    <a:pt x="1326851" y="1918545"/>
                  </a:lnTo>
                  <a:lnTo>
                    <a:pt x="1314459" y="1878650"/>
                  </a:lnTo>
                  <a:lnTo>
                    <a:pt x="1295850" y="1841834"/>
                  </a:lnTo>
                  <a:lnTo>
                    <a:pt x="1274153" y="1804975"/>
                  </a:lnTo>
                  <a:lnTo>
                    <a:pt x="1249370" y="1771195"/>
                  </a:lnTo>
                  <a:lnTo>
                    <a:pt x="1218369" y="1737457"/>
                  </a:lnTo>
                  <a:lnTo>
                    <a:pt x="1199760" y="1722107"/>
                  </a:lnTo>
                  <a:lnTo>
                    <a:pt x="1181151" y="1703677"/>
                  </a:lnTo>
                  <a:lnTo>
                    <a:pt x="1140845" y="1676054"/>
                  </a:lnTo>
                  <a:lnTo>
                    <a:pt x="1122279" y="1666861"/>
                  </a:lnTo>
                  <a:lnTo>
                    <a:pt x="1100540" y="1654546"/>
                  </a:lnTo>
                  <a:lnTo>
                    <a:pt x="1075756" y="1645353"/>
                  </a:lnTo>
                  <a:lnTo>
                    <a:pt x="1054060" y="1636159"/>
                  </a:lnTo>
                  <a:lnTo>
                    <a:pt x="1103670" y="1605458"/>
                  </a:lnTo>
                  <a:lnTo>
                    <a:pt x="1140845" y="1562484"/>
                  </a:lnTo>
                  <a:lnTo>
                    <a:pt x="1171846" y="1504160"/>
                  </a:lnTo>
                  <a:lnTo>
                    <a:pt x="1193585" y="1433564"/>
                  </a:lnTo>
                  <a:lnTo>
                    <a:pt x="1227674" y="1276977"/>
                  </a:lnTo>
                  <a:lnTo>
                    <a:pt x="1255587" y="1126591"/>
                  </a:lnTo>
                  <a:lnTo>
                    <a:pt x="1280371" y="988434"/>
                  </a:lnTo>
                  <a:lnTo>
                    <a:pt x="1302067" y="862592"/>
                  </a:lnTo>
                  <a:lnTo>
                    <a:pt x="1317589" y="742865"/>
                  </a:lnTo>
                  <a:lnTo>
                    <a:pt x="1326851" y="635410"/>
                  </a:lnTo>
                  <a:lnTo>
                    <a:pt x="1333068" y="537191"/>
                  </a:lnTo>
                  <a:lnTo>
                    <a:pt x="1336155" y="448165"/>
                  </a:lnTo>
                  <a:lnTo>
                    <a:pt x="1329981" y="343788"/>
                  </a:lnTo>
                  <a:lnTo>
                    <a:pt x="1320676" y="297736"/>
                  </a:lnTo>
                  <a:lnTo>
                    <a:pt x="1308284" y="251684"/>
                  </a:lnTo>
                  <a:lnTo>
                    <a:pt x="1292763" y="211789"/>
                  </a:lnTo>
                  <a:lnTo>
                    <a:pt x="1271066" y="174972"/>
                  </a:lnTo>
                  <a:lnTo>
                    <a:pt x="1249370" y="141192"/>
                  </a:lnTo>
                  <a:lnTo>
                    <a:pt x="1221456" y="110491"/>
                  </a:lnTo>
                  <a:lnTo>
                    <a:pt x="1159454" y="61403"/>
                  </a:lnTo>
                  <a:lnTo>
                    <a:pt x="1125366" y="42973"/>
                  </a:lnTo>
                  <a:lnTo>
                    <a:pt x="1088148" y="27622"/>
                  </a:lnTo>
                  <a:lnTo>
                    <a:pt x="1047843" y="15350"/>
                  </a:lnTo>
                  <a:lnTo>
                    <a:pt x="1004450" y="6114"/>
                  </a:lnTo>
                  <a:lnTo>
                    <a:pt x="908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5763" y="3888244"/>
              <a:ext cx="539750" cy="2148840"/>
            </a:xfrm>
            <a:custGeom>
              <a:avLst/>
              <a:gdLst/>
              <a:ahLst/>
              <a:cxnLst/>
              <a:rect l="l" t="t" r="r" b="b"/>
              <a:pathLst>
                <a:path w="539750" h="2148840">
                  <a:moveTo>
                    <a:pt x="530148" y="282422"/>
                  </a:moveTo>
                  <a:lnTo>
                    <a:pt x="527062" y="211836"/>
                  </a:lnTo>
                  <a:lnTo>
                    <a:pt x="514667" y="150431"/>
                  </a:lnTo>
                  <a:lnTo>
                    <a:pt x="492937" y="101295"/>
                  </a:lnTo>
                  <a:lnTo>
                    <a:pt x="461937" y="61404"/>
                  </a:lnTo>
                  <a:lnTo>
                    <a:pt x="427837" y="33782"/>
                  </a:lnTo>
                  <a:lnTo>
                    <a:pt x="384454" y="15354"/>
                  </a:lnTo>
                  <a:lnTo>
                    <a:pt x="331749" y="3073"/>
                  </a:lnTo>
                  <a:lnTo>
                    <a:pt x="300748" y="0"/>
                  </a:lnTo>
                  <a:lnTo>
                    <a:pt x="238747" y="0"/>
                  </a:lnTo>
                  <a:lnTo>
                    <a:pt x="155054" y="15354"/>
                  </a:lnTo>
                  <a:lnTo>
                    <a:pt x="111620" y="33782"/>
                  </a:lnTo>
                  <a:lnTo>
                    <a:pt x="77533" y="61404"/>
                  </a:lnTo>
                  <a:lnTo>
                    <a:pt x="46532" y="101295"/>
                  </a:lnTo>
                  <a:lnTo>
                    <a:pt x="24828" y="150431"/>
                  </a:lnTo>
                  <a:lnTo>
                    <a:pt x="12446" y="211836"/>
                  </a:lnTo>
                  <a:lnTo>
                    <a:pt x="9309" y="282422"/>
                  </a:lnTo>
                  <a:lnTo>
                    <a:pt x="9309" y="337667"/>
                  </a:lnTo>
                  <a:lnTo>
                    <a:pt x="12446" y="395998"/>
                  </a:lnTo>
                  <a:lnTo>
                    <a:pt x="24828" y="531075"/>
                  </a:lnTo>
                  <a:lnTo>
                    <a:pt x="65138" y="531075"/>
                  </a:lnTo>
                  <a:lnTo>
                    <a:pt x="173621" y="521881"/>
                  </a:lnTo>
                  <a:lnTo>
                    <a:pt x="272834" y="503453"/>
                  </a:lnTo>
                  <a:lnTo>
                    <a:pt x="303834" y="494258"/>
                  </a:lnTo>
                  <a:lnTo>
                    <a:pt x="310057" y="491185"/>
                  </a:lnTo>
                  <a:lnTo>
                    <a:pt x="331749" y="491185"/>
                  </a:lnTo>
                  <a:lnTo>
                    <a:pt x="381368" y="506526"/>
                  </a:lnTo>
                  <a:lnTo>
                    <a:pt x="415455" y="549503"/>
                  </a:lnTo>
                  <a:lnTo>
                    <a:pt x="421665" y="564857"/>
                  </a:lnTo>
                  <a:lnTo>
                    <a:pt x="421665" y="583247"/>
                  </a:lnTo>
                  <a:lnTo>
                    <a:pt x="415455" y="610908"/>
                  </a:lnTo>
                  <a:lnTo>
                    <a:pt x="403059" y="638530"/>
                  </a:lnTo>
                  <a:lnTo>
                    <a:pt x="381368" y="656920"/>
                  </a:lnTo>
                  <a:lnTo>
                    <a:pt x="356539" y="669226"/>
                  </a:lnTo>
                  <a:lnTo>
                    <a:pt x="353453" y="672261"/>
                  </a:lnTo>
                  <a:lnTo>
                    <a:pt x="285229" y="690702"/>
                  </a:lnTo>
                  <a:lnTo>
                    <a:pt x="170535" y="709129"/>
                  </a:lnTo>
                  <a:lnTo>
                    <a:pt x="89916" y="715238"/>
                  </a:lnTo>
                  <a:lnTo>
                    <a:pt x="49618" y="715238"/>
                  </a:lnTo>
                  <a:lnTo>
                    <a:pt x="58915" y="773569"/>
                  </a:lnTo>
                  <a:lnTo>
                    <a:pt x="71310" y="834974"/>
                  </a:lnTo>
                  <a:lnTo>
                    <a:pt x="80619" y="896366"/>
                  </a:lnTo>
                  <a:lnTo>
                    <a:pt x="105448" y="1025296"/>
                  </a:lnTo>
                  <a:lnTo>
                    <a:pt x="120916" y="1092847"/>
                  </a:lnTo>
                  <a:lnTo>
                    <a:pt x="133311" y="1163447"/>
                  </a:lnTo>
                  <a:lnTo>
                    <a:pt x="155054" y="1261668"/>
                  </a:lnTo>
                  <a:lnTo>
                    <a:pt x="164312" y="1280096"/>
                  </a:lnTo>
                  <a:lnTo>
                    <a:pt x="170535" y="1298486"/>
                  </a:lnTo>
                  <a:lnTo>
                    <a:pt x="182918" y="1310805"/>
                  </a:lnTo>
                  <a:lnTo>
                    <a:pt x="195313" y="1319987"/>
                  </a:lnTo>
                  <a:lnTo>
                    <a:pt x="217055" y="1326146"/>
                  </a:lnTo>
                  <a:lnTo>
                    <a:pt x="238747" y="1329182"/>
                  </a:lnTo>
                  <a:lnTo>
                    <a:pt x="300748" y="1329182"/>
                  </a:lnTo>
                  <a:lnTo>
                    <a:pt x="344144" y="1319987"/>
                  </a:lnTo>
                  <a:lnTo>
                    <a:pt x="375145" y="1280096"/>
                  </a:lnTo>
                  <a:lnTo>
                    <a:pt x="384454" y="1261668"/>
                  </a:lnTo>
                  <a:lnTo>
                    <a:pt x="449541" y="939342"/>
                  </a:lnTo>
                  <a:lnTo>
                    <a:pt x="474370" y="804265"/>
                  </a:lnTo>
                  <a:lnTo>
                    <a:pt x="492937" y="678421"/>
                  </a:lnTo>
                  <a:lnTo>
                    <a:pt x="508457" y="564857"/>
                  </a:lnTo>
                  <a:lnTo>
                    <a:pt x="520839" y="460476"/>
                  </a:lnTo>
                  <a:lnTo>
                    <a:pt x="527062" y="365290"/>
                  </a:lnTo>
                  <a:lnTo>
                    <a:pt x="530148" y="282422"/>
                  </a:lnTo>
                  <a:close/>
                </a:path>
                <a:path w="539750" h="2148840">
                  <a:moveTo>
                    <a:pt x="539457" y="1881733"/>
                  </a:moveTo>
                  <a:lnTo>
                    <a:pt x="533234" y="1826488"/>
                  </a:lnTo>
                  <a:lnTo>
                    <a:pt x="520839" y="1777390"/>
                  </a:lnTo>
                  <a:lnTo>
                    <a:pt x="496062" y="1731340"/>
                  </a:lnTo>
                  <a:lnTo>
                    <a:pt x="461937" y="1691398"/>
                  </a:lnTo>
                  <a:lnTo>
                    <a:pt x="418541" y="1657667"/>
                  </a:lnTo>
                  <a:lnTo>
                    <a:pt x="372059" y="1633080"/>
                  </a:lnTo>
                  <a:lnTo>
                    <a:pt x="297624" y="1614690"/>
                  </a:lnTo>
                  <a:lnTo>
                    <a:pt x="241833" y="1614690"/>
                  </a:lnTo>
                  <a:lnTo>
                    <a:pt x="167449" y="1633080"/>
                  </a:lnTo>
                  <a:lnTo>
                    <a:pt x="120916" y="1657667"/>
                  </a:lnTo>
                  <a:lnTo>
                    <a:pt x="77533" y="1691398"/>
                  </a:lnTo>
                  <a:lnTo>
                    <a:pt x="43446" y="1731340"/>
                  </a:lnTo>
                  <a:lnTo>
                    <a:pt x="21742" y="1777390"/>
                  </a:lnTo>
                  <a:lnTo>
                    <a:pt x="6223" y="1826488"/>
                  </a:lnTo>
                  <a:lnTo>
                    <a:pt x="0" y="1881733"/>
                  </a:lnTo>
                  <a:lnTo>
                    <a:pt x="6223" y="1933943"/>
                  </a:lnTo>
                  <a:lnTo>
                    <a:pt x="21742" y="1983066"/>
                  </a:lnTo>
                  <a:lnTo>
                    <a:pt x="43446" y="2029079"/>
                  </a:lnTo>
                  <a:lnTo>
                    <a:pt x="77533" y="2069020"/>
                  </a:lnTo>
                  <a:lnTo>
                    <a:pt x="142621" y="2118106"/>
                  </a:lnTo>
                  <a:lnTo>
                    <a:pt x="192227" y="2136533"/>
                  </a:lnTo>
                  <a:lnTo>
                    <a:pt x="241833" y="2148802"/>
                  </a:lnTo>
                  <a:lnTo>
                    <a:pt x="269748" y="2148802"/>
                  </a:lnTo>
                  <a:lnTo>
                    <a:pt x="325539" y="2142693"/>
                  </a:lnTo>
                  <a:lnTo>
                    <a:pt x="375145" y="2127339"/>
                  </a:lnTo>
                  <a:lnTo>
                    <a:pt x="421665" y="2102751"/>
                  </a:lnTo>
                  <a:lnTo>
                    <a:pt x="461937" y="2069020"/>
                  </a:lnTo>
                  <a:lnTo>
                    <a:pt x="492937" y="2032152"/>
                  </a:lnTo>
                  <a:lnTo>
                    <a:pt x="517753" y="1986102"/>
                  </a:lnTo>
                  <a:lnTo>
                    <a:pt x="533234" y="1937016"/>
                  </a:lnTo>
                  <a:lnTo>
                    <a:pt x="539457" y="1881733"/>
                  </a:lnTo>
                  <a:close/>
                </a:path>
              </a:pathLst>
            </a:custGeom>
            <a:solidFill>
              <a:srgbClr val="9EF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906" y="4133849"/>
              <a:ext cx="108481" cy="107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60390" y="4143042"/>
              <a:ext cx="111611" cy="1104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9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117" y="482930"/>
            <a:ext cx="1922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Periods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4420"/>
            <a:ext cx="8059420" cy="29521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At </a:t>
            </a:r>
            <a:r>
              <a:rPr sz="3200" spc="-5" dirty="0">
                <a:latin typeface="Arial"/>
                <a:cs typeface="Arial"/>
              </a:rPr>
              <a:t>the end 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sentence </a:t>
            </a:r>
            <a:r>
              <a:rPr sz="3200" dirty="0">
                <a:latin typeface="Arial"/>
                <a:cs typeface="Arial"/>
              </a:rPr>
              <a:t>(Please be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quiet.)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After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initial </a:t>
            </a:r>
            <a:r>
              <a:rPr sz="3200" dirty="0">
                <a:latin typeface="Arial"/>
                <a:cs typeface="Arial"/>
              </a:rPr>
              <a:t>(Susan B.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Anthony)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 a </a:t>
            </a:r>
            <a:r>
              <a:rPr sz="3200" spc="-5" dirty="0">
                <a:latin typeface="Arial"/>
                <a:cs typeface="Arial"/>
              </a:rPr>
              <a:t>decimal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($2.50)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After abbreviations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(Mrs.)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After final abbreviations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(etc.)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1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482930"/>
            <a:ext cx="695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Interrogation/Question</a:t>
            </a:r>
            <a:r>
              <a:rPr sz="4400" spc="-50" dirty="0"/>
              <a:t> </a:t>
            </a:r>
            <a:r>
              <a:rPr sz="4400" dirty="0"/>
              <a:t>Mark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27075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After </a:t>
            </a:r>
            <a:r>
              <a:rPr sz="3200" dirty="0">
                <a:latin typeface="Arial"/>
                <a:cs typeface="Arial"/>
              </a:rPr>
              <a:t>a direct </a:t>
            </a:r>
            <a:r>
              <a:rPr sz="3200" spc="-5" dirty="0">
                <a:latin typeface="Arial"/>
                <a:cs typeface="Arial"/>
              </a:rPr>
              <a:t>question </a:t>
            </a:r>
            <a:r>
              <a:rPr sz="3200" dirty="0">
                <a:latin typeface="Arial"/>
                <a:cs typeface="Arial"/>
              </a:rPr>
              <a:t>(Do you </a:t>
            </a:r>
            <a:r>
              <a:rPr sz="3200" spc="-5" dirty="0">
                <a:latin typeface="Arial"/>
                <a:cs typeface="Arial"/>
              </a:rPr>
              <a:t>want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visit </a:t>
            </a:r>
            <a:r>
              <a:rPr sz="3200" spc="-5" dirty="0">
                <a:latin typeface="Arial"/>
                <a:cs typeface="Arial"/>
              </a:rPr>
              <a:t>other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galaxies?)</a:t>
            </a:r>
            <a:endParaRPr sz="3200">
              <a:latin typeface="Arial"/>
              <a:cs typeface="Arial"/>
            </a:endParaRPr>
          </a:p>
          <a:p>
            <a:pPr marL="355600" marR="54673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show </a:t>
            </a:r>
            <a:r>
              <a:rPr sz="3200" spc="-5" dirty="0">
                <a:latin typeface="Arial"/>
                <a:cs typeface="Arial"/>
              </a:rPr>
              <a:t>doubt (The flight </a:t>
            </a:r>
            <a:r>
              <a:rPr sz="3200" dirty="0">
                <a:latin typeface="Arial"/>
                <a:cs typeface="Arial"/>
              </a:rPr>
              <a:t>arrived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 </a:t>
            </a:r>
            <a:r>
              <a:rPr sz="3200" spc="-5" dirty="0">
                <a:latin typeface="Arial"/>
                <a:cs typeface="Arial"/>
              </a:rPr>
              <a:t>Bangalore </a:t>
            </a:r>
            <a:r>
              <a:rPr sz="3200" dirty="0">
                <a:latin typeface="Arial"/>
                <a:cs typeface="Arial"/>
              </a:rPr>
              <a:t>on July 23 </a:t>
            </a:r>
            <a:r>
              <a:rPr sz="3200" spc="-5" dirty="0">
                <a:latin typeface="Arial"/>
                <a:cs typeface="Arial"/>
              </a:rPr>
              <a:t>(?),1990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8575" y="3309937"/>
            <a:ext cx="3657600" cy="354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2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482930"/>
            <a:ext cx="4503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Exclamation</a:t>
            </a:r>
            <a:r>
              <a:rPr sz="4400" spc="-65" dirty="0"/>
              <a:t> </a:t>
            </a:r>
            <a:r>
              <a:rPr sz="4400" dirty="0"/>
              <a:t>Point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4420"/>
            <a:ext cx="7836534" cy="45135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express strong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feeling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Surprise!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Happy Birthday!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Wait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me!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Never use </a:t>
            </a:r>
            <a:r>
              <a:rPr sz="3200" spc="-5" dirty="0">
                <a:latin typeface="Arial"/>
                <a:cs typeface="Arial"/>
              </a:rPr>
              <a:t>double exclamation points </a:t>
            </a:r>
            <a:r>
              <a:rPr sz="3200" dirty="0">
                <a:latin typeface="Arial"/>
                <a:cs typeface="Arial"/>
              </a:rPr>
              <a:t>in  school </a:t>
            </a:r>
            <a:r>
              <a:rPr sz="3200" spc="-5" dirty="0">
                <a:latin typeface="Arial"/>
                <a:cs typeface="Arial"/>
              </a:rPr>
              <a:t>writing assignments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business  letters.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5926" y="1952625"/>
            <a:ext cx="20955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60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38" y="482930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Comma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2590"/>
            <a:ext cx="783526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Between </a:t>
            </a:r>
            <a:r>
              <a:rPr sz="3200" dirty="0">
                <a:latin typeface="Arial"/>
                <a:cs typeface="Arial"/>
              </a:rPr>
              <a:t>items in a </a:t>
            </a:r>
            <a:r>
              <a:rPr sz="3200" spc="-5" dirty="0">
                <a:latin typeface="Arial"/>
                <a:cs typeface="Arial"/>
              </a:rPr>
              <a:t>series </a:t>
            </a:r>
            <a:r>
              <a:rPr sz="3200" dirty="0">
                <a:latin typeface="Arial"/>
                <a:cs typeface="Arial"/>
              </a:rPr>
              <a:t>( I know  </a:t>
            </a:r>
            <a:r>
              <a:rPr sz="3200" spc="-5" dirty="0">
                <a:latin typeface="Arial"/>
                <a:cs typeface="Arial"/>
              </a:rPr>
              <a:t>someone </a:t>
            </a:r>
            <a:r>
              <a:rPr sz="3200" dirty="0">
                <a:latin typeface="Arial"/>
                <a:cs typeface="Arial"/>
              </a:rPr>
              <a:t>who likes </a:t>
            </a:r>
            <a:r>
              <a:rPr sz="3200" spc="-5" dirty="0">
                <a:latin typeface="Arial"/>
                <a:cs typeface="Arial"/>
              </a:rPr>
              <a:t>pepperoni,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pineapple,  and olives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her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pizza.)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dates and addresses </a:t>
            </a:r>
            <a:r>
              <a:rPr sz="3200" dirty="0">
                <a:latin typeface="Arial"/>
                <a:cs typeface="Arial"/>
              </a:rPr>
              <a:t>(June </a:t>
            </a:r>
            <a:r>
              <a:rPr sz="3200" spc="-5" dirty="0">
                <a:latin typeface="Arial"/>
                <a:cs typeface="Arial"/>
              </a:rPr>
              <a:t>24,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2010)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keep </a:t>
            </a:r>
            <a:r>
              <a:rPr sz="3200" spc="-5" dirty="0">
                <a:latin typeface="Arial"/>
                <a:cs typeface="Arial"/>
              </a:rPr>
              <a:t>numbers </a:t>
            </a:r>
            <a:r>
              <a:rPr sz="3200" dirty="0">
                <a:latin typeface="Arial"/>
                <a:cs typeface="Arial"/>
              </a:rPr>
              <a:t>clear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(1,000)</a:t>
            </a:r>
            <a:endParaRPr sz="3200">
              <a:latin typeface="Arial"/>
              <a:cs typeface="Arial"/>
            </a:endParaRPr>
          </a:p>
          <a:p>
            <a:pPr marL="355600" marR="346710" indent="-342900">
              <a:lnSpc>
                <a:spcPts val="346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set </a:t>
            </a:r>
            <a:r>
              <a:rPr sz="3200" spc="-5" dirty="0">
                <a:latin typeface="Arial"/>
                <a:cs typeface="Arial"/>
              </a:rPr>
              <a:t>off interruptions </a:t>
            </a:r>
            <a:r>
              <a:rPr sz="3200" dirty="0">
                <a:latin typeface="Arial"/>
                <a:cs typeface="Arial"/>
              </a:rPr>
              <a:t>(As </a:t>
            </a:r>
            <a:r>
              <a:rPr sz="3200" spc="-10" dirty="0">
                <a:latin typeface="Arial"/>
                <a:cs typeface="Arial"/>
              </a:rPr>
              <a:t>it </a:t>
            </a:r>
            <a:r>
              <a:rPr sz="3200" spc="-5" dirty="0">
                <a:latin typeface="Arial"/>
                <a:cs typeface="Arial"/>
              </a:rPr>
              <a:t>turned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out,  </a:t>
            </a:r>
            <a:r>
              <a:rPr sz="3200" dirty="0">
                <a:latin typeface="Arial"/>
                <a:cs typeface="Arial"/>
              </a:rPr>
              <a:t>however, </a:t>
            </a:r>
            <a:r>
              <a:rPr sz="3200" spc="-5" dirty="0">
                <a:latin typeface="Arial"/>
                <a:cs typeface="Arial"/>
              </a:rPr>
              <a:t>Rodney </a:t>
            </a:r>
            <a:r>
              <a:rPr sz="3200" dirty="0">
                <a:latin typeface="Arial"/>
                <a:cs typeface="Arial"/>
              </a:rPr>
              <a:t>sold 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car.)</a:t>
            </a:r>
            <a:endParaRPr sz="3200">
              <a:latin typeface="Arial"/>
              <a:cs typeface="Arial"/>
            </a:endParaRPr>
          </a:p>
          <a:p>
            <a:pPr marL="355600" marR="141605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set </a:t>
            </a:r>
            <a:r>
              <a:rPr sz="3200" spc="-5" dirty="0">
                <a:latin typeface="Arial"/>
                <a:cs typeface="Arial"/>
              </a:rPr>
              <a:t>off dialogue </a:t>
            </a:r>
            <a:r>
              <a:rPr sz="3200" dirty="0">
                <a:latin typeface="Arial"/>
                <a:cs typeface="Arial"/>
              </a:rPr>
              <a:t>(The frog </a:t>
            </a:r>
            <a:r>
              <a:rPr sz="3200" spc="-5" dirty="0">
                <a:latin typeface="Arial"/>
                <a:cs typeface="Arial"/>
              </a:rPr>
              <a:t>replied,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“I’m  </a:t>
            </a:r>
            <a:r>
              <a:rPr sz="3200" spc="-5" dirty="0">
                <a:latin typeface="Arial"/>
                <a:cs typeface="Arial"/>
              </a:rPr>
              <a:t>waiting for the toad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truck.”)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2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38" y="482930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Comma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39734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direct address </a:t>
            </a:r>
            <a:r>
              <a:rPr sz="3200" dirty="0">
                <a:latin typeface="Arial"/>
                <a:cs typeface="Arial"/>
              </a:rPr>
              <a:t>(Please, </a:t>
            </a:r>
            <a:r>
              <a:rPr sz="3200" spc="-5" dirty="0">
                <a:latin typeface="Arial"/>
                <a:cs typeface="Arial"/>
              </a:rPr>
              <a:t>Carla, find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some  </a:t>
            </a:r>
            <a:r>
              <a:rPr sz="3200" spc="-5" dirty="0">
                <a:latin typeface="Arial"/>
                <a:cs typeface="Arial"/>
              </a:rPr>
              <a:t>new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jokes.)</a:t>
            </a:r>
            <a:endParaRPr sz="3200">
              <a:latin typeface="Arial"/>
              <a:cs typeface="Arial"/>
            </a:endParaRPr>
          </a:p>
          <a:p>
            <a:pPr marL="355600" marR="36639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Between </a:t>
            </a:r>
            <a:r>
              <a:rPr sz="320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independent </a:t>
            </a:r>
            <a:r>
              <a:rPr sz="3200" dirty="0">
                <a:latin typeface="Arial"/>
                <a:cs typeface="Arial"/>
              </a:rPr>
              <a:t>clauses  </a:t>
            </a:r>
            <a:r>
              <a:rPr sz="3200" spc="-5" dirty="0">
                <a:latin typeface="Arial"/>
                <a:cs typeface="Arial"/>
              </a:rPr>
              <a:t>(Aquarium </a:t>
            </a:r>
            <a:r>
              <a:rPr sz="3200" dirty="0">
                <a:latin typeface="Arial"/>
                <a:cs typeface="Arial"/>
              </a:rPr>
              <a:t>workers love </a:t>
            </a:r>
            <a:r>
              <a:rPr sz="3200" spc="-5" dirty="0">
                <a:latin typeface="Arial"/>
                <a:cs typeface="Arial"/>
              </a:rPr>
              <a:t>animals, </a:t>
            </a:r>
            <a:r>
              <a:rPr sz="3200" dirty="0">
                <a:latin typeface="Arial"/>
                <a:cs typeface="Arial"/>
              </a:rPr>
              <a:t>so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they  </a:t>
            </a:r>
            <a:r>
              <a:rPr sz="3200" dirty="0">
                <a:latin typeface="Arial"/>
                <a:cs typeface="Arial"/>
              </a:rPr>
              <a:t>rescue </a:t>
            </a:r>
            <a:r>
              <a:rPr sz="3200" spc="-5" dirty="0">
                <a:latin typeface="Arial"/>
                <a:cs typeface="Arial"/>
              </a:rPr>
              <a:t>hurt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ones.)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letter </a:t>
            </a:r>
            <a:r>
              <a:rPr sz="3200" dirty="0">
                <a:latin typeface="Arial"/>
                <a:cs typeface="Arial"/>
              </a:rPr>
              <a:t>writing </a:t>
            </a:r>
            <a:r>
              <a:rPr sz="3200" spc="-5" dirty="0">
                <a:latin typeface="Arial"/>
                <a:cs typeface="Arial"/>
              </a:rPr>
              <a:t>(Dear </a:t>
            </a:r>
            <a:r>
              <a:rPr sz="3200" dirty="0">
                <a:latin typeface="Arial"/>
                <a:cs typeface="Arial"/>
              </a:rPr>
              <a:t>Uncle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Jim,)</a:t>
            </a:r>
            <a:endParaRPr sz="3200">
              <a:latin typeface="Arial"/>
              <a:cs typeface="Arial"/>
            </a:endParaRPr>
          </a:p>
          <a:p>
            <a:pPr marL="355600" marR="61785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separate adjectives (I </a:t>
            </a:r>
            <a:r>
              <a:rPr sz="3200" spc="-5" dirty="0">
                <a:latin typeface="Arial"/>
                <a:cs typeface="Arial"/>
              </a:rPr>
              <a:t>like the feel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dirty="0">
                <a:latin typeface="Arial"/>
                <a:cs typeface="Arial"/>
              </a:rPr>
              <a:t>cold, salty </a:t>
            </a:r>
            <a:r>
              <a:rPr sz="3200" spc="-5" dirty="0">
                <a:latin typeface="Arial"/>
                <a:cs typeface="Arial"/>
              </a:rPr>
              <a:t>water </a:t>
            </a:r>
            <a:r>
              <a:rPr sz="3200" dirty="0">
                <a:latin typeface="Arial"/>
                <a:cs typeface="Arial"/>
              </a:rPr>
              <a:t>when I </a:t>
            </a:r>
            <a:r>
              <a:rPr sz="3200" spc="-10" dirty="0">
                <a:latin typeface="Arial"/>
                <a:cs typeface="Arial"/>
              </a:rPr>
              <a:t>go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wading.)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83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97858" y="6290414"/>
            <a:ext cx="7480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Sush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nik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638" y="482930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Comma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769937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set </a:t>
            </a:r>
            <a:r>
              <a:rPr sz="3200" spc="-5" dirty="0">
                <a:latin typeface="Arial"/>
                <a:cs typeface="Arial"/>
              </a:rPr>
              <a:t>off interjections </a:t>
            </a:r>
            <a:r>
              <a:rPr sz="3200" dirty="0">
                <a:latin typeface="Arial"/>
                <a:cs typeface="Arial"/>
              </a:rPr>
              <a:t>(Wow, look </a:t>
            </a:r>
            <a:r>
              <a:rPr sz="3200" spc="-5" dirty="0">
                <a:latin typeface="Arial"/>
                <a:cs typeface="Arial"/>
              </a:rPr>
              <a:t>at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  </a:t>
            </a:r>
            <a:r>
              <a:rPr sz="3200" dirty="0">
                <a:latin typeface="Arial"/>
                <a:cs typeface="Arial"/>
              </a:rPr>
              <a:t>sunrise!)</a:t>
            </a:r>
            <a:endParaRPr sz="3200">
              <a:latin typeface="Arial"/>
              <a:cs typeface="Arial"/>
            </a:endParaRPr>
          </a:p>
          <a:p>
            <a:pPr marL="355600" marR="7429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set </a:t>
            </a:r>
            <a:r>
              <a:rPr sz="3200" spc="-5" dirty="0">
                <a:latin typeface="Arial"/>
                <a:cs typeface="Arial"/>
              </a:rPr>
              <a:t>off appositives </a:t>
            </a:r>
            <a:r>
              <a:rPr sz="3200" dirty="0">
                <a:latin typeface="Arial"/>
                <a:cs typeface="Arial"/>
              </a:rPr>
              <a:t>(My </a:t>
            </a:r>
            <a:r>
              <a:rPr sz="3200" spc="-5" dirty="0">
                <a:latin typeface="Arial"/>
                <a:cs typeface="Arial"/>
              </a:rPr>
              <a:t>father,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great  </a:t>
            </a:r>
            <a:r>
              <a:rPr sz="3200" dirty="0">
                <a:latin typeface="Arial"/>
                <a:cs typeface="Arial"/>
              </a:rPr>
              <a:t>cook, makes </a:t>
            </a:r>
            <a:r>
              <a:rPr sz="3200" spc="-5" dirty="0">
                <a:latin typeface="Arial"/>
                <a:cs typeface="Arial"/>
              </a:rPr>
              <a:t>the best egg rolls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town.)</a:t>
            </a:r>
            <a:endParaRPr sz="3200">
              <a:latin typeface="Arial"/>
              <a:cs typeface="Arial"/>
            </a:endParaRPr>
          </a:p>
          <a:p>
            <a:pPr marL="355600" marR="16383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To set </a:t>
            </a:r>
            <a:r>
              <a:rPr sz="3200" spc="-5" dirty="0">
                <a:latin typeface="Arial"/>
                <a:cs typeface="Arial"/>
              </a:rPr>
              <a:t>off introductory </a:t>
            </a:r>
            <a:r>
              <a:rPr sz="3200" dirty="0">
                <a:latin typeface="Arial"/>
                <a:cs typeface="Arial"/>
              </a:rPr>
              <a:t>phrases </a:t>
            </a:r>
            <a:r>
              <a:rPr sz="3200" spc="-5" dirty="0">
                <a:latin typeface="Arial"/>
                <a:cs typeface="Arial"/>
              </a:rPr>
              <a:t>and  </a:t>
            </a:r>
            <a:r>
              <a:rPr sz="3200" dirty="0">
                <a:latin typeface="Arial"/>
                <a:cs typeface="Arial"/>
              </a:rPr>
              <a:t>clauses </a:t>
            </a:r>
            <a:r>
              <a:rPr sz="3200" spc="-5" dirty="0">
                <a:latin typeface="Arial"/>
                <a:cs typeface="Arial"/>
              </a:rPr>
              <a:t>(After </a:t>
            </a:r>
            <a:r>
              <a:rPr sz="3200" dirty="0">
                <a:latin typeface="Arial"/>
                <a:cs typeface="Arial"/>
              </a:rPr>
              <a:t>checking my knee </a:t>
            </a:r>
            <a:r>
              <a:rPr sz="3200" spc="-5" dirty="0">
                <a:latin typeface="Arial"/>
                <a:cs typeface="Arial"/>
              </a:rPr>
              <a:t>pads,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  started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off.)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1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531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Unit 2</vt:lpstr>
      <vt:lpstr>Importance of  proper punctuation</vt:lpstr>
      <vt:lpstr>End Marks</vt:lpstr>
      <vt:lpstr>Periods</vt:lpstr>
      <vt:lpstr>Interrogation/Question Mark</vt:lpstr>
      <vt:lpstr>Exclamation Point</vt:lpstr>
      <vt:lpstr>Comma</vt:lpstr>
      <vt:lpstr>Comma</vt:lpstr>
      <vt:lpstr>Comma</vt:lpstr>
      <vt:lpstr>Colon</vt:lpstr>
      <vt:lpstr>Hyphen</vt:lpstr>
      <vt:lpstr>Apostrophe</vt:lpstr>
      <vt:lpstr>Quotation Marks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Sushyni kothuri</dc:creator>
  <cp:lastModifiedBy>Priya Chakraborty</cp:lastModifiedBy>
  <cp:revision>1</cp:revision>
  <dcterms:created xsi:type="dcterms:W3CDTF">2020-11-05T15:09:37Z</dcterms:created>
  <dcterms:modified xsi:type="dcterms:W3CDTF">2020-11-24T08:27:50Z</dcterms:modified>
</cp:coreProperties>
</file>