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4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8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1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8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9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5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A68E-EA07-4C6E-A264-4B504BE8C31C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6B38-E027-4165-8CED-897B9794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4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Topic 4</a:t>
            </a:r>
          </a:p>
          <a:p>
            <a:r>
              <a:rPr lang="en-IN" dirty="0" smtClean="0"/>
              <a:t>Creating Coherence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96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Coherence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sentences and ideas are connected and flow together smoothly</a:t>
            </a:r>
          </a:p>
          <a:p>
            <a:r>
              <a:rPr lang="en-IN" dirty="0" smtClean="0"/>
              <a:t>We </a:t>
            </a:r>
            <a:r>
              <a:rPr lang="en-IN" dirty="0"/>
              <a:t>use </a:t>
            </a:r>
            <a:r>
              <a:rPr lang="en-IN" b="1" dirty="0"/>
              <a:t>coherence</a:t>
            </a:r>
            <a:r>
              <a:rPr lang="en-IN" dirty="0"/>
              <a:t> to cover both the extent to which a text hangs together,</a:t>
            </a:r>
          </a:p>
        </p:txBody>
      </p:sp>
    </p:spTree>
    <p:extLst>
      <p:ext uri="{BB962C8B-B14F-4D97-AF65-F5344CB8AC3E}">
        <p14:creationId xmlns:p14="http://schemas.microsoft.com/office/powerpoint/2010/main" val="978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Repetition to Link Ideas, Sentences, and Paragraphs </a:t>
            </a:r>
          </a:p>
          <a:p>
            <a:r>
              <a:rPr lang="en-IN" dirty="0" smtClean="0"/>
              <a:t>Use Transitional Expressions to Link Ideas, Sentences, and Paragraphs</a:t>
            </a:r>
          </a:p>
          <a:p>
            <a:r>
              <a:rPr lang="en-IN" dirty="0" smtClean="0"/>
              <a:t>Use Pronouns to Link Sentences</a:t>
            </a:r>
          </a:p>
          <a:p>
            <a:r>
              <a:rPr lang="en-IN" dirty="0" smtClean="0"/>
              <a:t>Use Synonyms to Link Ideas and Create Variety</a:t>
            </a:r>
          </a:p>
          <a:p>
            <a:r>
              <a:rPr lang="en-IN" dirty="0" smtClean="0"/>
              <a:t>Use Parallel Structures to Link Ideas, Sentences, and Paragraphs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3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Unit 2</vt:lpstr>
      <vt:lpstr>What is Coherence</vt:lpstr>
      <vt:lpstr>Methods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Sushyni kothuri</dc:creator>
  <cp:lastModifiedBy>Sushyni kothuri</cp:lastModifiedBy>
  <cp:revision>3</cp:revision>
  <dcterms:created xsi:type="dcterms:W3CDTF">2020-11-05T14:25:30Z</dcterms:created>
  <dcterms:modified xsi:type="dcterms:W3CDTF">2020-11-05T15:02:13Z</dcterms:modified>
</cp:coreProperties>
</file>