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0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6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3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03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1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8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46FB1-D1D0-4539-819E-6F76A5173F4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F5A2C-B456-48CE-84DE-1AC9996FF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Topic 5</a:t>
            </a:r>
          </a:p>
          <a:p>
            <a:r>
              <a:rPr lang="en-IN" dirty="0" smtClean="0"/>
              <a:t>Principle of Paragraph writing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2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88989" y="6533184"/>
            <a:ext cx="4660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Y N I</a:t>
            </a:r>
            <a:r>
              <a:rPr sz="11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63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652" y="0"/>
            <a:ext cx="9171305" cy="6858000"/>
            <a:chOff x="-13652" y="0"/>
            <a:chExt cx="91713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35912"/>
              <a:ext cx="9144000" cy="5522595"/>
            </a:xfrm>
            <a:custGeom>
              <a:avLst/>
              <a:gdLst/>
              <a:ahLst/>
              <a:cxnLst/>
              <a:rect l="l" t="t" r="r" b="b"/>
              <a:pathLst>
                <a:path w="9144000" h="5522595">
                  <a:moveTo>
                    <a:pt x="9144000" y="0"/>
                  </a:moveTo>
                  <a:lnTo>
                    <a:pt x="0" y="0"/>
                  </a:lnTo>
                  <a:lnTo>
                    <a:pt x="0" y="340487"/>
                  </a:lnTo>
                  <a:lnTo>
                    <a:pt x="0" y="5522087"/>
                  </a:lnTo>
                  <a:lnTo>
                    <a:pt x="9144000" y="5522087"/>
                  </a:lnTo>
                  <a:lnTo>
                    <a:pt x="9144000" y="3404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6350" y="1332230"/>
              <a:ext cx="9156700" cy="0"/>
            </a:xfrm>
            <a:custGeom>
              <a:avLst/>
              <a:gdLst/>
              <a:ahLst/>
              <a:cxnLst/>
              <a:rect l="l" t="t" r="r" b="b"/>
              <a:pathLst>
                <a:path w="9156700">
                  <a:moveTo>
                    <a:pt x="0" y="0"/>
                  </a:moveTo>
                  <a:lnTo>
                    <a:pt x="2520950" y="0"/>
                  </a:lnTo>
                </a:path>
                <a:path w="9156700">
                  <a:moveTo>
                    <a:pt x="6635750" y="0"/>
                  </a:moveTo>
                  <a:lnTo>
                    <a:pt x="9156700" y="0"/>
                  </a:lnTo>
                </a:path>
              </a:pathLst>
            </a:custGeom>
            <a:ln w="14224">
              <a:solidFill>
                <a:srgbClr val="BAAA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2030095"/>
            <a:ext cx="800925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20" dirty="0">
                <a:latin typeface="Times New Roman"/>
                <a:cs typeface="Times New Roman"/>
              </a:rPr>
              <a:t>Think </a:t>
            </a:r>
            <a:r>
              <a:rPr sz="2400" b="1" spc="-45" dirty="0">
                <a:latin typeface="Times New Roman"/>
                <a:cs typeface="Times New Roman"/>
              </a:rPr>
              <a:t>“What </a:t>
            </a:r>
            <a:r>
              <a:rPr sz="2400" b="1" spc="50" dirty="0">
                <a:latin typeface="Times New Roman"/>
                <a:cs typeface="Times New Roman"/>
              </a:rPr>
              <a:t>is </a:t>
            </a:r>
            <a:r>
              <a:rPr sz="2400" b="1" spc="20" dirty="0">
                <a:latin typeface="Times New Roman"/>
                <a:cs typeface="Times New Roman"/>
              </a:rPr>
              <a:t>the </a:t>
            </a:r>
            <a:r>
              <a:rPr sz="2400" b="1" spc="35" dirty="0">
                <a:latin typeface="Times New Roman"/>
                <a:cs typeface="Times New Roman"/>
              </a:rPr>
              <a:t>topic </a:t>
            </a:r>
            <a:r>
              <a:rPr sz="2400" b="1" spc="55" dirty="0">
                <a:latin typeface="Times New Roman"/>
                <a:cs typeface="Times New Roman"/>
              </a:rPr>
              <a:t>sentence </a:t>
            </a:r>
            <a:r>
              <a:rPr sz="2400" b="1" spc="-65" dirty="0">
                <a:latin typeface="Times New Roman"/>
                <a:cs typeface="Times New Roman"/>
              </a:rPr>
              <a:t>for </a:t>
            </a:r>
            <a:r>
              <a:rPr sz="2400" b="1" spc="20" dirty="0">
                <a:latin typeface="Times New Roman"/>
                <a:cs typeface="Times New Roman"/>
              </a:rPr>
              <a:t>the </a:t>
            </a:r>
            <a:r>
              <a:rPr sz="2400" b="1" spc="-25" dirty="0">
                <a:latin typeface="Times New Roman"/>
                <a:cs typeface="Times New Roman"/>
              </a:rPr>
              <a:t>paragraph” </a:t>
            </a:r>
            <a:r>
              <a:rPr sz="2400" b="1" spc="-5" dirty="0">
                <a:latin typeface="Times New Roman"/>
                <a:cs typeface="Times New Roman"/>
              </a:rPr>
              <a:t>and  </a:t>
            </a:r>
            <a:r>
              <a:rPr sz="2400" b="1" spc="-45" dirty="0">
                <a:latin typeface="Times New Roman"/>
                <a:cs typeface="Times New Roman"/>
              </a:rPr>
              <a:t>“What </a:t>
            </a:r>
            <a:r>
              <a:rPr sz="2400" b="1" spc="-50" dirty="0">
                <a:latin typeface="Times New Roman"/>
                <a:cs typeface="Times New Roman"/>
              </a:rPr>
              <a:t>are </a:t>
            </a:r>
            <a:r>
              <a:rPr sz="2400" b="1" spc="20" dirty="0">
                <a:latin typeface="Times New Roman"/>
                <a:cs typeface="Times New Roman"/>
              </a:rPr>
              <a:t>the </a:t>
            </a:r>
            <a:r>
              <a:rPr sz="2400" b="1" spc="15" dirty="0">
                <a:latin typeface="Times New Roman"/>
                <a:cs typeface="Times New Roman"/>
              </a:rPr>
              <a:t>main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Times New Roman"/>
                <a:cs typeface="Times New Roman"/>
              </a:rPr>
              <a:t>ideas.”</a:t>
            </a:r>
            <a:endParaRPr sz="2400">
              <a:latin typeface="Times New Roman"/>
              <a:cs typeface="Times New Roman"/>
            </a:endParaRPr>
          </a:p>
          <a:p>
            <a:pPr marL="355600" marR="386715" indent="-342900">
              <a:lnSpc>
                <a:spcPct val="100000"/>
              </a:lnSpc>
              <a:spcBef>
                <a:spcPts val="600"/>
              </a:spcBef>
              <a:buClr>
                <a:srgbClr val="6E6E74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35" dirty="0">
                <a:latin typeface="Times New Roman"/>
                <a:cs typeface="Times New Roman"/>
              </a:rPr>
              <a:t>Give </a:t>
            </a:r>
            <a:r>
              <a:rPr sz="2400" b="1" spc="50" dirty="0">
                <a:latin typeface="Times New Roman"/>
                <a:cs typeface="Times New Roman"/>
              </a:rPr>
              <a:t>one </a:t>
            </a:r>
            <a:r>
              <a:rPr sz="2400" b="1" spc="-80" dirty="0">
                <a:latin typeface="Times New Roman"/>
                <a:cs typeface="Times New Roman"/>
              </a:rPr>
              <a:t>or </a:t>
            </a:r>
            <a:r>
              <a:rPr sz="2400" b="1" spc="-5" dirty="0">
                <a:latin typeface="Times New Roman"/>
                <a:cs typeface="Times New Roman"/>
              </a:rPr>
              <a:t>two </a:t>
            </a:r>
            <a:r>
              <a:rPr sz="2400" b="1" spc="20" dirty="0">
                <a:latin typeface="Times New Roman"/>
                <a:cs typeface="Times New Roman"/>
              </a:rPr>
              <a:t>details </a:t>
            </a:r>
            <a:r>
              <a:rPr sz="2400" b="1" spc="15" dirty="0">
                <a:latin typeface="Times New Roman"/>
                <a:cs typeface="Times New Roman"/>
              </a:rPr>
              <a:t>to </a:t>
            </a:r>
            <a:r>
              <a:rPr sz="2400" b="1" spc="20" dirty="0">
                <a:latin typeface="Times New Roman"/>
                <a:cs typeface="Times New Roman"/>
              </a:rPr>
              <a:t>explain </a:t>
            </a:r>
            <a:r>
              <a:rPr sz="2400" b="1" spc="-65" dirty="0">
                <a:latin typeface="Times New Roman"/>
                <a:cs typeface="Times New Roman"/>
              </a:rPr>
              <a:t>your </a:t>
            </a:r>
            <a:r>
              <a:rPr sz="2400" b="1" spc="35" dirty="0">
                <a:latin typeface="Times New Roman"/>
                <a:cs typeface="Times New Roman"/>
              </a:rPr>
              <a:t>topic </a:t>
            </a:r>
            <a:r>
              <a:rPr sz="2400" b="1" spc="55" dirty="0">
                <a:latin typeface="Times New Roman"/>
                <a:cs typeface="Times New Roman"/>
              </a:rPr>
              <a:t>sentences.  </a:t>
            </a:r>
            <a:r>
              <a:rPr sz="2400" b="1" spc="-45" dirty="0">
                <a:latin typeface="Times New Roman"/>
                <a:cs typeface="Times New Roman"/>
              </a:rPr>
              <a:t>And </a:t>
            </a:r>
            <a:r>
              <a:rPr sz="2400" b="1" spc="-10" dirty="0">
                <a:latin typeface="Times New Roman"/>
                <a:cs typeface="Times New Roman"/>
              </a:rPr>
              <a:t>you </a:t>
            </a:r>
            <a:r>
              <a:rPr sz="2400" b="1" spc="20" dirty="0">
                <a:latin typeface="Times New Roman"/>
                <a:cs typeface="Times New Roman"/>
              </a:rPr>
              <a:t>can </a:t>
            </a:r>
            <a:r>
              <a:rPr sz="2400" b="1" spc="55" dirty="0">
                <a:latin typeface="Times New Roman"/>
                <a:cs typeface="Times New Roman"/>
              </a:rPr>
              <a:t>use </a:t>
            </a:r>
            <a:r>
              <a:rPr sz="2400" b="1" spc="35" dirty="0">
                <a:latin typeface="Times New Roman"/>
                <a:cs typeface="Times New Roman"/>
              </a:rPr>
              <a:t>examples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here.</a:t>
            </a:r>
            <a:endParaRPr sz="2400">
              <a:latin typeface="Times New Roman"/>
              <a:cs typeface="Times New Roman"/>
            </a:endParaRPr>
          </a:p>
          <a:p>
            <a:pPr marL="355600" marR="125095" indent="-342900">
              <a:lnSpc>
                <a:spcPct val="100000"/>
              </a:lnSpc>
              <a:spcBef>
                <a:spcPts val="600"/>
              </a:spcBef>
              <a:buClr>
                <a:srgbClr val="6E6E74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90" dirty="0">
                <a:latin typeface="Times New Roman"/>
                <a:cs typeface="Times New Roman"/>
              </a:rPr>
              <a:t>Write </a:t>
            </a:r>
            <a:r>
              <a:rPr sz="2400" b="1" spc="-55" dirty="0">
                <a:latin typeface="Times New Roman"/>
                <a:cs typeface="Times New Roman"/>
              </a:rPr>
              <a:t>a </a:t>
            </a:r>
            <a:r>
              <a:rPr sz="2400" b="1" spc="55" dirty="0">
                <a:latin typeface="Times New Roman"/>
                <a:cs typeface="Times New Roman"/>
              </a:rPr>
              <a:t>closing sentence </a:t>
            </a:r>
            <a:r>
              <a:rPr sz="2400" b="1" spc="-35" dirty="0">
                <a:latin typeface="Times New Roman"/>
                <a:cs typeface="Times New Roman"/>
              </a:rPr>
              <a:t>at </a:t>
            </a:r>
            <a:r>
              <a:rPr sz="2400" b="1" spc="20" dirty="0">
                <a:latin typeface="Times New Roman"/>
                <a:cs typeface="Times New Roman"/>
              </a:rPr>
              <a:t>the </a:t>
            </a:r>
            <a:r>
              <a:rPr sz="2400" b="1" spc="30" dirty="0">
                <a:latin typeface="Times New Roman"/>
                <a:cs typeface="Times New Roman"/>
              </a:rPr>
              <a:t>end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b="1" spc="-10" dirty="0">
                <a:latin typeface="Times New Roman"/>
                <a:cs typeface="Times New Roman"/>
              </a:rPr>
              <a:t>you </a:t>
            </a:r>
            <a:r>
              <a:rPr sz="2400" b="1" spc="20" dirty="0">
                <a:latin typeface="Times New Roman"/>
                <a:cs typeface="Times New Roman"/>
              </a:rPr>
              <a:t>can </a:t>
            </a:r>
            <a:r>
              <a:rPr sz="2400" b="1" spc="90" dirty="0">
                <a:latin typeface="Times New Roman"/>
                <a:cs typeface="Times New Roman"/>
              </a:rPr>
              <a:t>go </a:t>
            </a:r>
            <a:r>
              <a:rPr sz="2400" b="1" spc="15" dirty="0">
                <a:latin typeface="Times New Roman"/>
                <a:cs typeface="Times New Roman"/>
              </a:rPr>
              <a:t>to </a:t>
            </a:r>
            <a:r>
              <a:rPr sz="2400" b="1" spc="20" dirty="0">
                <a:latin typeface="Times New Roman"/>
                <a:cs typeface="Times New Roman"/>
              </a:rPr>
              <a:t>the  next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paragraph.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6500" y="937259"/>
            <a:ext cx="4191000" cy="777240"/>
          </a:xfrm>
          <a:custGeom>
            <a:avLst/>
            <a:gdLst/>
            <a:ahLst/>
            <a:cxnLst/>
            <a:rect l="l" t="t" r="r" b="b"/>
            <a:pathLst>
              <a:path w="4191000" h="777239">
                <a:moveTo>
                  <a:pt x="4160520" y="30480"/>
                </a:moveTo>
                <a:lnTo>
                  <a:pt x="4114800" y="30480"/>
                </a:lnTo>
                <a:lnTo>
                  <a:pt x="4114800" y="76200"/>
                </a:lnTo>
                <a:lnTo>
                  <a:pt x="4114800" y="701040"/>
                </a:lnTo>
                <a:lnTo>
                  <a:pt x="76200" y="701040"/>
                </a:lnTo>
                <a:lnTo>
                  <a:pt x="76200" y="76200"/>
                </a:lnTo>
                <a:lnTo>
                  <a:pt x="4114800" y="76200"/>
                </a:lnTo>
                <a:lnTo>
                  <a:pt x="4114800" y="30480"/>
                </a:lnTo>
                <a:lnTo>
                  <a:pt x="30480" y="30480"/>
                </a:lnTo>
                <a:lnTo>
                  <a:pt x="30480" y="76200"/>
                </a:lnTo>
                <a:lnTo>
                  <a:pt x="30480" y="701040"/>
                </a:lnTo>
                <a:lnTo>
                  <a:pt x="30480" y="746760"/>
                </a:lnTo>
                <a:lnTo>
                  <a:pt x="4160520" y="746760"/>
                </a:lnTo>
                <a:lnTo>
                  <a:pt x="4160520" y="701040"/>
                </a:lnTo>
                <a:lnTo>
                  <a:pt x="4160520" y="76200"/>
                </a:lnTo>
                <a:lnTo>
                  <a:pt x="4160520" y="30480"/>
                </a:lnTo>
                <a:close/>
              </a:path>
              <a:path w="4191000" h="777239">
                <a:moveTo>
                  <a:pt x="4191000" y="0"/>
                </a:moveTo>
                <a:lnTo>
                  <a:pt x="4175747" y="0"/>
                </a:lnTo>
                <a:lnTo>
                  <a:pt x="4175747" y="15240"/>
                </a:lnTo>
                <a:lnTo>
                  <a:pt x="4175747" y="762000"/>
                </a:lnTo>
                <a:lnTo>
                  <a:pt x="15240" y="762000"/>
                </a:lnTo>
                <a:lnTo>
                  <a:pt x="15240" y="15240"/>
                </a:lnTo>
                <a:lnTo>
                  <a:pt x="4175747" y="15240"/>
                </a:lnTo>
                <a:lnTo>
                  <a:pt x="4175747" y="0"/>
                </a:lnTo>
                <a:lnTo>
                  <a:pt x="0" y="0"/>
                </a:lnTo>
                <a:lnTo>
                  <a:pt x="0" y="15240"/>
                </a:lnTo>
                <a:lnTo>
                  <a:pt x="0" y="762000"/>
                </a:lnTo>
                <a:lnTo>
                  <a:pt x="0" y="777240"/>
                </a:lnTo>
                <a:lnTo>
                  <a:pt x="4191000" y="777240"/>
                </a:lnTo>
                <a:lnTo>
                  <a:pt x="4191000" y="762000"/>
                </a:lnTo>
                <a:lnTo>
                  <a:pt x="4191000" y="15240"/>
                </a:lnTo>
                <a:lnTo>
                  <a:pt x="419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93770" y="1157985"/>
            <a:ext cx="215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STEPS </a:t>
            </a:r>
            <a:r>
              <a:rPr sz="1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FOLLOW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824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3"/>
              <a:ext cx="9143999" cy="68247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827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85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771" y="0"/>
              <a:ext cx="9122228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084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22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84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 2 </vt:lpstr>
      <vt:lpstr>PowerPoint Presentation</vt:lpstr>
      <vt:lpstr>STEPS TO FOLLOW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Sushyni kothuri</dc:creator>
  <cp:lastModifiedBy>Sushyni kothuri</cp:lastModifiedBy>
  <cp:revision>2</cp:revision>
  <dcterms:created xsi:type="dcterms:W3CDTF">2020-11-05T15:07:03Z</dcterms:created>
  <dcterms:modified xsi:type="dcterms:W3CDTF">2020-11-05T15:09:42Z</dcterms:modified>
</cp:coreProperties>
</file>