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8"/>
  </p:notesMasterIdLst>
  <p:sldIdLst>
    <p:sldId id="258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3" r:id="rId14"/>
    <p:sldId id="274" r:id="rId15"/>
    <p:sldId id="27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6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1"/>
            <p14:sldId id="273"/>
            <p14:sldId id="274"/>
            <p14:sldId id="275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3" Type="http://schemas.openxmlformats.org/officeDocument/2006/relationships/image" Target="../media/image2.png"/><Relationship Id="rId7" Type="http://schemas.openxmlformats.org/officeDocument/2006/relationships/image" Target="../media/image24.wmf"/><Relationship Id="rId12" Type="http://schemas.openxmlformats.org/officeDocument/2006/relationships/image" Target="../media/image28.emf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image" Target="../media/image27.emf"/><Relationship Id="rId5" Type="http://schemas.openxmlformats.org/officeDocument/2006/relationships/image" Target="../media/image22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1.emf"/><Relationship Id="rId9" Type="http://schemas.openxmlformats.org/officeDocument/2006/relationships/image" Target="../media/image26.wmf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VEERESH MALAGI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26876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5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3530" y="548680"/>
            <a:ext cx="11193366" cy="7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6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773" y="1618968"/>
            <a:ext cx="7585629" cy="9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616" y="7554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9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47549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86996"/>
            <a:ext cx="11664493" cy="7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992888" cy="89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03648" y="83671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5.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0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4127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0399"/>
            <a:ext cx="8928992" cy="7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804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692696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6.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6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964524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749" y="2015249"/>
            <a:ext cx="5302523" cy="76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87624" y="97143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7.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14127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18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1915" y="836712"/>
            <a:ext cx="1153502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70545"/>
            <a:ext cx="8021761" cy="78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221088"/>
            <a:ext cx="610955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331640" y="971436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8.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4127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6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46738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Alternate Method: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0084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701" y="2460873"/>
            <a:ext cx="4978483" cy="68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09020"/>
            <a:ext cx="523798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485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811775" y="2967335"/>
            <a:ext cx="3520451" cy="92333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6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ctr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Indeterminate forms and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L'Hospital's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rule.</a:t>
            </a: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Indeterminate forms </a:t>
            </a:r>
          </a:p>
        </p:txBody>
      </p:sp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72177"/>
            <a:ext cx="11148876" cy="351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681367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b="1" dirty="0">
                <a:effectLst/>
                <a:latin typeface="Times New Roman" pitchFamily="18" charset="0"/>
                <a:cs typeface="Times New Roman" pitchFamily="18" charset="0"/>
              </a:rPr>
              <a:t>L' Hospital Rule (Theorem)</a:t>
            </a:r>
            <a:endParaRPr lang="en-IN" sz="3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0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9360" y="1916832"/>
            <a:ext cx="119236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816" y="4005064"/>
            <a:ext cx="1235221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93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09359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400" b="1" dirty="0">
                <a:effectLst/>
                <a:latin typeface="Times New Roman" pitchFamily="18" charset="0"/>
                <a:cs typeface="Times New Roman" pitchFamily="18" charset="0"/>
              </a:rPr>
              <a:t>Working Rule:</a:t>
            </a:r>
            <a:endParaRPr lang="en-IN" sz="34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9592" y="1196752"/>
            <a:ext cx="10551236" cy="2016224"/>
            <a:chOff x="899592" y="1196752"/>
            <a:chExt cx="10551236" cy="2016224"/>
          </a:xfrm>
        </p:grpSpPr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196752"/>
              <a:ext cx="10551236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23584" y="1196752"/>
              <a:ext cx="452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7584" y="3131676"/>
            <a:ext cx="10343364" cy="1017404"/>
            <a:chOff x="827584" y="3131676"/>
            <a:chExt cx="10343364" cy="101740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197796"/>
              <a:ext cx="10343364" cy="951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043608" y="3131676"/>
              <a:ext cx="452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2.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576" y="4133107"/>
            <a:ext cx="11737304" cy="1024085"/>
            <a:chOff x="755576" y="4133107"/>
            <a:chExt cx="11737304" cy="1024085"/>
          </a:xfrm>
        </p:grpSpPr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181180"/>
              <a:ext cx="11737304" cy="976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23584" y="4133107"/>
              <a:ext cx="452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5301208"/>
            <a:ext cx="11391098" cy="1412776"/>
            <a:chOff x="755576" y="5301208"/>
            <a:chExt cx="11391098" cy="1412776"/>
          </a:xfrm>
        </p:grpSpPr>
        <p:pic>
          <p:nvPicPr>
            <p:cNvPr id="13321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373216"/>
              <a:ext cx="11391098" cy="1340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023584" y="5301208"/>
              <a:ext cx="452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6"/>
          <p:cNvSpPr txBox="1">
            <a:spLocks/>
          </p:cNvSpPr>
          <p:nvPr/>
        </p:nvSpPr>
        <p:spPr>
          <a:xfrm>
            <a:off x="995649" y="594755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Indeterminate form </a:t>
            </a:r>
            <a:r>
              <a:rPr lang="en-US" sz="36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effectLst/>
            </a:endParaRPr>
          </a:p>
          <a:p>
            <a:pPr algn="ctr"/>
            <a:endParaRPr lang="en-US" sz="3600" dirty="0">
              <a:effectLst/>
            </a:endParaRPr>
          </a:p>
          <a:p>
            <a:pPr algn="ctr"/>
            <a:endParaRPr lang="en-IN" sz="34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2365201"/>
              </p:ext>
            </p:extLst>
          </p:nvPr>
        </p:nvGraphicFramePr>
        <p:xfrm>
          <a:off x="6732240" y="692696"/>
          <a:ext cx="802756" cy="504056"/>
        </p:xfrm>
        <a:graphic>
          <a:graphicData uri="http://schemas.openxmlformats.org/presentationml/2006/ole">
            <p:oleObj spid="_x0000_s11281" r:id="rId4" imgW="406048" imgH="253780" progId="">
              <p:embed/>
            </p:oleObj>
          </a:graphicData>
        </a:graphic>
      </p:graphicFrame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11503321" cy="233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54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185396" y="177281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273" name="Picture 1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1791" y="1124744"/>
            <a:ext cx="10512982" cy="65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5" name="Picture 1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97489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9529112"/>
              </p:ext>
            </p:extLst>
          </p:nvPr>
        </p:nvGraphicFramePr>
        <p:xfrm>
          <a:off x="4319849" y="2132856"/>
          <a:ext cx="900223" cy="604627"/>
        </p:xfrm>
        <a:graphic>
          <a:graphicData uri="http://schemas.openxmlformats.org/presentationml/2006/ole">
            <p:oleObj spid="_x0000_s7328" r:id="rId6" imgW="634725" imgH="431613" progId="">
              <p:embed/>
            </p:oleObj>
          </a:graphicData>
        </a:graphic>
      </p:graphicFrame>
      <p:pic>
        <p:nvPicPr>
          <p:cNvPr id="7279" name="Picture 1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9837" y="2996952"/>
            <a:ext cx="10650025" cy="17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6572468"/>
              </p:ext>
            </p:extLst>
          </p:nvPr>
        </p:nvGraphicFramePr>
        <p:xfrm>
          <a:off x="4788024" y="3861048"/>
          <a:ext cx="868983" cy="583645"/>
        </p:xfrm>
        <a:graphic>
          <a:graphicData uri="http://schemas.openxmlformats.org/presentationml/2006/ole">
            <p:oleObj spid="_x0000_s7329" r:id="rId8" imgW="634725" imgH="431613" progId="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1331640" y="4725144"/>
            <a:ext cx="382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L’Hospital’s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0804327"/>
              </p:ext>
            </p:extLst>
          </p:nvPr>
        </p:nvGraphicFramePr>
        <p:xfrm>
          <a:off x="1320269" y="5157192"/>
          <a:ext cx="2963699" cy="1149189"/>
        </p:xfrm>
        <a:graphic>
          <a:graphicData uri="http://schemas.openxmlformats.org/presentationml/2006/ole">
            <p:oleObj spid="_x0000_s7330" r:id="rId9" imgW="1866090" imgH="723586" progId="">
              <p:embed/>
            </p:oleObj>
          </a:graphicData>
        </a:graphic>
      </p:graphicFrame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4926969" y="5589240"/>
            <a:ext cx="2753361" cy="648072"/>
            <a:chOff x="4926969" y="5661248"/>
            <a:chExt cx="2753361" cy="648072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69608951"/>
                </p:ext>
              </p:extLst>
            </p:nvPr>
          </p:nvGraphicFramePr>
          <p:xfrm>
            <a:off x="4926969" y="5887617"/>
            <a:ext cx="437119" cy="349695"/>
          </p:xfrm>
          <a:graphic>
            <a:graphicData uri="http://schemas.openxmlformats.org/presentationml/2006/ole">
              <p:oleObj spid="_x0000_s7331" r:id="rId10" imgW="190417" imgH="152334" progId="">
                <p:embed/>
              </p:oleObj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34201087"/>
                </p:ext>
              </p:extLst>
            </p:nvPr>
          </p:nvGraphicFramePr>
          <p:xfrm>
            <a:off x="5578048" y="5661248"/>
            <a:ext cx="2102282" cy="648072"/>
          </p:xfrm>
          <a:graphic>
            <a:graphicData uri="http://schemas.openxmlformats.org/presentationml/2006/ole">
              <p:oleObj spid="_x0000_s7332" r:id="rId11" imgW="1269449" imgH="393529" progId="">
                <p:embed/>
              </p:oleObj>
            </a:graphicData>
          </a:graphic>
        </p:graphicFrame>
      </p:grpSp>
      <p:sp>
        <p:nvSpPr>
          <p:cNvPr id="29" name="Title 6"/>
          <p:cNvSpPr txBox="1">
            <a:spLocks/>
          </p:cNvSpPr>
          <p:nvPr/>
        </p:nvSpPr>
        <p:spPr>
          <a:xfrm>
            <a:off x="1038151" y="681367"/>
            <a:ext cx="7528880" cy="371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 smtClean="0">
                <a:effectLst/>
                <a:latin typeface="Times New Roman" pitchFamily="18" charset="0"/>
                <a:cs typeface="Times New Roman" pitchFamily="18" charset="0"/>
              </a:rPr>
              <a:t>Problems:</a:t>
            </a:r>
            <a:endParaRPr lang="en-IN" sz="25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3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72" name="Picture 8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821" y="260648"/>
            <a:ext cx="12145195" cy="98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185396" y="119675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74" name="Picture 8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1979118" cy="62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4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7784" y="1484784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77" name="Picture 8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1942652" cy="53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779912" y="2056648"/>
            <a:ext cx="1800200" cy="580264"/>
            <a:chOff x="4091881" y="2306443"/>
            <a:chExt cx="1283690" cy="392113"/>
          </a:xfrm>
        </p:grpSpPr>
        <p:pic>
          <p:nvPicPr>
            <p:cNvPr id="8278" name="Picture 8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81" y="2420888"/>
              <a:ext cx="192087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79" name="Picture 8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033" y="2306443"/>
              <a:ext cx="998538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280" name="Picture 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60848"/>
            <a:ext cx="1008112" cy="67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6709" y="4427820"/>
            <a:ext cx="3827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on Applying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L’Hospital’s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9692046"/>
              </p:ext>
            </p:extLst>
          </p:nvPr>
        </p:nvGraphicFramePr>
        <p:xfrm>
          <a:off x="1187624" y="3284984"/>
          <a:ext cx="1729829" cy="504056"/>
        </p:xfrm>
        <a:graphic>
          <a:graphicData uri="http://schemas.openxmlformats.org/presentationml/2006/ole">
            <p:oleObj spid="_x0000_s8299" r:id="rId10" imgW="1435100" imgH="419100" progId="">
              <p:embed/>
            </p:oleObj>
          </a:graphicData>
        </a:graphic>
      </p:graphicFrame>
      <p:pic>
        <p:nvPicPr>
          <p:cNvPr id="8284" name="Picture 9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8523" y="3775167"/>
            <a:ext cx="8786141" cy="7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85" name="Picture 9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6279" y="3717032"/>
            <a:ext cx="9774833" cy="8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115616" y="2852936"/>
            <a:ext cx="3827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on Applying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L’Hospital’s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87" name="Picture 9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1421" y="4844580"/>
            <a:ext cx="1121740" cy="5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86" name="Picture 9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0633" y="4889920"/>
            <a:ext cx="137530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9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97"/>
          <p:cNvSpPr>
            <a:spLocks noChangeArrowheads="1"/>
          </p:cNvSpPr>
          <p:nvPr/>
        </p:nvSpPr>
        <p:spPr bwMode="auto">
          <a:xfrm>
            <a:off x="152400" y="54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1185396" y="5425282"/>
            <a:ext cx="1045562" cy="489359"/>
            <a:chOff x="4235896" y="5318545"/>
            <a:chExt cx="684560" cy="392113"/>
          </a:xfrm>
        </p:grpSpPr>
        <p:pic>
          <p:nvPicPr>
            <p:cNvPr id="8290" name="Picture 98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344" y="5318545"/>
              <a:ext cx="392112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1" name="Picture 99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896" y="5437607"/>
              <a:ext cx="19208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272589" y="5949280"/>
            <a:ext cx="2363307" cy="490890"/>
            <a:chOff x="4235896" y="6473825"/>
            <a:chExt cx="1612454" cy="392113"/>
          </a:xfrm>
        </p:grpSpPr>
        <p:pic>
          <p:nvPicPr>
            <p:cNvPr id="8292" name="Picture 100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896" y="6659388"/>
              <a:ext cx="19208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93" name="Picture 101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063" y="6473825"/>
              <a:ext cx="1284287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1177781" y="404664"/>
            <a:ext cx="3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5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85396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56" name="Picture 1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533" y="692696"/>
            <a:ext cx="10404243" cy="6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357" name="Picture 1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66032"/>
            <a:ext cx="7560840" cy="68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59" name="Picture 1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4014"/>
            <a:ext cx="8028384" cy="7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2533" y="764704"/>
            <a:ext cx="6111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3.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1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959</TotalTime>
  <Words>116</Words>
  <Application>Microsoft Office PowerPoint</Application>
  <PresentationFormat>On-screen Show (4:3)</PresentationFormat>
  <Paragraphs>38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Module 1: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veeresh malagi</cp:lastModifiedBy>
  <cp:revision>55</cp:revision>
  <dcterms:created xsi:type="dcterms:W3CDTF">2020-10-03T13:49:00Z</dcterms:created>
  <dcterms:modified xsi:type="dcterms:W3CDTF">2020-11-04T06:02:58Z</dcterms:modified>
</cp:coreProperties>
</file>