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65" r:id="rId3"/>
    <p:sldId id="266" r:id="rId4"/>
    <p:sldId id="270" r:id="rId5"/>
    <p:sldId id="267" r:id="rId6"/>
    <p:sldId id="274" r:id="rId7"/>
    <p:sldId id="268" r:id="rId8"/>
    <p:sldId id="271" r:id="rId9"/>
    <p:sldId id="269" r:id="rId10"/>
    <p:sldId id="273" r:id="rId11"/>
    <p:sldId id="275" r:id="rId12"/>
    <p:sldId id="276" r:id="rId13"/>
    <p:sldId id="277" r:id="rId14"/>
    <p:sldId id="279" r:id="rId15"/>
    <p:sldId id="280" r:id="rId16"/>
    <p:sldId id="27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1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F478-719F-49F0-ADF3-358DCA558F98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4FA74-4F6D-4846-A69C-FAF75F1F78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A99B2-DBE3-44CE-AF6A-E936E348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2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A1D6EA1-A6C4-4076-9041-ECC538994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492" y="363600"/>
            <a:ext cx="10515600" cy="13248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43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A1D6EA1-A6C4-4076-9041-ECC538994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800" y="363600"/>
            <a:ext cx="10515600" cy="13248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29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BD4DBE-D1E9-4533-B91F-E0E266F96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4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&lt;Titel&gt;</a:t>
            </a:r>
          </a:p>
        </p:txBody>
      </p:sp>
    </p:spTree>
    <p:extLst>
      <p:ext uri="{BB962C8B-B14F-4D97-AF65-F5344CB8AC3E}">
        <p14:creationId xmlns:p14="http://schemas.microsoft.com/office/powerpoint/2010/main" val="27911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opsom. &amp;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7200" y="1825200"/>
            <a:ext cx="50472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BD4DBE-D1E9-4533-B91F-E0E266F96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4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&lt;Titel&gt;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B07E152-0939-44B6-A2E3-8C1DB7A8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200"/>
            <a:ext cx="5047200" cy="4352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39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. &amp;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800" y="1825200"/>
            <a:ext cx="5047200" cy="43524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0BD4DBE-D1E9-4533-B91F-E0E266F96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48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&lt;Titel&gt;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B07E152-0939-44B6-A2E3-8C1DB7A8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200" y="1825200"/>
            <a:ext cx="5047200" cy="4352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7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maximaal 5 wo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0">
            <a:extLst>
              <a:ext uri="{FF2B5EF4-FFF2-40B4-BE49-F238E27FC236}">
                <a16:creationId xmlns:a16="http://schemas.microsoft.com/office/drawing/2014/main" id="{0BAB7672-6049-4CFD-B7A0-FBF2BA7ED7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A3D06A-9607-4F25-8CD9-9BF8F019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4F178-ABDB-4C79-95D7-153C2A58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743BF7-4030-4CEE-8584-4FDE9D8A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807667-C969-401F-9F1B-339C16FBA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5502277"/>
            <a:ext cx="10515600" cy="728663"/>
          </a:xfrm>
        </p:spPr>
        <p:txBody>
          <a:bodyPr>
            <a:no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  <a:lvl2pPr>
              <a:defRPr sz="3600" b="0">
                <a:solidFill>
                  <a:schemeClr val="bg1"/>
                </a:solidFill>
              </a:defRPr>
            </a:lvl2pPr>
            <a:lvl3pPr>
              <a:defRPr sz="3600" b="0">
                <a:solidFill>
                  <a:schemeClr val="bg1"/>
                </a:solidFill>
              </a:defRPr>
            </a:lvl3pPr>
            <a:lvl4pPr>
              <a:defRPr sz="3600" b="0">
                <a:solidFill>
                  <a:schemeClr val="bg1"/>
                </a:solidFill>
              </a:defRPr>
            </a:lvl4pPr>
            <a:lvl5pPr>
              <a:defRPr sz="36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3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Onderw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4FD0E31C-684F-4F63-9003-DD693302E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011D0-CBC3-4400-89CD-5DAF1BE96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1728000"/>
          </a:xfrm>
        </p:spPr>
        <p:txBody>
          <a:bodyPr anchor="b"/>
          <a:lstStyle>
            <a:lvl1pPr algn="ctr">
              <a:spcAft>
                <a:spcPts val="0"/>
              </a:spcAft>
              <a:defRPr sz="3000" b="0" i="1" cap="none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/>
              <a:t>&lt;Welkom bij&gt;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D462F5-4990-45CF-9E79-8E8AE6F85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86000"/>
            <a:ext cx="9144000" cy="2484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000" b="1" i="0" baseline="0">
                <a:solidFill>
                  <a:schemeClr val="bg1"/>
                </a:solidFill>
                <a:latin typeface="Oranda BT" panose="020A0603030505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&lt;Kopregel onderwerp&gt;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268E06-AD91-4DC5-9ECC-8E404E0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DB93A-554D-45EA-8659-AB7B9016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E20BF7-365F-4846-A5F6-563F8E2E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6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Onderwerp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FD11EB-C695-4B7F-B07B-3B7D7DB209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011D0-CBC3-4400-89CD-5DAF1BE96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1728000"/>
          </a:xfrm>
        </p:spPr>
        <p:txBody>
          <a:bodyPr anchor="b"/>
          <a:lstStyle>
            <a:lvl1pPr algn="ctr">
              <a:spcAft>
                <a:spcPts val="0"/>
              </a:spcAft>
              <a:defRPr sz="3000" baseline="0">
                <a:latin typeface="Oranda BT" panose="020A0603030505030204" pitchFamily="18" charset="0"/>
              </a:defRPr>
            </a:lvl1pPr>
          </a:lstStyle>
          <a:p>
            <a:r>
              <a:rPr lang="nl-NL" dirty="0"/>
              <a:t>&lt;Kopregel onderwerp&gt;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D462F5-4990-45CF-9E79-8E8AE6F85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76000"/>
            <a:ext cx="9144000" cy="684000"/>
          </a:xfrm>
        </p:spPr>
        <p:txBody>
          <a:bodyPr anchor="b" anchorCtr="0"/>
          <a:lstStyle>
            <a:lvl1pPr marL="0" indent="0" algn="ctr">
              <a:buNone/>
              <a:defRPr sz="1800">
                <a:solidFill>
                  <a:srgbClr val="A5093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&lt;Spreker&gt;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268E06-AD91-4DC5-9ECC-8E404E0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DB93A-554D-45EA-8659-AB7B9016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E20BF7-365F-4846-A5F6-563F8E2E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2B0F551-592D-499E-B80B-6CCBD29FCE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320000"/>
            <a:ext cx="9144000" cy="576000"/>
          </a:xfrm>
        </p:spPr>
        <p:txBody>
          <a:bodyPr anchor="b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/>
              <a:t>&lt;Datum&gt;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A1CCC0-57F9-4F25-AB8A-4D3C9CC20C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076000"/>
            <a:ext cx="9144000" cy="594000"/>
          </a:xfrm>
        </p:spPr>
        <p:txBody>
          <a:bodyPr anchor="b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/>
              <a:t>&lt;Locatie&gt;</a:t>
            </a:r>
          </a:p>
        </p:txBody>
      </p:sp>
    </p:spTree>
    <p:extLst>
      <p:ext uri="{BB962C8B-B14F-4D97-AF65-F5344CB8AC3E}">
        <p14:creationId xmlns:p14="http://schemas.microsoft.com/office/powerpoint/2010/main" val="12131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A310B41-216F-42D4-8260-96B1466F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BE8EC6-81F5-4026-A5FB-DAFD4FAD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EC651-EB04-4183-BCF7-8F0DB3D1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4B255E-26C9-4495-A430-F808FFDA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9C50B-6D48-4F01-BF06-CA596A9D3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6127F5C-1477-4DE8-B202-BC3D882819B7}"/>
              </a:ext>
            </a:extLst>
          </p:cNvPr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8000"/>
            <a:ext cx="12204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6" r:id="rId4"/>
    <p:sldLayoutId id="2147483667" r:id="rId5"/>
    <p:sldLayoutId id="2147483668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rgbClr val="A50931"/>
          </a:solidFill>
          <a:latin typeface="Source Sans Pro" panose="020B0503030403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A310B41-216F-42D4-8260-96B1466F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BE8EC6-81F5-4026-A5FB-DAFD4FAD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EC651-EB04-4183-BCF7-8F0DB3D1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437-68E7-4188-98CD-63A47E2716DD}" type="datetimeFigureOut">
              <a:rPr lang="nl-NL" smtClean="0"/>
              <a:t>12-02-2023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4B255E-26C9-4495-A430-F808FFDAE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9C50B-6D48-4F01-BF06-CA596A9D3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AA42-7E76-4046-8C35-7802D7326F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5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rgbClr val="A50931"/>
          </a:solidFill>
          <a:latin typeface="Source Sans Pro" panose="020B0503030403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A50931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Source Sans Pro" panose="020B0503030403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m-demo.csp-nijmegen.n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m-demo.csp-nijmegen.n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5254-CABB-42F8-8802-D4F50980C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UM-Demo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89528B-349B-4C70-8F98-15DA82D51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Opzet en bevindingen</a:t>
            </a:r>
          </a:p>
        </p:txBody>
      </p:sp>
    </p:spTree>
    <p:extLst>
      <p:ext uri="{BB962C8B-B14F-4D97-AF65-F5344CB8AC3E}">
        <p14:creationId xmlns:p14="http://schemas.microsoft.com/office/powerpoint/2010/main" val="407699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Starten en draaide vrij snel</a:t>
            </a:r>
          </a:p>
          <a:p>
            <a:r>
              <a:rPr lang="nl-NL" sz="2000" dirty="0" err="1"/>
              <a:t>Elasticsearch</a:t>
            </a:r>
            <a:r>
              <a:rPr lang="nl-NL" sz="2000" dirty="0"/>
              <a:t> </a:t>
            </a:r>
            <a:r>
              <a:rPr lang="nl-NL" sz="2000" dirty="0" err="1"/>
              <a:t>url</a:t>
            </a:r>
            <a:r>
              <a:rPr lang="nl-NL" sz="2000" dirty="0"/>
              <a:t> nodig voor starten container </a:t>
            </a:r>
            <a:r>
              <a:rPr lang="nl-NL" sz="2000" dirty="0">
                <a:sym typeface="Wingdings" pitchFamily="2" charset="2"/>
              </a:rPr>
              <a:t> Waarom niet optioneel?</a:t>
            </a:r>
          </a:p>
          <a:p>
            <a:pPr lvl="1"/>
            <a:r>
              <a:rPr lang="nl-NL" sz="2000" dirty="0">
                <a:sym typeface="Wingdings" pitchFamily="2" charset="2"/>
              </a:rPr>
              <a:t>URL was misleidend omdat het om </a:t>
            </a:r>
            <a:r>
              <a:rPr lang="nl-NL" sz="2000" dirty="0" err="1">
                <a:sym typeface="Wingdings" pitchFamily="2" charset="2"/>
              </a:rPr>
              <a:t>hostname</a:t>
            </a:r>
            <a:r>
              <a:rPr lang="nl-NL" sz="2000" dirty="0">
                <a:sym typeface="Wingdings" pitchFamily="2" charset="2"/>
              </a:rPr>
              <a:t> + port gaat (zonder protocol)</a:t>
            </a:r>
          </a:p>
          <a:p>
            <a:r>
              <a:rPr lang="nl-NL" sz="2000" dirty="0"/>
              <a:t>Containers beschikbaar op /gateway </a:t>
            </a:r>
            <a:r>
              <a:rPr lang="nl-NL" sz="2000" dirty="0" err="1"/>
              <a:t>application</a:t>
            </a:r>
            <a:r>
              <a:rPr lang="nl-NL" sz="2000" dirty="0"/>
              <a:t> base </a:t>
            </a:r>
            <a:r>
              <a:rPr lang="nl-NL" sz="2000" dirty="0" err="1"/>
              <a:t>path</a:t>
            </a:r>
            <a:endParaRPr lang="nl-NL" sz="20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1: Java containers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1669C-ACB5-1786-1168-12F15BA5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50" y="3615730"/>
            <a:ext cx="5651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Moeilijk aan de praat te krijgen</a:t>
            </a:r>
          </a:p>
          <a:p>
            <a:r>
              <a:rPr lang="nl-NL" sz="2000" dirty="0"/>
              <a:t>Oorzaken</a:t>
            </a:r>
          </a:p>
          <a:p>
            <a:pPr lvl="1"/>
            <a:r>
              <a:rPr lang="nl-NL" sz="2000" dirty="0"/>
              <a:t>Configuratie achter proxy </a:t>
            </a:r>
          </a:p>
          <a:p>
            <a:pPr lvl="1"/>
            <a:r>
              <a:rPr lang="nl-NL" sz="2000" dirty="0"/>
              <a:t>Uiteenlopende versies (laatste versie </a:t>
            </a:r>
            <a:r>
              <a:rPr lang="nl-NL" sz="2000" dirty="0" err="1"/>
              <a:t>ivm</a:t>
            </a:r>
            <a:r>
              <a:rPr lang="nl-NL" sz="2000" dirty="0"/>
              <a:t> up-to-date documentatie op internet)</a:t>
            </a:r>
          </a:p>
          <a:p>
            <a:pPr lvl="1"/>
            <a:r>
              <a:rPr lang="nl-NL" sz="2000" dirty="0"/>
              <a:t>Configuratie van </a:t>
            </a:r>
            <a:r>
              <a:rPr lang="nl-NL" sz="2000" dirty="0" err="1"/>
              <a:t>realm</a:t>
            </a:r>
            <a:r>
              <a:rPr lang="nl-NL" sz="2000" dirty="0"/>
              <a:t> geïmporteerd</a:t>
            </a:r>
          </a:p>
          <a:p>
            <a:pPr lvl="2"/>
            <a:r>
              <a:rPr lang="nl-NL" sz="2000" dirty="0"/>
              <a:t>Hernoemd in JSON naar </a:t>
            </a:r>
            <a:r>
              <a:rPr lang="nl-NL" sz="2000" dirty="0" err="1"/>
              <a:t>um</a:t>
            </a:r>
            <a:r>
              <a:rPr lang="nl-NL" sz="2000" dirty="0"/>
              <a:t>-demo</a:t>
            </a:r>
          </a:p>
          <a:p>
            <a:pPr lvl="2"/>
            <a:r>
              <a:rPr lang="nl-NL" sz="2000" dirty="0"/>
              <a:t>Client hernoemd naar </a:t>
            </a:r>
            <a:r>
              <a:rPr lang="nl-NL" sz="2000" dirty="0" err="1"/>
              <a:t>um</a:t>
            </a:r>
            <a:r>
              <a:rPr lang="nl-NL" sz="2000" dirty="0"/>
              <a:t>-demo-</a:t>
            </a:r>
            <a:r>
              <a:rPr lang="nl-NL" sz="2000" dirty="0" err="1"/>
              <a:t>frontend</a:t>
            </a:r>
            <a:endParaRPr lang="nl-NL" sz="2000" dirty="0"/>
          </a:p>
          <a:p>
            <a:pPr lvl="2"/>
            <a:r>
              <a:rPr lang="nl-NL" sz="2000" dirty="0" err="1"/>
              <a:t>Allowed</a:t>
            </a:r>
            <a:r>
              <a:rPr lang="nl-NL" sz="2000" dirty="0"/>
              <a:t> </a:t>
            </a:r>
            <a:r>
              <a:rPr lang="nl-NL" sz="2000" dirty="0" err="1"/>
              <a:t>origins</a:t>
            </a:r>
            <a:r>
              <a:rPr lang="nl-NL" sz="2000" dirty="0"/>
              <a:t> </a:t>
            </a:r>
            <a:r>
              <a:rPr lang="nl-NL" sz="2000" dirty="0" err="1"/>
              <a:t>url</a:t>
            </a:r>
            <a:r>
              <a:rPr lang="nl-NL" sz="2000" dirty="0"/>
              <a:t> moest toegevoegd worden!</a:t>
            </a:r>
          </a:p>
          <a:p>
            <a:pPr lvl="2"/>
            <a:r>
              <a:rPr lang="nl-NL" sz="2000" dirty="0"/>
              <a:t>Daarna normale configuratie (</a:t>
            </a:r>
            <a:r>
              <a:rPr lang="nl-NL" sz="2000" dirty="0" err="1"/>
              <a:t>valid</a:t>
            </a:r>
            <a:r>
              <a:rPr lang="nl-NL" sz="2000" dirty="0"/>
              <a:t> </a:t>
            </a:r>
            <a:r>
              <a:rPr lang="nl-NL" sz="2000" dirty="0" err="1"/>
              <a:t>redirect</a:t>
            </a:r>
            <a:r>
              <a:rPr lang="nl-NL" sz="2000" dirty="0"/>
              <a:t> </a:t>
            </a:r>
            <a:r>
              <a:rPr lang="nl-NL" sz="2000" dirty="0" err="1"/>
              <a:t>urls</a:t>
            </a:r>
            <a:r>
              <a:rPr lang="nl-NL" sz="2000" dirty="0"/>
              <a:t>)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2: </a:t>
            </a:r>
            <a:r>
              <a:rPr lang="nl-NL" dirty="0" err="1"/>
              <a:t>Keycloak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17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Complex om in container te draaien</a:t>
            </a:r>
          </a:p>
          <a:p>
            <a:pPr lvl="1"/>
            <a:r>
              <a:rPr lang="nl-NL" sz="2000" dirty="0"/>
              <a:t>Echt nodig?</a:t>
            </a:r>
          </a:p>
          <a:p>
            <a:r>
              <a:rPr lang="nl-NL" sz="2000" dirty="0"/>
              <a:t>Extra grote container nodig (op 1 na kleinste .5cpu &amp; 1GB memory) </a:t>
            </a:r>
          </a:p>
          <a:p>
            <a:r>
              <a:rPr lang="nl-NL" sz="2000" dirty="0"/>
              <a:t>Aanpassen </a:t>
            </a:r>
            <a:r>
              <a:rPr lang="nl-NL" sz="2000" dirty="0" err="1"/>
              <a:t>ulimits</a:t>
            </a:r>
            <a:r>
              <a:rPr lang="nl-NL" sz="2000" dirty="0"/>
              <a:t> (</a:t>
            </a:r>
            <a:r>
              <a:rPr lang="nl-NL" sz="2000" dirty="0" err="1"/>
              <a:t>nr</a:t>
            </a:r>
            <a:r>
              <a:rPr lang="nl-NL" sz="2000" dirty="0"/>
              <a:t> of open files)</a:t>
            </a:r>
          </a:p>
          <a:p>
            <a:r>
              <a:rPr lang="nl-NL" sz="2000" dirty="0"/>
              <a:t>Uitzetten virtual memory </a:t>
            </a:r>
            <a:r>
              <a:rPr lang="nl-NL" sz="2000" dirty="0" err="1"/>
              <a:t>maps</a:t>
            </a:r>
            <a:r>
              <a:rPr lang="nl-NL" sz="2000" dirty="0"/>
              <a:t>: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node.store.allow_mmap</a:t>
            </a:r>
            <a:r>
              <a:rPr lang="en-GB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false</a:t>
            </a:r>
          </a:p>
          <a:p>
            <a:pPr marL="0" indent="0">
              <a:buNone/>
            </a:pP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3: </a:t>
            </a:r>
            <a:r>
              <a:rPr lang="nl-NL" dirty="0" err="1"/>
              <a:t>Elasticsearch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74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64901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Zelf container gebouwd met juiste configuratie</a:t>
            </a:r>
          </a:p>
          <a:p>
            <a:r>
              <a:rPr lang="nl-NL" sz="2000" dirty="0"/>
              <a:t>Health check moeten </a:t>
            </a:r>
            <a:r>
              <a:rPr lang="nl-NL" sz="2000" dirty="0" err="1"/>
              <a:t>defineren</a:t>
            </a:r>
            <a:r>
              <a:rPr lang="nl-NL" sz="2000" dirty="0"/>
              <a:t> (voor </a:t>
            </a:r>
            <a:r>
              <a:rPr lang="nl-NL" sz="2000" dirty="0" err="1"/>
              <a:t>loadbalancer</a:t>
            </a:r>
            <a:r>
              <a:rPr lang="nl-NL" sz="2000" dirty="0"/>
              <a:t>)</a:t>
            </a:r>
          </a:p>
          <a:p>
            <a:r>
              <a:rPr lang="nl-NL" sz="2000" dirty="0"/>
              <a:t>Paden aanpassen naar /gateway/*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4: Gateway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5E477-16DC-F1FB-7867-AC177E43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47" b="20440"/>
          <a:stretch/>
        </p:blipFill>
        <p:spPr>
          <a:xfrm>
            <a:off x="7958400" y="0"/>
            <a:ext cx="4233600" cy="2613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5EC73-513F-5B35-AB77-7BBF3C55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916" y="2777724"/>
            <a:ext cx="2457084" cy="14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C941B-BDD8-0181-D0B5-6A487DE6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221" y="3657600"/>
            <a:ext cx="3441559" cy="25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64901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Niet veel bijzonders</a:t>
            </a:r>
          </a:p>
          <a:p>
            <a:r>
              <a:rPr lang="nl-NL" sz="2000" dirty="0"/>
              <a:t>Ook </a:t>
            </a:r>
            <a:r>
              <a:rPr lang="nl-NL" sz="2000" dirty="0" err="1"/>
              <a:t>intresant</a:t>
            </a:r>
            <a:r>
              <a:rPr lang="nl-NL" sz="2000" dirty="0"/>
              <a:t> om statische </a:t>
            </a:r>
            <a:r>
              <a:rPr lang="nl-NL" sz="2000" dirty="0" err="1"/>
              <a:t>build</a:t>
            </a:r>
            <a:r>
              <a:rPr lang="nl-NL" sz="2000" dirty="0"/>
              <a:t> te doen en deze direct vanuit S3 te serveren.</a:t>
            </a:r>
          </a:p>
          <a:p>
            <a:r>
              <a:rPr lang="nl-NL" sz="2000" dirty="0"/>
              <a:t>Scheelt een container en dus veel kosten.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5: </a:t>
            </a:r>
            <a:r>
              <a:rPr lang="nl-NL" dirty="0" err="1"/>
              <a:t>Webapp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770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en-US" sz="1600" dirty="0" err="1"/>
              <a:t>Paar</a:t>
            </a:r>
            <a:r>
              <a:rPr lang="en-US" sz="1600" dirty="0"/>
              <a:t> </a:t>
            </a:r>
            <a:r>
              <a:rPr lang="en-US" sz="1600" dirty="0" err="1"/>
              <a:t>keer</a:t>
            </a:r>
            <a:r>
              <a:rPr lang="en-US" sz="1600" dirty="0"/>
              <a:t> </a:t>
            </a:r>
            <a:r>
              <a:rPr lang="en-US" sz="1600" dirty="0" err="1"/>
              <a:t>moeilijkheden</a:t>
            </a:r>
            <a:r>
              <a:rPr lang="en-US" sz="1600" dirty="0"/>
              <a:t> met / op </a:t>
            </a:r>
            <a:r>
              <a:rPr lang="en-US" sz="1600" dirty="0" err="1"/>
              <a:t>einde</a:t>
            </a:r>
            <a:r>
              <a:rPr lang="en-US" sz="1600" dirty="0"/>
              <a:t> van </a:t>
            </a:r>
            <a:r>
              <a:rPr lang="en-US" sz="1600" dirty="0" err="1"/>
              <a:t>paden</a:t>
            </a:r>
            <a:r>
              <a:rPr lang="en-US" sz="1600" dirty="0"/>
              <a:t> (</a:t>
            </a:r>
            <a:r>
              <a:rPr lang="en-US" sz="1600" dirty="0" err="1"/>
              <a:t>wel</a:t>
            </a:r>
            <a:r>
              <a:rPr lang="en-US" sz="1600" dirty="0"/>
              <a:t>/</a:t>
            </a:r>
            <a:r>
              <a:rPr lang="en-US" sz="1600" dirty="0" err="1"/>
              <a:t>niet</a:t>
            </a:r>
            <a:r>
              <a:rPr lang="en-US" sz="1600" dirty="0"/>
              <a:t>)</a:t>
            </a:r>
          </a:p>
          <a:p>
            <a:r>
              <a:rPr lang="en-GB" dirty="0"/>
              <a:t>BMV_ELASTICSEARCH_URL is hostname + port</a:t>
            </a:r>
          </a:p>
          <a:p>
            <a:r>
              <a:rPr lang="en-GB" sz="1600" dirty="0"/>
              <a:t>Containers </a:t>
            </a:r>
            <a:r>
              <a:rPr lang="en-GB" sz="1600" dirty="0" err="1"/>
              <a:t>kosten</a:t>
            </a:r>
            <a:r>
              <a:rPr lang="en-GB" sz="1600" dirty="0"/>
              <a:t> geld, hoe minder containers hoe </a:t>
            </a:r>
            <a:r>
              <a:rPr lang="en-GB" sz="1600" dirty="0" err="1"/>
              <a:t>goedkoper</a:t>
            </a:r>
            <a:endParaRPr lang="en-GB" sz="1600" dirty="0"/>
          </a:p>
          <a:p>
            <a:pPr lvl="1"/>
            <a:r>
              <a:rPr lang="en-US" sz="1400" dirty="0" err="1"/>
              <a:t>Deze</a:t>
            </a:r>
            <a:r>
              <a:rPr lang="en-US" sz="1400" dirty="0"/>
              <a:t> </a:t>
            </a:r>
            <a:r>
              <a:rPr lang="en-US" sz="1400" dirty="0" err="1"/>
              <a:t>kosten</a:t>
            </a:r>
            <a:r>
              <a:rPr lang="en-US" sz="1400" dirty="0"/>
              <a:t> </a:t>
            </a:r>
            <a:r>
              <a:rPr lang="en-US" sz="1400" dirty="0" err="1"/>
              <a:t>zijn</a:t>
            </a:r>
            <a:r>
              <a:rPr lang="en-US" sz="1400" dirty="0"/>
              <a:t> </a:t>
            </a:r>
            <a:r>
              <a:rPr lang="en-US" sz="1400" dirty="0" err="1"/>
              <a:t>zonder</a:t>
            </a:r>
            <a:r>
              <a:rPr lang="en-US" sz="1400" dirty="0"/>
              <a:t> </a:t>
            </a:r>
            <a:r>
              <a:rPr lang="en-US" sz="1400" dirty="0" err="1"/>
              <a:t>nodige</a:t>
            </a:r>
            <a:r>
              <a:rPr lang="en-US" sz="1400" dirty="0"/>
              <a:t> extras </a:t>
            </a:r>
            <a:r>
              <a:rPr lang="en-US" sz="1400" dirty="0" err="1"/>
              <a:t>als</a:t>
            </a:r>
            <a:r>
              <a:rPr lang="en-US" sz="1400" dirty="0"/>
              <a:t> WAF, CloudWatch, DevOps guru </a:t>
            </a:r>
            <a:r>
              <a:rPr lang="en-US" sz="1400" dirty="0" err="1"/>
              <a:t>voor</a:t>
            </a:r>
            <a:r>
              <a:rPr lang="en-US" sz="1400" dirty="0"/>
              <a:t> monitoring</a:t>
            </a:r>
          </a:p>
          <a:p>
            <a:pPr lvl="1"/>
            <a:r>
              <a:rPr lang="en-US" sz="1400" dirty="0"/>
              <a:t>50% van de containers </a:t>
            </a:r>
            <a:r>
              <a:rPr lang="en-US" sz="1400" dirty="0" err="1"/>
              <a:t>draait</a:t>
            </a:r>
            <a:r>
              <a:rPr lang="en-US" sz="1400" dirty="0"/>
              <a:t> </a:t>
            </a:r>
            <a:r>
              <a:rPr lang="en-US" sz="1400" dirty="0" err="1"/>
              <a:t>als</a:t>
            </a:r>
            <a:r>
              <a:rPr lang="en-US" sz="1400" dirty="0"/>
              <a:t> spot instance (</a:t>
            </a:r>
            <a:r>
              <a:rPr lang="en-US" sz="1400" dirty="0" err="1"/>
              <a:t>goedkoper</a:t>
            </a:r>
            <a:r>
              <a:rPr lang="en-US" sz="1400" dirty="0"/>
              <a:t>, maar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zomaar</a:t>
            </a:r>
            <a:r>
              <a:rPr lang="en-US" sz="1400" dirty="0"/>
              <a:t> </a:t>
            </a:r>
            <a:r>
              <a:rPr lang="en-US" sz="1400" dirty="0" err="1"/>
              <a:t>gestopt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verplaatst</a:t>
            </a:r>
            <a:r>
              <a:rPr lang="en-US" sz="1400" dirty="0"/>
              <a:t> </a:t>
            </a:r>
            <a:r>
              <a:rPr lang="en-US" sz="1400" dirty="0" err="1"/>
              <a:t>worden</a:t>
            </a:r>
            <a:r>
              <a:rPr lang="en-US" sz="1400" dirty="0"/>
              <a:t>)</a:t>
            </a:r>
            <a:endParaRPr lang="en-US" sz="1800" dirty="0"/>
          </a:p>
          <a:p>
            <a:endParaRPr lang="en-GB" sz="1400" dirty="0"/>
          </a:p>
          <a:p>
            <a:pPr marL="0" indent="0">
              <a:buNone/>
            </a:pPr>
            <a:endParaRPr lang="en-GB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Bevinding 6: Algemeen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65420-12A1-F8BF-9E52-8F104DB6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0" y="3303752"/>
            <a:ext cx="5343440" cy="29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4895386" cy="4352400"/>
          </a:xfrm>
        </p:spPr>
        <p:txBody>
          <a:bodyPr>
            <a:normAutofit/>
          </a:bodyPr>
          <a:lstStyle/>
          <a:p>
            <a:r>
              <a:rPr lang="nl-NL" sz="2000" dirty="0"/>
              <a:t>Site </a:t>
            </a:r>
            <a:r>
              <a:rPr lang="nl-NL" sz="2000" dirty="0">
                <a:hlinkClick r:id="rId2"/>
              </a:rPr>
              <a:t>https://um-demo.csp-nijmegen.nl</a:t>
            </a:r>
            <a:endParaRPr lang="nl-NL" sz="2000" dirty="0"/>
          </a:p>
          <a:p>
            <a:r>
              <a:rPr lang="nl-NL" sz="2000" dirty="0"/>
              <a:t>Containers</a:t>
            </a:r>
          </a:p>
          <a:p>
            <a:pPr lvl="1"/>
            <a:r>
              <a:rPr lang="nl-NL" sz="2000" dirty="0" err="1"/>
              <a:t>Webapp</a:t>
            </a:r>
            <a:r>
              <a:rPr lang="nl-NL" sz="2000" dirty="0"/>
              <a:t> draait</a:t>
            </a:r>
          </a:p>
          <a:p>
            <a:pPr lvl="1"/>
            <a:r>
              <a:rPr lang="nl-NL" sz="2000" dirty="0"/>
              <a:t>Authenticatie met </a:t>
            </a:r>
            <a:r>
              <a:rPr lang="nl-NL" sz="2000" dirty="0" err="1"/>
              <a:t>keycloak</a:t>
            </a:r>
            <a:endParaRPr lang="nl-NL" sz="2000" dirty="0"/>
          </a:p>
          <a:p>
            <a:pPr lvl="1"/>
            <a:r>
              <a:rPr lang="nl-NL" sz="2000" dirty="0"/>
              <a:t>Alle containers </a:t>
            </a:r>
            <a:r>
              <a:rPr lang="nl-NL" sz="2000" dirty="0" err="1"/>
              <a:t>gedeployed</a:t>
            </a:r>
            <a:endParaRPr lang="nl-NL" sz="2000" dirty="0"/>
          </a:p>
          <a:p>
            <a:pPr lvl="1"/>
            <a:r>
              <a:rPr lang="nl-NL" sz="2000" dirty="0" err="1"/>
              <a:t>Elasticsearch</a:t>
            </a:r>
            <a:r>
              <a:rPr lang="nl-NL" sz="2000" dirty="0"/>
              <a:t> in container</a:t>
            </a:r>
          </a:p>
          <a:p>
            <a:pPr lvl="1"/>
            <a:r>
              <a:rPr lang="nl-NL" sz="2000" dirty="0"/>
              <a:t>Geen </a:t>
            </a:r>
            <a:r>
              <a:rPr lang="nl-NL" sz="2000" dirty="0" err="1"/>
              <a:t>Kibana</a:t>
            </a:r>
            <a:endParaRPr lang="nl-NL" sz="2000" dirty="0"/>
          </a:p>
          <a:p>
            <a:r>
              <a:rPr lang="nl-NL" sz="2000" dirty="0"/>
              <a:t>Geen extra tests gedaan / componenten voor AWS componenten vervangen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Hoe ver gekomen?</a:t>
            </a:r>
          </a:p>
        </p:txBody>
      </p:sp>
    </p:spTree>
    <p:extLst>
      <p:ext uri="{BB962C8B-B14F-4D97-AF65-F5344CB8AC3E}">
        <p14:creationId xmlns:p14="http://schemas.microsoft.com/office/powerpoint/2010/main" val="386609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6B8DC-0CD4-ABB1-37C9-AF933927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600"/>
            <a:ext cx="3761213" cy="4864930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412" y="1773596"/>
            <a:ext cx="7474987" cy="42793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❌ Upload gaat goed, geen response van adapter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❌ 504 Gateway </a:t>
            </a:r>
            <a:r>
              <a:rPr lang="nl-NL" sz="1800" dirty="0" err="1"/>
              <a:t>timeout</a:t>
            </a: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❌ </a:t>
            </a:r>
            <a:r>
              <a:rPr lang="nl-NL" sz="1800" dirty="0" err="1"/>
              <a:t>Unprocessable</a:t>
            </a:r>
            <a:r>
              <a:rPr lang="nl-NL" sz="1800" dirty="0"/>
              <a:t> </a:t>
            </a:r>
            <a:r>
              <a:rPr lang="nl-NL" sz="1800" dirty="0" err="1"/>
              <a:t>entity</a:t>
            </a:r>
            <a:r>
              <a:rPr lang="nl-NL" sz="1800" dirty="0"/>
              <a:t> (http 422)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✅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✅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800" dirty="0"/>
              <a:t>✅ 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❌ </a:t>
            </a:r>
            <a:r>
              <a:rPr lang="nl-NL" sz="1800" dirty="0" err="1"/>
              <a:t>Unprocessable</a:t>
            </a:r>
            <a:r>
              <a:rPr lang="nl-NL" sz="1800" dirty="0"/>
              <a:t> </a:t>
            </a:r>
            <a:r>
              <a:rPr lang="nl-NL" sz="1800" dirty="0" err="1"/>
              <a:t>entity</a:t>
            </a:r>
            <a:r>
              <a:rPr lang="nl-NL" sz="1800" dirty="0"/>
              <a:t> (http 422)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✅ Geen fouten, maar ook geen data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Geen </a:t>
            </a:r>
            <a:r>
              <a:rPr lang="nl-NL" sz="1800" dirty="0" err="1"/>
              <a:t>Kibana</a:t>
            </a:r>
            <a:r>
              <a:rPr lang="nl-NL" sz="1800" dirty="0"/>
              <a:t> container (dus geen dashboard)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nl-NL" sz="1800" dirty="0"/>
              <a:t>✅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Hoe ver gekomen?</a:t>
            </a:r>
          </a:p>
          <a:p>
            <a:r>
              <a:rPr lang="nl-NL" dirty="0"/>
              <a:t>(Functioneel)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4E4964-15E6-5C05-8F63-9F1936E05934}"/>
              </a:ext>
            </a:extLst>
          </p:cNvPr>
          <p:cNvCxnSpPr/>
          <p:nvPr/>
        </p:nvCxnSpPr>
        <p:spPr>
          <a:xfrm>
            <a:off x="3391200" y="2008800"/>
            <a:ext cx="1208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58FFB-8045-85F7-E59D-F2D8BA2B0A71}"/>
              </a:ext>
            </a:extLst>
          </p:cNvPr>
          <p:cNvCxnSpPr>
            <a:cxnSpLocks/>
          </p:cNvCxnSpPr>
          <p:nvPr/>
        </p:nvCxnSpPr>
        <p:spPr>
          <a:xfrm>
            <a:off x="3995306" y="2442000"/>
            <a:ext cx="6041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867BC-050E-93EF-9135-CFF8136927C7}"/>
              </a:ext>
            </a:extLst>
          </p:cNvPr>
          <p:cNvCxnSpPr>
            <a:cxnSpLocks/>
          </p:cNvCxnSpPr>
          <p:nvPr/>
        </p:nvCxnSpPr>
        <p:spPr>
          <a:xfrm>
            <a:off x="3298800" y="2852400"/>
            <a:ext cx="1300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B0DA4-9B3B-793F-87FE-CDC247C36DF0}"/>
              </a:ext>
            </a:extLst>
          </p:cNvPr>
          <p:cNvCxnSpPr>
            <a:cxnSpLocks/>
          </p:cNvCxnSpPr>
          <p:nvPr/>
        </p:nvCxnSpPr>
        <p:spPr>
          <a:xfrm>
            <a:off x="2563200" y="3714065"/>
            <a:ext cx="2036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67BE2-CCB0-73A3-C06A-470CE6593AF0}"/>
              </a:ext>
            </a:extLst>
          </p:cNvPr>
          <p:cNvCxnSpPr>
            <a:cxnSpLocks/>
          </p:cNvCxnSpPr>
          <p:nvPr/>
        </p:nvCxnSpPr>
        <p:spPr>
          <a:xfrm>
            <a:off x="4183013" y="3291600"/>
            <a:ext cx="388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BB7D3A-E4F2-1CA9-8977-5C56418CBED6}"/>
              </a:ext>
            </a:extLst>
          </p:cNvPr>
          <p:cNvCxnSpPr>
            <a:cxnSpLocks/>
          </p:cNvCxnSpPr>
          <p:nvPr/>
        </p:nvCxnSpPr>
        <p:spPr>
          <a:xfrm>
            <a:off x="3528000" y="4119600"/>
            <a:ext cx="10714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0C7-8A38-2C17-45CD-AB95522569AA}"/>
              </a:ext>
            </a:extLst>
          </p:cNvPr>
          <p:cNvCxnSpPr>
            <a:cxnSpLocks/>
          </p:cNvCxnSpPr>
          <p:nvPr/>
        </p:nvCxnSpPr>
        <p:spPr>
          <a:xfrm flipV="1">
            <a:off x="2947012" y="4560066"/>
            <a:ext cx="1652401" cy="11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16328-230B-3627-1DCD-803EC6C649A6}"/>
              </a:ext>
            </a:extLst>
          </p:cNvPr>
          <p:cNvCxnSpPr>
            <a:cxnSpLocks/>
          </p:cNvCxnSpPr>
          <p:nvPr/>
        </p:nvCxnSpPr>
        <p:spPr>
          <a:xfrm>
            <a:off x="2181601" y="5437200"/>
            <a:ext cx="24178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EF063-3D11-62FD-F831-C0249FB6C9E2}"/>
              </a:ext>
            </a:extLst>
          </p:cNvPr>
          <p:cNvCxnSpPr>
            <a:cxnSpLocks/>
          </p:cNvCxnSpPr>
          <p:nvPr/>
        </p:nvCxnSpPr>
        <p:spPr>
          <a:xfrm>
            <a:off x="1894800" y="5826000"/>
            <a:ext cx="26768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8D87F-06CE-6898-4E4A-EE1CEF85F213}"/>
              </a:ext>
            </a:extLst>
          </p:cNvPr>
          <p:cNvCxnSpPr>
            <a:cxnSpLocks/>
          </p:cNvCxnSpPr>
          <p:nvPr/>
        </p:nvCxnSpPr>
        <p:spPr>
          <a:xfrm>
            <a:off x="3830400" y="4992000"/>
            <a:ext cx="7690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4895386" cy="4352400"/>
          </a:xfrm>
        </p:spPr>
        <p:txBody>
          <a:bodyPr>
            <a:normAutofit/>
          </a:bodyPr>
          <a:lstStyle/>
          <a:p>
            <a:r>
              <a:rPr lang="nl-NL" sz="2000" dirty="0"/>
              <a:t>Site </a:t>
            </a:r>
            <a:r>
              <a:rPr lang="nl-NL" sz="2000" dirty="0">
                <a:hlinkClick r:id="rId2"/>
              </a:rPr>
              <a:t>https://um-demo.csp-nijmegen.nl</a:t>
            </a:r>
            <a:endParaRPr lang="nl-NL" sz="2000" dirty="0"/>
          </a:p>
          <a:p>
            <a:pPr lvl="1"/>
            <a:r>
              <a:rPr lang="nl-NL" sz="2000" dirty="0"/>
              <a:t>Certificaten van AWS</a:t>
            </a:r>
          </a:p>
          <a:p>
            <a:pPr lvl="1"/>
            <a:r>
              <a:rPr lang="nl-NL" sz="2000" dirty="0"/>
              <a:t>DNS via AWS</a:t>
            </a:r>
          </a:p>
          <a:p>
            <a:pPr lvl="1"/>
            <a:r>
              <a:rPr lang="nl-NL" sz="2000" dirty="0" err="1"/>
              <a:t>CloudFront</a:t>
            </a:r>
            <a:r>
              <a:rPr lang="nl-NL" sz="2000" dirty="0"/>
              <a:t> (reverse proxy/CDN)</a:t>
            </a:r>
          </a:p>
          <a:p>
            <a:r>
              <a:rPr lang="nl-NL" sz="2000" dirty="0"/>
              <a:t>Containers draaien op </a:t>
            </a:r>
            <a:r>
              <a:rPr lang="nl-NL" sz="2000" dirty="0" err="1"/>
              <a:t>Elastic</a:t>
            </a:r>
            <a:r>
              <a:rPr lang="nl-NL" sz="2000" dirty="0"/>
              <a:t> Container Service (ECS)</a:t>
            </a:r>
          </a:p>
          <a:p>
            <a:pPr lvl="1"/>
            <a:r>
              <a:rPr lang="nl-NL" sz="2000" dirty="0"/>
              <a:t>Onderliggende architectuur </a:t>
            </a:r>
            <a:r>
              <a:rPr lang="nl-NL" sz="2000" dirty="0" err="1"/>
              <a:t>Fargate</a:t>
            </a:r>
            <a:r>
              <a:rPr lang="nl-NL" sz="2000" dirty="0"/>
              <a:t> (</a:t>
            </a:r>
            <a:r>
              <a:rPr lang="nl-NL" sz="2000" dirty="0" err="1"/>
              <a:t>serverless</a:t>
            </a:r>
            <a:r>
              <a:rPr lang="nl-NL" sz="2000" dirty="0"/>
              <a:t>)</a:t>
            </a:r>
          </a:p>
          <a:p>
            <a:r>
              <a:rPr lang="nl-NL" sz="2000" dirty="0"/>
              <a:t>Elke container is een service</a:t>
            </a:r>
          </a:p>
          <a:p>
            <a:r>
              <a:rPr lang="nl-NL" sz="2000" dirty="0"/>
              <a:t>Elke service heeft een </a:t>
            </a:r>
            <a:r>
              <a:rPr lang="nl-NL" sz="2000" dirty="0" err="1"/>
              <a:t>task</a:t>
            </a: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dirty="0" err="1"/>
              <a:t>task</a:t>
            </a:r>
            <a:r>
              <a:rPr lang="nl-NL" sz="2000" dirty="0"/>
              <a:t> bevat 1 container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AWS basis opzet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1C4AF3-B54B-FE69-2343-894B9184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7705" y="89451"/>
            <a:ext cx="5991564" cy="63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4895386" cy="4352400"/>
          </a:xfrm>
        </p:spPr>
        <p:txBody>
          <a:bodyPr>
            <a:normAutofit/>
          </a:bodyPr>
          <a:lstStyle/>
          <a:p>
            <a:r>
              <a:rPr lang="nl-NL" sz="2000" dirty="0"/>
              <a:t>Certificaat van AWS</a:t>
            </a:r>
          </a:p>
          <a:p>
            <a:r>
              <a:rPr lang="nl-NL" sz="2000" dirty="0"/>
              <a:t>DNS via AWS</a:t>
            </a:r>
          </a:p>
          <a:p>
            <a:r>
              <a:rPr lang="nl-NL" sz="2000" dirty="0"/>
              <a:t>WAF (niet geconfigureerd)</a:t>
            </a:r>
          </a:p>
          <a:p>
            <a:r>
              <a:rPr lang="nl-NL" sz="2000" dirty="0"/>
              <a:t>3 containers via </a:t>
            </a:r>
            <a:r>
              <a:rPr lang="nl-NL" sz="2000" dirty="0" err="1"/>
              <a:t>loadbalancer</a:t>
            </a:r>
            <a:r>
              <a:rPr lang="nl-NL" sz="2000" dirty="0"/>
              <a:t> te benaderen</a:t>
            </a:r>
          </a:p>
          <a:p>
            <a:r>
              <a:rPr lang="nl-NL" sz="2000" dirty="0"/>
              <a:t>Andere containers alleen intern beschikbaar</a:t>
            </a:r>
          </a:p>
          <a:p>
            <a:r>
              <a:rPr lang="nl-NL" sz="2000" dirty="0"/>
              <a:t>Service-</a:t>
            </a:r>
            <a:r>
              <a:rPr lang="nl-NL" sz="2000" dirty="0" err="1"/>
              <a:t>to</a:t>
            </a:r>
            <a:r>
              <a:rPr lang="nl-NL" sz="2000" dirty="0"/>
              <a:t>-service communicatie via </a:t>
            </a:r>
            <a:r>
              <a:rPr lang="nl-NL" sz="2000" dirty="0" err="1"/>
              <a:t>CloudMap</a:t>
            </a:r>
            <a:r>
              <a:rPr lang="nl-NL" sz="2000" dirty="0"/>
              <a:t> (private DNS </a:t>
            </a:r>
            <a:r>
              <a:rPr lang="nl-NL" sz="2000" dirty="0" err="1"/>
              <a:t>um-demo.local</a:t>
            </a:r>
            <a:r>
              <a:rPr lang="nl-NL" sz="2000" dirty="0"/>
              <a:t>)</a:t>
            </a:r>
          </a:p>
          <a:p>
            <a:r>
              <a:rPr lang="nl-NL" sz="2000" dirty="0"/>
              <a:t>Communicatie wordt expliciet toegestaan </a:t>
            </a:r>
            <a:r>
              <a:rPr lang="nl-NL" sz="2000" dirty="0" err="1"/>
              <a:t>obv</a:t>
            </a:r>
            <a:r>
              <a:rPr lang="nl-NL" sz="2000" dirty="0"/>
              <a:t> service name en port nummer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AWS opzet compleet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FABD75-EF68-6F0C-D8CB-32C48387A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7200" y="0"/>
            <a:ext cx="4255566" cy="6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Bij inloggen wordt de melding “Gemeente </a:t>
            </a:r>
            <a:r>
              <a:rPr lang="nl-NL" sz="2000" dirty="0" err="1"/>
              <a:t>not</a:t>
            </a:r>
            <a:r>
              <a:rPr lang="nl-NL" sz="2000" dirty="0"/>
              <a:t> found” gegeven.</a:t>
            </a:r>
          </a:p>
          <a:p>
            <a:r>
              <a:rPr lang="nl-NL" sz="2000" dirty="0"/>
              <a:t>De menu opties aan de hand van de </a:t>
            </a:r>
            <a:r>
              <a:rPr lang="nl-NL" sz="2000" dirty="0" err="1"/>
              <a:t>authorisatie</a:t>
            </a:r>
            <a:r>
              <a:rPr lang="nl-NL" sz="2000" dirty="0"/>
              <a:t> worden ook niet goed geladen.</a:t>
            </a:r>
          </a:p>
          <a:p>
            <a:r>
              <a:rPr lang="nl-NL" sz="2000" dirty="0" err="1"/>
              <a:t>Refreshen</a:t>
            </a:r>
            <a:r>
              <a:rPr lang="nl-NL" sz="2000" dirty="0"/>
              <a:t> lost het op</a:t>
            </a:r>
          </a:p>
          <a:p>
            <a:r>
              <a:rPr lang="nl-NL" sz="2000" dirty="0"/>
              <a:t>Gebeurt niet altijd bij opnieuw inloggen, lijkt iets met een oude token te maken te hebben.</a:t>
            </a:r>
          </a:p>
          <a:p>
            <a:endParaRPr lang="nl-NL" sz="20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1: Gemeente </a:t>
            </a:r>
            <a:r>
              <a:rPr lang="nl-NL" dirty="0" err="1"/>
              <a:t>not</a:t>
            </a:r>
            <a:r>
              <a:rPr lang="nl-NL" dirty="0"/>
              <a:t> found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51EC0-3ACE-A29D-5A9F-39EDE9FA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9" y="3599366"/>
            <a:ext cx="11249979" cy="2547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FC7AD4-E700-2F5F-7FC0-31EBB311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00" y="5263153"/>
            <a:ext cx="6468600" cy="8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080528"/>
            <a:ext cx="9823708" cy="5066002"/>
          </a:xfrm>
        </p:spPr>
        <p:txBody>
          <a:bodyPr>
            <a:normAutofit/>
          </a:bodyPr>
          <a:lstStyle/>
          <a:p>
            <a:r>
              <a:rPr lang="nl-NL" sz="2000" dirty="0"/>
              <a:t>Bij uitzetten vragen werkzoekende</a:t>
            </a:r>
          </a:p>
          <a:p>
            <a:r>
              <a:rPr lang="nl-NL" sz="2000" dirty="0"/>
              <a:t>Bij uitzetten vragen vacatures</a:t>
            </a:r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2: Uitzetten vragen (vacature en werkzoekende)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8704C-C005-4166-1B64-BF6A74D1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2" y="2193301"/>
            <a:ext cx="3856194" cy="116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6F1D2-FEC2-838E-DE16-11DBDEE0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60" y="914495"/>
            <a:ext cx="6822340" cy="222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C3CF5-8992-E6D3-52E5-49449038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60" y="3277011"/>
            <a:ext cx="6691800" cy="2204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91848-5781-9167-70A6-2B28A75B3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95" y="5738533"/>
            <a:ext cx="7772400" cy="699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CA97B-555B-3215-4DEC-DCFD332C7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02" y="3496499"/>
            <a:ext cx="3857750" cy="14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1794130"/>
            <a:ext cx="33863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Fout bij upload van pdf?</a:t>
            </a:r>
          </a:p>
          <a:p>
            <a:r>
              <a:rPr lang="nl-NL" sz="2000" dirty="0"/>
              <a:t>Ah dit moet een JSON file zijn…</a:t>
            </a:r>
          </a:p>
          <a:p>
            <a:r>
              <a:rPr lang="nl-NL" sz="2000" dirty="0"/>
              <a:t>Geen response van adapter</a:t>
            </a:r>
          </a:p>
          <a:p>
            <a:r>
              <a:rPr lang="nl-NL" sz="2000" dirty="0"/>
              <a:t>In de logging van de bron container is een 200 response te zien (boven)</a:t>
            </a:r>
          </a:p>
          <a:p>
            <a:r>
              <a:rPr lang="nl-NL" sz="2000" dirty="0"/>
              <a:t>200 response in adapter (onder)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3: Uploaden werkzoekende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16348-0E48-91B8-E780-5F0CEB36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00" y="711470"/>
            <a:ext cx="7772400" cy="38346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0A128F-4171-3FE4-E5C0-F60CA6DD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00" y="4660215"/>
            <a:ext cx="7772400" cy="20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32D25F-F38F-5DAE-4CCD-05F4DA09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01"/>
            <a:ext cx="9823708" cy="4352400"/>
          </a:xfrm>
        </p:spPr>
        <p:txBody>
          <a:bodyPr>
            <a:normAutofit/>
          </a:bodyPr>
          <a:lstStyle/>
          <a:p>
            <a:r>
              <a:rPr lang="nl-NL" sz="2000" dirty="0"/>
              <a:t>Gateway </a:t>
            </a:r>
            <a:r>
              <a:rPr lang="nl-NL" sz="2000" dirty="0" err="1"/>
              <a:t>timeout</a:t>
            </a:r>
            <a:r>
              <a:rPr lang="nl-NL" sz="2000" dirty="0"/>
              <a:t> na 1.5 minuten</a:t>
            </a:r>
          </a:p>
          <a:p>
            <a:r>
              <a:rPr lang="nl-NL" sz="2000" dirty="0"/>
              <a:t>Logging: http 499?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Geen logging in de bron-container te zien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263C7B6-0B96-6A88-137D-4F61057674AF}"/>
              </a:ext>
            </a:extLst>
          </p:cNvPr>
          <p:cNvSpPr txBox="1">
            <a:spLocks/>
          </p:cNvSpPr>
          <p:nvPr/>
        </p:nvSpPr>
        <p:spPr>
          <a:xfrm>
            <a:off x="838200" y="355186"/>
            <a:ext cx="10515600" cy="1324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rgbClr val="A50931"/>
                </a:solidFill>
                <a:latin typeface="Source Sans Pro" panose="020B0503030403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dirty="0"/>
              <a:t>Probleem 4: Overzicht geüploade werkzoekende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B7F24-49DB-87B2-6FBE-060624F9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6" y="2578617"/>
            <a:ext cx="11816527" cy="2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42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-model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 Powerpoint Standaard.potx" id="{B03E91FA-5D15-4EEA-B9A7-DE959FEA1685}" vid="{835E6406-D09A-4A42-901B-6AB57C7086BE}"/>
    </a:ext>
  </a:extLst>
</a:theme>
</file>

<file path=ppt/theme/theme2.xml><?xml version="1.0" encoding="utf-8"?>
<a:theme xmlns:a="http://schemas.openxmlformats.org/drawingml/2006/main" name="Welkom-model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 Powerpoint Standaard.potx" id="{B03E91FA-5D15-4EEA-B9A7-DE959FEA1685}" vid="{8398F0AF-AC31-4495-B20D-BA1348E749B2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Presentatie-model</Template>
  <TotalTime>944</TotalTime>
  <Words>607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Menlo</vt:lpstr>
      <vt:lpstr>Oranda BT</vt:lpstr>
      <vt:lpstr>Source Sans Pro</vt:lpstr>
      <vt:lpstr>Wingdings</vt:lpstr>
      <vt:lpstr>Presentatie-model</vt:lpstr>
      <vt:lpstr>Welkom-model</vt:lpstr>
      <vt:lpstr>UM-Demo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Marnix Dessing</dc:creator>
  <cp:lastModifiedBy>Marnix Dessing</cp:lastModifiedBy>
  <cp:revision>19</cp:revision>
  <dcterms:created xsi:type="dcterms:W3CDTF">2023-02-12T19:03:11Z</dcterms:created>
  <dcterms:modified xsi:type="dcterms:W3CDTF">2023-02-13T10:47:13Z</dcterms:modified>
</cp:coreProperties>
</file>