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307" r:id="rId6"/>
    <p:sldId id="284" r:id="rId7"/>
    <p:sldId id="300" r:id="rId8"/>
    <p:sldId id="305" r:id="rId9"/>
    <p:sldId id="304" r:id="rId10"/>
    <p:sldId id="303" r:id="rId11"/>
    <p:sldId id="288" r:id="rId12"/>
    <p:sldId id="302" r:id="rId13"/>
    <p:sldId id="301" r:id="rId14"/>
    <p:sldId id="290" r:id="rId15"/>
    <p:sldId id="306" r:id="rId16"/>
    <p:sldId id="308" r:id="rId17"/>
    <p:sldId id="299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DED15-217C-45B9-BEE4-71ADD18C75B4}" v="14" dt="2021-04-23T14:39:24.504"/>
    <p1510:client id="{0E7D970F-B35B-4B05-94CF-F1E5EABB9728}" v="39" dt="2021-04-26T08:21:59.567"/>
    <p1510:client id="{11140358-329F-44BA-839C-BADB4DBDB417}" v="3" dt="2021-04-23T12:30:00.595"/>
    <p1510:client id="{515DFC96-BF8B-472A-BBC1-351DC150A384}" v="709" dt="2021-04-26T08:16:05.215"/>
    <p1510:client id="{79EB57EA-9C5A-400D-AAA4-35B48A772429}" v="30" dt="2021-09-12T18:09:45.542"/>
    <p1510:client id="{D7B67B74-8AAC-46AF-9A74-6D0C96A36DA2}" v="32" dt="2021-04-26T07:47:55.485"/>
    <p1510:client id="{F2F21CDF-E13F-4C8B-8D2F-2003E98C940C}" v="12" dt="2021-05-10T10:20:3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E7D970F-B35B-4B05-94CF-F1E5EABB9728}"/>
    <pc:docChg chg="modSld">
      <pc:chgData name="" userId="" providerId="" clId="Web-{0E7D970F-B35B-4B05-94CF-F1E5EABB9728}" dt="2021-04-26T08:21:12.298" v="1"/>
      <pc:docMkLst>
        <pc:docMk/>
      </pc:docMkLst>
      <pc:sldChg chg="addSp modSp">
        <pc:chgData name="" userId="" providerId="" clId="Web-{0E7D970F-B35B-4B05-94CF-F1E5EABB9728}" dt="2021-04-26T08:21:12.298" v="1"/>
        <pc:sldMkLst>
          <pc:docMk/>
          <pc:sldMk cId="3069043493" sldId="284"/>
        </pc:sldMkLst>
        <pc:spChg chg="add mod">
          <ac:chgData name="" userId="" providerId="" clId="Web-{0E7D970F-B35B-4B05-94CF-F1E5EABB9728}" dt="2021-04-26T08:21:12.298" v="1"/>
          <ac:spMkLst>
            <pc:docMk/>
            <pc:sldMk cId="3069043493" sldId="284"/>
            <ac:spMk id="2" creationId="{B0F42C74-5E84-465E-A797-A9C9CBEB5467}"/>
          </ac:spMkLst>
        </pc:spChg>
      </pc:sldChg>
    </pc:docChg>
  </pc:docChgLst>
  <pc:docChgLst>
    <pc:chgData name="Goebel, CJ (Coen)" userId="S::cj.goebel@drechtsteden.nl::f5d40609-8e5f-4507-a4a1-2b64ed1e6cf6" providerId="AD" clId="Web-{F2F21CDF-E13F-4C8B-8D2F-2003E98C940C}"/>
    <pc:docChg chg="modSld">
      <pc:chgData name="Goebel, CJ (Coen)" userId="S::cj.goebel@drechtsteden.nl::f5d40609-8e5f-4507-a4a1-2b64ed1e6cf6" providerId="AD" clId="Web-{F2F21CDF-E13F-4C8B-8D2F-2003E98C940C}" dt="2021-05-10T10:20:35.888" v="8" actId="20577"/>
      <pc:docMkLst>
        <pc:docMk/>
      </pc:docMkLst>
      <pc:sldChg chg="addSp modSp">
        <pc:chgData name="Goebel, CJ (Coen)" userId="S::cj.goebel@drechtsteden.nl::f5d40609-8e5f-4507-a4a1-2b64ed1e6cf6" providerId="AD" clId="Web-{F2F21CDF-E13F-4C8B-8D2F-2003E98C940C}" dt="2021-05-10T10:20:35.888" v="8" actId="20577"/>
        <pc:sldMkLst>
          <pc:docMk/>
          <pc:sldMk cId="4294801366" sldId="256"/>
        </pc:sldMkLst>
        <pc:spChg chg="mod">
          <ac:chgData name="Goebel, CJ (Coen)" userId="S::cj.goebel@drechtsteden.nl::f5d40609-8e5f-4507-a4a1-2b64ed1e6cf6" providerId="AD" clId="Web-{F2F21CDF-E13F-4C8B-8D2F-2003E98C940C}" dt="2021-05-10T10:20:35.888" v="8" actId="20577"/>
          <ac:spMkLst>
            <pc:docMk/>
            <pc:sldMk cId="4294801366" sldId="256"/>
            <ac:spMk id="6" creationId="{E93E7704-76BD-46DC-9F0C-BEC31915282A}"/>
          </ac:spMkLst>
        </pc:spChg>
        <pc:picChg chg="add mod">
          <ac:chgData name="Goebel, CJ (Coen)" userId="S::cj.goebel@drechtsteden.nl::f5d40609-8e5f-4507-a4a1-2b64ed1e6cf6" providerId="AD" clId="Web-{F2F21CDF-E13F-4C8B-8D2F-2003E98C940C}" dt="2021-05-10T10:19:57.120" v="4"/>
          <ac:picMkLst>
            <pc:docMk/>
            <pc:sldMk cId="4294801366" sldId="256"/>
            <ac:picMk id="3" creationId="{2C957100-41E9-436F-B6D0-2BD058979BBA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0E7D970F-B35B-4B05-94CF-F1E5EABB9728}"/>
    <pc:docChg chg="modSld">
      <pc:chgData name="Pascal Bongers" userId="S::p.bongers_nijmegen.nl#ext#@old.onmicrosoft.com::fe354192-ab8c-4adc-9e2e-e8730dd707b3" providerId="AD" clId="Web-{0E7D970F-B35B-4B05-94CF-F1E5EABB9728}" dt="2021-04-26T08:21:59.567" v="18" actId="20577"/>
      <pc:docMkLst>
        <pc:docMk/>
      </pc:docMkLst>
      <pc:sldChg chg="addSp delSp modSp">
        <pc:chgData name="Pascal Bongers" userId="S::p.bongers_nijmegen.nl#ext#@old.onmicrosoft.com::fe354192-ab8c-4adc-9e2e-e8730dd707b3" providerId="AD" clId="Web-{0E7D970F-B35B-4B05-94CF-F1E5EABB9728}" dt="2021-04-26T08:21:59.567" v="18" actId="20577"/>
        <pc:sldMkLst>
          <pc:docMk/>
          <pc:sldMk cId="3069043493" sldId="284"/>
        </pc:sldMkLst>
        <pc:spChg chg="del">
          <ac:chgData name="Pascal Bongers" userId="S::p.bongers_nijmegen.nl#ext#@old.onmicrosoft.com::fe354192-ab8c-4adc-9e2e-e8730dd707b3" providerId="AD" clId="Web-{0E7D970F-B35B-4B05-94CF-F1E5EABB9728}" dt="2021-04-26T08:21:48.707" v="6"/>
          <ac:spMkLst>
            <pc:docMk/>
            <pc:sldMk cId="3069043493" sldId="284"/>
            <ac:spMk id="2" creationId="{B0F42C74-5E84-465E-A797-A9C9CBEB5467}"/>
          </ac:spMkLst>
        </pc:spChg>
        <pc:spChg chg="add del mod">
          <ac:chgData name="Pascal Bongers" userId="S::p.bongers_nijmegen.nl#ext#@old.onmicrosoft.com::fe354192-ab8c-4adc-9e2e-e8730dd707b3" providerId="AD" clId="Web-{0E7D970F-B35B-4B05-94CF-F1E5EABB9728}" dt="2021-04-26T08:21:47.519" v="5"/>
          <ac:spMkLst>
            <pc:docMk/>
            <pc:sldMk cId="3069043493" sldId="284"/>
            <ac:spMk id="3" creationId="{01806EED-F2DA-40D5-AD09-E67F984F9AEF}"/>
          </ac:spMkLst>
        </pc:spChg>
        <pc:spChg chg="mod">
          <ac:chgData name="Pascal Bongers" userId="S::p.bongers_nijmegen.nl#ext#@old.onmicrosoft.com::fe354192-ab8c-4adc-9e2e-e8730dd707b3" providerId="AD" clId="Web-{0E7D970F-B35B-4B05-94CF-F1E5EABB9728}" dt="2021-04-26T08:21:59.567" v="18" actId="20577"/>
          <ac:spMkLst>
            <pc:docMk/>
            <pc:sldMk cId="3069043493" sldId="284"/>
            <ac:spMk id="9" creationId="{111CC7D3-0C94-430B-BE66-0B9D04B74917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79EB57EA-9C5A-400D-AAA4-35B48A772429}"/>
    <pc:docChg chg="modSld">
      <pc:chgData name="Marjo Potters" userId="S::m.potters_tele-bs.com#ext#@old.onmicrosoft.com::83c792f1-8e10-46eb-9d5e-f12296ae9b80" providerId="AD" clId="Web-{79EB57EA-9C5A-400D-AAA4-35B48A772429}" dt="2021-09-12T18:09:45.542" v="12" actId="20577"/>
      <pc:docMkLst>
        <pc:docMk/>
      </pc:docMkLst>
      <pc:sldChg chg="modSp">
        <pc:chgData name="Marjo Potters" userId="S::m.potters_tele-bs.com#ext#@old.onmicrosoft.com::83c792f1-8e10-46eb-9d5e-f12296ae9b80" providerId="AD" clId="Web-{79EB57EA-9C5A-400D-AAA4-35B48A772429}" dt="2021-09-12T18:09:45.542" v="12" actId="20577"/>
        <pc:sldMkLst>
          <pc:docMk/>
          <pc:sldMk cId="3930962944" sldId="298"/>
        </pc:sldMkLst>
        <pc:spChg chg="mod">
          <ac:chgData name="Marjo Potters" userId="S::m.potters_tele-bs.com#ext#@old.onmicrosoft.com::83c792f1-8e10-46eb-9d5e-f12296ae9b80" providerId="AD" clId="Web-{79EB57EA-9C5A-400D-AAA4-35B48A772429}" dt="2021-09-12T18:09:45.542" v="12" actId="20577"/>
          <ac:spMkLst>
            <pc:docMk/>
            <pc:sldMk cId="3930962944" sldId="298"/>
            <ac:spMk id="9" creationId="{2A351AD5-D602-420E-8B58-6FFAF30CE548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515DFC96-BF8B-472A-BBC1-351DC150A384}"/>
    <pc:docChg chg="addSld modSld sldOrd">
      <pc:chgData name="Pascal Bongers" userId="S::p.bongers_nijmegen.nl#ext#@old.onmicrosoft.com::fe354192-ab8c-4adc-9e2e-e8730dd707b3" providerId="AD" clId="Web-{515DFC96-BF8B-472A-BBC1-351DC150A384}" dt="2021-04-26T08:16:03.324" v="358" actId="20577"/>
      <pc:docMkLst>
        <pc:docMk/>
      </pc:docMkLst>
      <pc:sldChg chg="modSp">
        <pc:chgData name="Pascal Bongers" userId="S::p.bongers_nijmegen.nl#ext#@old.onmicrosoft.com::fe354192-ab8c-4adc-9e2e-e8730dd707b3" providerId="AD" clId="Web-{515DFC96-BF8B-472A-BBC1-351DC150A384}" dt="2021-04-26T07:53:00.247" v="32" actId="20577"/>
        <pc:sldMkLst>
          <pc:docMk/>
          <pc:sldMk cId="4294801366" sldId="256"/>
        </pc:sldMkLst>
        <pc:spChg chg="mod">
          <ac:chgData name="Pascal Bongers" userId="S::p.bongers_nijmegen.nl#ext#@old.onmicrosoft.com::fe354192-ab8c-4adc-9e2e-e8730dd707b3" providerId="AD" clId="Web-{515DFC96-BF8B-472A-BBC1-351DC150A384}" dt="2021-04-26T07:53:00.247" v="32" actId="20577"/>
          <ac:spMkLst>
            <pc:docMk/>
            <pc:sldMk cId="4294801366" sldId="256"/>
            <ac:spMk id="6" creationId="{E93E7704-76BD-46DC-9F0C-BEC31915282A}"/>
          </ac:spMkLst>
        </pc:spChg>
      </pc:sldChg>
      <pc:sldChg chg="delSp modSp">
        <pc:chgData name="Pascal Bongers" userId="S::p.bongers_nijmegen.nl#ext#@old.onmicrosoft.com::fe354192-ab8c-4adc-9e2e-e8730dd707b3" providerId="AD" clId="Web-{515DFC96-BF8B-472A-BBC1-351DC150A384}" dt="2021-04-26T08:15:08.979" v="339" actId="20577"/>
        <pc:sldMkLst>
          <pc:docMk/>
          <pc:sldMk cId="3069043493" sldId="284"/>
        </pc:sldMkLst>
        <pc:spChg chg="mod">
          <ac:chgData name="Pascal Bongers" userId="S::p.bongers_nijmegen.nl#ext#@old.onmicrosoft.com::fe354192-ab8c-4adc-9e2e-e8730dd707b3" providerId="AD" clId="Web-{515DFC96-BF8B-472A-BBC1-351DC150A384}" dt="2021-04-26T07:56:26.783" v="121" actId="20577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Pascal Bongers" userId="S::p.bongers_nijmegen.nl#ext#@old.onmicrosoft.com::fe354192-ab8c-4adc-9e2e-e8730dd707b3" providerId="AD" clId="Web-{515DFC96-BF8B-472A-BBC1-351DC150A384}" dt="2021-04-26T08:15:08.979" v="339" actId="20577"/>
          <ac:spMkLst>
            <pc:docMk/>
            <pc:sldMk cId="3069043493" sldId="284"/>
            <ac:spMk id="13" creationId="{B3FA63E2-37B7-456B-BA7B-DFB9FF383056}"/>
          </ac:spMkLst>
        </pc:spChg>
        <pc:picChg chg="del">
          <ac:chgData name="Pascal Bongers" userId="S::p.bongers_nijmegen.nl#ext#@old.onmicrosoft.com::fe354192-ab8c-4adc-9e2e-e8730dd707b3" providerId="AD" clId="Web-{515DFC96-BF8B-472A-BBC1-351DC150A384}" dt="2021-04-26T07:54:42.952" v="63"/>
          <ac:picMkLst>
            <pc:docMk/>
            <pc:sldMk cId="3069043493" sldId="284"/>
            <ac:picMk id="1026" creationId="{10FDA2D7-77E5-4967-84D8-DCD5B9AC6E1E}"/>
          </ac:picMkLst>
        </pc:picChg>
      </pc:sldChg>
      <pc:sldChg chg="addSp delSp modSp">
        <pc:chgData name="Pascal Bongers" userId="S::p.bongers_nijmegen.nl#ext#@old.onmicrosoft.com::fe354192-ab8c-4adc-9e2e-e8730dd707b3" providerId="AD" clId="Web-{515DFC96-BF8B-472A-BBC1-351DC150A384}" dt="2021-04-26T08:05:11.185" v="216" actId="20577"/>
        <pc:sldMkLst>
          <pc:docMk/>
          <pc:sldMk cId="567965084" sldId="300"/>
        </pc:sldMkLst>
        <pc:spChg chg="add mod">
          <ac:chgData name="Pascal Bongers" userId="S::p.bongers_nijmegen.nl#ext#@old.onmicrosoft.com::fe354192-ab8c-4adc-9e2e-e8730dd707b3" providerId="AD" clId="Web-{515DFC96-BF8B-472A-BBC1-351DC150A384}" dt="2021-04-26T08:05:11.185" v="216" actId="20577"/>
          <ac:spMkLst>
            <pc:docMk/>
            <pc:sldMk cId="567965084" sldId="300"/>
            <ac:spMk id="2" creationId="{15FEFCE0-B637-4BFB-B492-BEF83DCDCA71}"/>
          </ac:spMkLst>
        </pc:spChg>
        <pc:spChg chg="del mod">
          <ac:chgData name="Pascal Bongers" userId="S::p.bongers_nijmegen.nl#ext#@old.onmicrosoft.com::fe354192-ab8c-4adc-9e2e-e8730dd707b3" providerId="AD" clId="Web-{515DFC96-BF8B-472A-BBC1-351DC150A384}" dt="2021-04-26T07:57:27.565" v="139"/>
          <ac:spMkLst>
            <pc:docMk/>
            <pc:sldMk cId="567965084" sldId="300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515DFC96-BF8B-472A-BBC1-351DC150A384}" dt="2021-04-26T07:56:57.096" v="133" actId="20577"/>
          <ac:spMkLst>
            <pc:docMk/>
            <pc:sldMk cId="567965084" sldId="300"/>
            <ac:spMk id="13" creationId="{B3FA63E2-37B7-456B-BA7B-DFB9FF383056}"/>
          </ac:spMkLst>
        </pc:spChg>
      </pc:sldChg>
      <pc:sldChg chg="addSp delSp modSp">
        <pc:chgData name="Pascal Bongers" userId="S::p.bongers_nijmegen.nl#ext#@old.onmicrosoft.com::fe354192-ab8c-4adc-9e2e-e8730dd707b3" providerId="AD" clId="Web-{515DFC96-BF8B-472A-BBC1-351DC150A384}" dt="2021-04-26T08:12:21.241" v="332" actId="20577"/>
        <pc:sldMkLst>
          <pc:docMk/>
          <pc:sldMk cId="242392808" sldId="304"/>
        </pc:sldMkLst>
        <pc:spChg chg="add mod">
          <ac:chgData name="Pascal Bongers" userId="S::p.bongers_nijmegen.nl#ext#@old.onmicrosoft.com::fe354192-ab8c-4adc-9e2e-e8730dd707b3" providerId="AD" clId="Web-{515DFC96-BF8B-472A-BBC1-351DC150A384}" dt="2021-04-26T08:12:21.241" v="332" actId="20577"/>
          <ac:spMkLst>
            <pc:docMk/>
            <pc:sldMk cId="242392808" sldId="304"/>
            <ac:spMk id="2" creationId="{452D4DC5-2C7B-4063-BDA6-0903F4BBB974}"/>
          </ac:spMkLst>
        </pc:spChg>
        <pc:spChg chg="add">
          <ac:chgData name="Pascal Bongers" userId="S::p.bongers_nijmegen.nl#ext#@old.onmicrosoft.com::fe354192-ab8c-4adc-9e2e-e8730dd707b3" providerId="AD" clId="Web-{515DFC96-BF8B-472A-BBC1-351DC150A384}" dt="2021-04-26T08:09:04.096" v="271"/>
          <ac:spMkLst>
            <pc:docMk/>
            <pc:sldMk cId="242392808" sldId="304"/>
            <ac:spMk id="3" creationId="{9EC6270B-276E-4647-BA18-4C75181E5136}"/>
          </ac:spMkLst>
        </pc:spChg>
        <pc:spChg chg="del">
          <ac:chgData name="Pascal Bongers" userId="S::p.bongers_nijmegen.nl#ext#@old.onmicrosoft.com::fe354192-ab8c-4adc-9e2e-e8730dd707b3" providerId="AD" clId="Web-{515DFC96-BF8B-472A-BBC1-351DC150A384}" dt="2021-04-26T08:08:55.565" v="268"/>
          <ac:spMkLst>
            <pc:docMk/>
            <pc:sldMk cId="242392808" sldId="304"/>
            <ac:spMk id="9" creationId="{40A25C31-CD6B-4A20-9019-D66FCA1F49FB}"/>
          </ac:spMkLst>
        </pc:spChg>
        <pc:spChg chg="del mod">
          <ac:chgData name="Pascal Bongers" userId="S::p.bongers_nijmegen.nl#ext#@old.onmicrosoft.com::fe354192-ab8c-4adc-9e2e-e8730dd707b3" providerId="AD" clId="Web-{515DFC96-BF8B-472A-BBC1-351DC150A384}" dt="2021-04-26T08:09:02.659" v="269"/>
          <ac:spMkLst>
            <pc:docMk/>
            <pc:sldMk cId="242392808" sldId="304"/>
            <ac:spMk id="13" creationId="{B3FA63E2-37B7-456B-BA7B-DFB9FF383056}"/>
          </ac:spMkLst>
        </pc:spChg>
      </pc:sldChg>
      <pc:sldChg chg="addSp delSp modSp">
        <pc:chgData name="Pascal Bongers" userId="S::p.bongers_nijmegen.nl#ext#@old.onmicrosoft.com::fe354192-ab8c-4adc-9e2e-e8730dd707b3" providerId="AD" clId="Web-{515DFC96-BF8B-472A-BBC1-351DC150A384}" dt="2021-04-26T08:08:06.736" v="267" actId="20577"/>
        <pc:sldMkLst>
          <pc:docMk/>
          <pc:sldMk cId="2648140487" sldId="305"/>
        </pc:sldMkLst>
        <pc:spChg chg="add">
          <ac:chgData name="Pascal Bongers" userId="S::p.bongers_nijmegen.nl#ext#@old.onmicrosoft.com::fe354192-ab8c-4adc-9e2e-e8730dd707b3" providerId="AD" clId="Web-{515DFC96-BF8B-472A-BBC1-351DC150A384}" dt="2021-04-26T08:05:25.873" v="219"/>
          <ac:spMkLst>
            <pc:docMk/>
            <pc:sldMk cId="2648140487" sldId="305"/>
            <ac:spMk id="2" creationId="{EF9C5EE1-54E8-4C6C-9A93-EA395421C027}"/>
          </ac:spMkLst>
        </pc:spChg>
        <pc:spChg chg="del mod">
          <ac:chgData name="Pascal Bongers" userId="S::p.bongers_nijmegen.nl#ext#@old.onmicrosoft.com::fe354192-ab8c-4adc-9e2e-e8730dd707b3" providerId="AD" clId="Web-{515DFC96-BF8B-472A-BBC1-351DC150A384}" dt="2021-04-26T08:05:24.466" v="218"/>
          <ac:spMkLst>
            <pc:docMk/>
            <pc:sldMk cId="2648140487" sldId="305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515DFC96-BF8B-472A-BBC1-351DC150A384}" dt="2021-04-26T08:08:06.736" v="267" actId="20577"/>
          <ac:spMkLst>
            <pc:docMk/>
            <pc:sldMk cId="2648140487" sldId="305"/>
            <ac:spMk id="13" creationId="{B3FA63E2-37B7-456B-BA7B-DFB9FF383056}"/>
          </ac:spMkLst>
        </pc:spChg>
      </pc:sldChg>
      <pc:sldChg chg="modSp add ord replId">
        <pc:chgData name="Pascal Bongers" userId="S::p.bongers_nijmegen.nl#ext#@old.onmicrosoft.com::fe354192-ab8c-4adc-9e2e-e8730dd707b3" providerId="AD" clId="Web-{515DFC96-BF8B-472A-BBC1-351DC150A384}" dt="2021-04-26T08:15:38.886" v="347" actId="20577"/>
        <pc:sldMkLst>
          <pc:docMk/>
          <pc:sldMk cId="3883200344" sldId="306"/>
        </pc:sldMkLst>
        <pc:spChg chg="mod">
          <ac:chgData name="Pascal Bongers" userId="S::p.bongers_nijmegen.nl#ext#@old.onmicrosoft.com::fe354192-ab8c-4adc-9e2e-e8730dd707b3" providerId="AD" clId="Web-{515DFC96-BF8B-472A-BBC1-351DC150A384}" dt="2021-04-26T08:15:38.886" v="347" actId="20577"/>
          <ac:spMkLst>
            <pc:docMk/>
            <pc:sldMk cId="3883200344" sldId="306"/>
            <ac:spMk id="2" creationId="{452D4DC5-2C7B-4063-BDA6-0903F4BBB974}"/>
          </ac:spMkLst>
        </pc:spChg>
      </pc:sldChg>
      <pc:sldChg chg="add ord replId">
        <pc:chgData name="Pascal Bongers" userId="S::p.bongers_nijmegen.nl#ext#@old.onmicrosoft.com::fe354192-ab8c-4adc-9e2e-e8730dd707b3" providerId="AD" clId="Web-{515DFC96-BF8B-472A-BBC1-351DC150A384}" dt="2021-04-26T08:14:57.526" v="337"/>
        <pc:sldMkLst>
          <pc:docMk/>
          <pc:sldMk cId="3935623383" sldId="307"/>
        </pc:sldMkLst>
      </pc:sldChg>
      <pc:sldChg chg="modSp add replId">
        <pc:chgData name="Pascal Bongers" userId="S::p.bongers_nijmegen.nl#ext#@old.onmicrosoft.com::fe354192-ab8c-4adc-9e2e-e8730dd707b3" providerId="AD" clId="Web-{515DFC96-BF8B-472A-BBC1-351DC150A384}" dt="2021-04-26T08:16:03.324" v="358" actId="20577"/>
        <pc:sldMkLst>
          <pc:docMk/>
          <pc:sldMk cId="1027585660" sldId="308"/>
        </pc:sldMkLst>
        <pc:spChg chg="mod">
          <ac:chgData name="Pascal Bongers" userId="S::p.bongers_nijmegen.nl#ext#@old.onmicrosoft.com::fe354192-ab8c-4adc-9e2e-e8730dd707b3" providerId="AD" clId="Web-{515DFC96-BF8B-472A-BBC1-351DC150A384}" dt="2021-04-26T08:16:03.324" v="358" actId="20577"/>
          <ac:spMkLst>
            <pc:docMk/>
            <pc:sldMk cId="1027585660" sldId="308"/>
            <ac:spMk id="2" creationId="{452D4DC5-2C7B-4063-BDA6-0903F4BBB9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12-9-2021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3" y="4052682"/>
            <a:ext cx="111802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3600" dirty="0">
                <a:latin typeface="+mj-lt"/>
                <a:cs typeface="Calibri Light"/>
              </a:rPr>
              <a:t>Review sprint </a:t>
            </a:r>
            <a:r>
              <a:rPr lang="nl-NL" sz="3600" dirty="0">
                <a:highlight>
                  <a:srgbClr val="FFFF00"/>
                </a:highlight>
                <a:latin typeface="+mj-lt"/>
                <a:cs typeface="Calibri Light"/>
              </a:rPr>
              <a:t>xx</a:t>
            </a:r>
            <a:endParaRPr lang="nl-NL" sz="3600" dirty="0">
              <a:latin typeface="+mj-lt"/>
              <a:cs typeface="Calibri Light"/>
            </a:endParaRPr>
          </a:p>
          <a:p>
            <a:pPr algn="ctr"/>
            <a:r>
              <a:rPr lang="nl-NL" sz="2800" dirty="0" err="1">
                <a:highlight>
                  <a:srgbClr val="FFFF00"/>
                </a:highlight>
                <a:latin typeface="+mj-lt"/>
                <a:cs typeface="Calibri Light"/>
              </a:rPr>
              <a:t>Dd</a:t>
            </a:r>
            <a:r>
              <a:rPr lang="nl-NL" sz="2800" dirty="0">
                <a:highlight>
                  <a:srgbClr val="FFFF00"/>
                </a:highlight>
                <a:latin typeface="+mj-lt"/>
                <a:cs typeface="Calibri Light"/>
              </a:rPr>
              <a:t>-mm-</a:t>
            </a:r>
            <a:r>
              <a:rPr lang="nl-NL" sz="2800" dirty="0" err="1">
                <a:highlight>
                  <a:srgbClr val="FFFF00"/>
                </a:highlight>
                <a:latin typeface="+mj-lt"/>
                <a:cs typeface="Calibri Light"/>
              </a:rPr>
              <a:t>jjjj</a:t>
            </a:r>
            <a:endParaRPr lang="nl-NL" sz="2800">
              <a:highlight>
                <a:srgbClr val="FFFF00"/>
              </a:highlight>
              <a:latin typeface="+mj-lt"/>
              <a:cs typeface="Calibri Light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5494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Afbeelding 3">
            <a:extLst>
              <a:ext uri="{FF2B5EF4-FFF2-40B4-BE49-F238E27FC236}">
                <a16:creationId xmlns:a16="http://schemas.microsoft.com/office/drawing/2014/main" id="{2C957100-41E9-436F-B6D0-2BD058979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10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 Subtitel/thema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019300" y="1978902"/>
            <a:ext cx="9391649" cy="264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(</a:t>
            </a:r>
            <a:r>
              <a:rPr lang="en-GB" sz="2800" err="1">
                <a:latin typeface="+mj-lt"/>
              </a:rPr>
              <a:t>kort</a:t>
            </a:r>
            <a:r>
              <a:rPr lang="en-GB" sz="2800">
                <a:latin typeface="+mj-lt"/>
              </a:rPr>
              <a:t> &amp; </a:t>
            </a:r>
            <a:r>
              <a:rPr lang="en-GB" sz="2800" err="1">
                <a:latin typeface="+mj-lt"/>
              </a:rPr>
              <a:t>krachtig</a:t>
            </a:r>
            <a:r>
              <a:rPr lang="en-GB" sz="2800">
                <a:latin typeface="+mj-lt"/>
              </a:rPr>
              <a:t> = </a:t>
            </a:r>
            <a:r>
              <a:rPr lang="en-GB" sz="2800" err="1">
                <a:latin typeface="+mj-lt"/>
              </a:rPr>
              <a:t>pakkende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steekwoorden</a:t>
            </a:r>
            <a:r>
              <a:rPr lang="en-GB" sz="2800">
                <a:latin typeface="+mj-lt"/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endParaRPr lang="en-GB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47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22661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Doel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55452" y="2230371"/>
            <a:ext cx="5840547" cy="160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(</a:t>
            </a:r>
            <a:r>
              <a:rPr lang="en-GB" sz="2800" err="1">
                <a:latin typeface="+mj-lt"/>
              </a:rPr>
              <a:t>actie</a:t>
            </a:r>
            <a:r>
              <a:rPr lang="en-GB" sz="2800">
                <a:latin typeface="+mj-lt"/>
              </a:rPr>
              <a:t>/</a:t>
            </a:r>
            <a:r>
              <a:rPr lang="en-GB" sz="2800" err="1">
                <a:latin typeface="+mj-lt"/>
              </a:rPr>
              <a:t>vraag</a:t>
            </a:r>
            <a:r>
              <a:rPr lang="en-GB" sz="2800">
                <a:latin typeface="+mj-lt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80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err="1">
                <a:latin typeface="+mj-lt"/>
              </a:rPr>
              <a:t>Tekst</a:t>
            </a:r>
            <a:endParaRPr lang="en-GB" sz="2800">
              <a:latin typeface="+mj-lt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EF20AE5-82AE-4A0A-ABDB-FFCFC3E6B4F6}"/>
              </a:ext>
            </a:extLst>
          </p:cNvPr>
          <p:cNvSpPr txBox="1"/>
          <p:nvPr/>
        </p:nvSpPr>
        <p:spPr>
          <a:xfrm>
            <a:off x="7174048" y="2226644"/>
            <a:ext cx="4762500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(</a:t>
            </a:r>
            <a:r>
              <a:rPr lang="en-GB" sz="2800" err="1">
                <a:latin typeface="+mj-lt"/>
              </a:rPr>
              <a:t>resultaat</a:t>
            </a:r>
            <a:r>
              <a:rPr lang="en-GB" sz="2800">
                <a:latin typeface="+mj-lt"/>
              </a:rPr>
              <a:t>/</a:t>
            </a:r>
            <a:r>
              <a:rPr lang="en-GB" sz="2800" err="1">
                <a:latin typeface="+mj-lt"/>
              </a:rPr>
              <a:t>antwoord</a:t>
            </a:r>
            <a:r>
              <a:rPr lang="en-GB" sz="2800">
                <a:latin typeface="+mj-lt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err="1">
                <a:latin typeface="+mj-lt"/>
              </a:rPr>
              <a:t>Tekst</a:t>
            </a:r>
            <a:endParaRPr lang="en-GB" sz="280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err="1">
                <a:latin typeface="+mj-lt"/>
              </a:rPr>
              <a:t>Tekst</a:t>
            </a:r>
            <a:endParaRPr lang="en-GB" sz="280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err="1">
                <a:latin typeface="+mj-lt"/>
              </a:rPr>
              <a:t>Tekst</a:t>
            </a:r>
            <a:endParaRPr lang="en-NL" sz="2800">
              <a:latin typeface="+mj-lt"/>
              <a:cs typeface="Calibri" panose="020F0502020204030204"/>
            </a:endParaRPr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C41DD8F5-BFDE-4004-AFD4-44378011D338}"/>
              </a:ext>
            </a:extLst>
          </p:cNvPr>
          <p:cNvSpPr/>
          <p:nvPr/>
        </p:nvSpPr>
        <p:spPr>
          <a:xfrm rot="16200000">
            <a:off x="5343524" y="3021026"/>
            <a:ext cx="1504950" cy="10609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28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Calibri Light"/>
                <a:cs typeface="Calibri Light"/>
              </a:rPr>
              <a:t>  Feedback</a:t>
            </a:r>
            <a:endParaRPr lang="nl-NL" sz="3600" dirty="0">
              <a:highlight>
                <a:srgbClr val="FFFF00"/>
              </a:highlight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Chat / bellen / video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Onderzoek/UX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Techniek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Communicatie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nl-NL" dirty="0">
                <a:cs typeface="Calibri" panose="020F0502020204030204"/>
              </a:rPr>
              <a:t>Kennispartners / adviseurs</a:t>
            </a:r>
            <a:endParaRPr lang="nl-NL" dirty="0">
              <a:ea typeface="+mn-lt"/>
              <a:cs typeface="+mn-lt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  <a:endParaRPr lang="nl-NL" dirty="0"/>
          </a:p>
          <a:p>
            <a:endParaRPr lang="nl-NL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320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Calibri Light"/>
                <a:cs typeface="Calibri Light"/>
              </a:rPr>
              <a:t>  Vooruitblik volgende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Chat / bellen / video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Onderzoek/UX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Techniek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Communicatie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nl-NL" dirty="0">
                <a:cs typeface="Calibri" panose="020F0502020204030204"/>
              </a:rPr>
              <a:t>Kennispartners / adviseurs</a:t>
            </a:r>
            <a:endParaRPr lang="nl-NL" dirty="0">
              <a:ea typeface="+mn-lt"/>
              <a:cs typeface="+mn-lt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  <a:endParaRPr lang="nl-NL" dirty="0"/>
          </a:p>
          <a:p>
            <a:endParaRPr lang="nl-NL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758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659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17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Meer info?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60000"/>
              </a:lnSpc>
            </a:pPr>
            <a:r>
              <a:rPr lang="nl-NL" dirty="0" err="1">
                <a:highlight>
                  <a:srgbClr val="000000"/>
                </a:highlight>
                <a:latin typeface="+mj-lt"/>
                <a:cs typeface="Calibri"/>
              </a:rPr>
              <a:t>xxxxxxxxxxxxxxxx</a:t>
            </a:r>
            <a:r>
              <a:rPr lang="nl-NL" dirty="0">
                <a:highlight>
                  <a:srgbClr val="000000"/>
                </a:highlight>
                <a:latin typeface="+mj-lt"/>
                <a:cs typeface="Calibri"/>
              </a:rPr>
              <a:t> </a:t>
            </a:r>
            <a:r>
              <a:rPr lang="nl-NL" dirty="0">
                <a:latin typeface="+mj-lt"/>
                <a:cs typeface="Calibri"/>
              </a:rPr>
              <a:t>(product </a:t>
            </a:r>
            <a:r>
              <a:rPr lang="nl-NL" dirty="0" err="1">
                <a:latin typeface="+mj-lt"/>
                <a:cs typeface="Calibri"/>
              </a:rPr>
              <a:t>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latin typeface="+mj-lt"/>
                <a:cs typeface="Calibri"/>
              </a:rPr>
              <a:t>  </a:t>
            </a:r>
            <a:r>
              <a:rPr lang="nl-NL" i="1" dirty="0">
                <a:highlight>
                  <a:srgbClr val="000000"/>
                </a:highlight>
                <a:latin typeface="+mj-lt"/>
                <a:cs typeface="Calibri"/>
              </a:rPr>
              <a:t>xxxxxxxxxxxxxx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E546D9-5FD6-4594-95DB-97C4B6BE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59"/>
          <a:stretch/>
        </p:blipFill>
        <p:spPr>
          <a:xfrm>
            <a:off x="6019854" y="928688"/>
            <a:ext cx="5709411" cy="54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39356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61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Agenda review </a:t>
            </a:r>
            <a:endParaRPr lang="en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+mj-lt"/>
                <a:cs typeface="Calibri Light"/>
              </a:rPr>
              <a:t>Doelstellingen afgelopen sprint (uu.mm - uu.mm)</a:t>
            </a:r>
          </a:p>
          <a:p>
            <a:r>
              <a:rPr lang="nl-NL" dirty="0">
                <a:latin typeface="+mj-lt"/>
                <a:cs typeface="Calibri Light"/>
              </a:rPr>
              <a:t>Resultaten (uu.mm - uu.mm)</a:t>
            </a:r>
            <a:endParaRPr lang="nl-NL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nl-NL" dirty="0">
                <a:latin typeface="+mj-lt"/>
                <a:cs typeface="Calibri Light"/>
              </a:rPr>
              <a:t>…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nl-NL" dirty="0">
                <a:latin typeface="+mj-lt"/>
                <a:cs typeface="Calibri Light"/>
              </a:rPr>
              <a:t>…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nl-NL" dirty="0">
                <a:latin typeface="+mj-lt"/>
                <a:cs typeface="Calibri Light"/>
              </a:rPr>
              <a:t>...</a:t>
            </a:r>
          </a:p>
          <a:p>
            <a:r>
              <a:rPr lang="nl-NL">
                <a:latin typeface="+mj-lt"/>
                <a:cs typeface="Calibri Light"/>
              </a:rPr>
              <a:t>Niet behaald (uu.mm - uu.mm)</a:t>
            </a:r>
            <a:endParaRPr lang="nl-NL">
              <a:ea typeface="+mn-lt"/>
              <a:cs typeface="+mn-lt"/>
            </a:endParaRPr>
          </a:p>
          <a:p>
            <a:r>
              <a:rPr lang="nl-NL">
                <a:latin typeface="+mj-lt"/>
                <a:cs typeface="Calibri Light"/>
              </a:rPr>
              <a:t>Feedback (uu.mm - uu.mm)</a:t>
            </a:r>
            <a:endParaRPr lang="nl-NL">
              <a:ea typeface="+mn-lt"/>
              <a:cs typeface="+mn-lt"/>
            </a:endParaRPr>
          </a:p>
          <a:p>
            <a:r>
              <a:rPr lang="nl-NL">
                <a:latin typeface="+mj-lt"/>
                <a:cs typeface="Calibri Light"/>
              </a:rPr>
              <a:t>Vooruitblik volgende sprint (uu.mm - uu.mm)</a:t>
            </a:r>
            <a:endParaRPr lang="nl-N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2051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Doelstellingen afgelopen sprint</a:t>
            </a:r>
            <a:endParaRPr lang="en-NL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FEFCE0-B637-4BFB-B492-BEF83DCDCA71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Chat / bellen / video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Onderzoek/UX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Techniek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Communicatie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nl-NL" dirty="0">
                <a:cs typeface="Calibri" panose="020F0502020204030204"/>
              </a:rPr>
              <a:t>Kennispartners / adviseurs</a:t>
            </a:r>
            <a:endParaRPr lang="nl-NL" dirty="0">
              <a:ea typeface="+mn-lt"/>
              <a:cs typeface="+mn-lt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  <a:endParaRPr lang="nl-NL" dirty="0"/>
          </a:p>
          <a:p>
            <a:endParaRPr lang="nl-NL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Resultaten sprint </a:t>
            </a:r>
            <a:r>
              <a:rPr lang="nl-NL" sz="3600" dirty="0">
                <a:highlight>
                  <a:srgbClr val="FFFF00"/>
                </a:highlight>
              </a:rPr>
              <a:t>xx</a:t>
            </a:r>
          </a:p>
          <a:p>
            <a:pPr algn="l"/>
            <a:r>
              <a:rPr lang="nl-NL" sz="1600" dirty="0">
                <a:cs typeface="Calibri Light"/>
              </a:rPr>
              <a:t>     </a:t>
            </a:r>
            <a:r>
              <a:rPr lang="nl-NL" sz="1600" dirty="0">
                <a:highlight>
                  <a:srgbClr val="FFFF00"/>
                </a:highlight>
                <a:cs typeface="Calibri Light"/>
              </a:rPr>
              <a:t>NB vermeld hier ook welke besluiten/obstakels cruciaal geweest zijn voor deze resultaten</a:t>
            </a:r>
            <a:endParaRPr lang="nl-NL" sz="3600" dirty="0">
              <a:highlight>
                <a:srgbClr val="FFFF00"/>
              </a:highlight>
              <a:cs typeface="Calibri Ligh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9C5EE1-54E8-4C6C-9A93-EA395421C027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Chat / bellen / video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Onderzoek/UX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Techniek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Communicatie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nl-NL" dirty="0">
                <a:cs typeface="Calibri" panose="020F0502020204030204"/>
              </a:rPr>
              <a:t>Kennispartners / adviseurs</a:t>
            </a:r>
            <a:endParaRPr lang="nl-NL" dirty="0">
              <a:ea typeface="+mn-lt"/>
              <a:cs typeface="+mn-lt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  <a:endParaRPr lang="nl-NL" dirty="0"/>
          </a:p>
          <a:p>
            <a:endParaRPr lang="nl-NL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81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Calibri Light"/>
                <a:cs typeface="Calibri Light"/>
              </a:rPr>
              <a:t>  Niet behaalde (deel)resultaten</a:t>
            </a:r>
            <a:endParaRPr lang="nl-NL" sz="3600" dirty="0">
              <a:highlight>
                <a:srgbClr val="FFFF00"/>
              </a:highlight>
              <a:latin typeface="Calibri Light"/>
              <a:cs typeface="Calibri Light"/>
            </a:endParaRPr>
          </a:p>
          <a:p>
            <a:pPr algn="l"/>
            <a:r>
              <a:rPr lang="nl-NL" sz="1600" dirty="0">
                <a:cs typeface="Calibri Light"/>
              </a:rPr>
              <a:t>     </a:t>
            </a:r>
            <a:r>
              <a:rPr lang="nl-NL" sz="1600" dirty="0">
                <a:highlight>
                  <a:srgbClr val="FFFF00"/>
                </a:highlight>
                <a:cs typeface="Calibri Light"/>
              </a:rPr>
              <a:t>NB dit kan ook al verteld worden bij de wel behaalde resultaten. Dan kan deze dia vervallen.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255453" y="1958024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Chat / bellen / video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Onderzoek/UX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Techniek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</a:rPr>
              <a:t>Communicatie</a:t>
            </a:r>
            <a:endParaRPr lang="nl-NL" dirty="0">
              <a:cs typeface="Calibri" panose="020F0502020204030204"/>
            </a:endParaRPr>
          </a:p>
          <a:p>
            <a:r>
              <a:rPr lang="nl-NL" dirty="0">
                <a:ea typeface="+mn-lt"/>
                <a:cs typeface="+mn-lt"/>
              </a:rPr>
              <a:t>…</a:t>
            </a:r>
          </a:p>
          <a:p>
            <a:pPr marL="0" indent="0">
              <a:buNone/>
            </a:pPr>
            <a:r>
              <a:rPr lang="nl-NL" dirty="0">
                <a:cs typeface="Calibri" panose="020F0502020204030204"/>
              </a:rPr>
              <a:t>Kennispartners / adviseurs</a:t>
            </a:r>
            <a:endParaRPr lang="nl-NL" dirty="0">
              <a:ea typeface="+mn-lt"/>
              <a:cs typeface="+mn-lt"/>
            </a:endParaRPr>
          </a:p>
          <a:p>
            <a:r>
              <a:rPr lang="nl-NL" dirty="0">
                <a:cs typeface="Calibri" panose="020F0502020204030204"/>
              </a:rPr>
              <a:t>...</a:t>
            </a:r>
            <a:endParaRPr lang="nl-NL" dirty="0"/>
          </a:p>
          <a:p>
            <a:endParaRPr lang="nl-NL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3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Subtitel/thema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0" y="2883016"/>
            <a:ext cx="12192000" cy="1091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nl-NL" sz="2800" b="0" i="0">
                <a:effectLst/>
                <a:latin typeface="+mj-lt"/>
              </a:rPr>
            </a:br>
            <a:r>
              <a:rPr lang="nl-NL" sz="2800" b="0" i="0">
                <a:effectLst/>
                <a:latin typeface="+mj-lt"/>
              </a:rPr>
              <a:t>“quote/doelstelling/belofte e.d.”</a:t>
            </a:r>
            <a:endParaRPr lang="en-GB" sz="280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34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489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 Subtitel/thema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019300" y="1978902"/>
            <a:ext cx="9391649" cy="264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(</a:t>
            </a:r>
            <a:r>
              <a:rPr lang="en-GB" sz="2800" err="1">
                <a:latin typeface="+mj-lt"/>
              </a:rPr>
              <a:t>kort</a:t>
            </a:r>
            <a:r>
              <a:rPr lang="en-GB" sz="2800">
                <a:latin typeface="+mj-lt"/>
              </a:rPr>
              <a:t> &amp; </a:t>
            </a:r>
            <a:r>
              <a:rPr lang="en-GB" sz="2800" err="1">
                <a:latin typeface="+mj-lt"/>
              </a:rPr>
              <a:t>krachtig</a:t>
            </a:r>
            <a:r>
              <a:rPr lang="en-GB" sz="2800">
                <a:latin typeface="+mj-lt"/>
              </a:rPr>
              <a:t> = </a:t>
            </a:r>
            <a:r>
              <a:rPr lang="en-GB" sz="2800" err="1">
                <a:latin typeface="+mj-lt"/>
              </a:rPr>
              <a:t>pakkende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steekwoorden</a:t>
            </a:r>
            <a:r>
              <a:rPr lang="en-GB" sz="2800">
                <a:latin typeface="+mj-lt"/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Tekst</a:t>
            </a:r>
            <a:endParaRPr lang="en-GB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8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Subtitel/thema</a:t>
            </a:r>
            <a:endParaRPr lang="en-NL" sz="36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735BB0E-9AC6-4B8B-93F4-249A05221218}"/>
              </a:ext>
            </a:extLst>
          </p:cNvPr>
          <p:cNvSpPr/>
          <p:nvPr/>
        </p:nvSpPr>
        <p:spPr>
          <a:xfrm>
            <a:off x="5902036" y="834535"/>
            <a:ext cx="6040583" cy="541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ysClr val="windowText" lastClr="000000"/>
                </a:solidFill>
              </a:rPr>
              <a:t>Afbeelding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255453" y="2476499"/>
            <a:ext cx="5180391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err="1">
                <a:latin typeface="+mj-lt"/>
              </a:rPr>
              <a:t>Tekst</a:t>
            </a:r>
            <a:r>
              <a:rPr lang="en-GB" sz="2800">
                <a:latin typeface="+mj-lt"/>
              </a:rPr>
              <a:t> (</a:t>
            </a:r>
            <a:r>
              <a:rPr lang="en-GB" sz="2800" err="1">
                <a:latin typeface="+mj-lt"/>
              </a:rPr>
              <a:t>kort</a:t>
            </a:r>
            <a:r>
              <a:rPr lang="en-GB" sz="2800">
                <a:latin typeface="+mj-lt"/>
              </a:rPr>
              <a:t> &amp; </a:t>
            </a:r>
            <a:r>
              <a:rPr lang="en-GB" sz="2800" err="1">
                <a:latin typeface="+mj-lt"/>
              </a:rPr>
              <a:t>krachtig</a:t>
            </a:r>
            <a:r>
              <a:rPr lang="en-GB" sz="2800">
                <a:latin typeface="+mj-lt"/>
              </a:rPr>
              <a:t> = </a:t>
            </a:r>
            <a:r>
              <a:rPr lang="en-GB" sz="2800" err="1">
                <a:latin typeface="+mj-lt"/>
              </a:rPr>
              <a:t>pakkende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steekwoorden</a:t>
            </a:r>
            <a:r>
              <a:rPr lang="en-GB" sz="2800">
                <a:latin typeface="+mj-lt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err="1">
                <a:latin typeface="+mj-lt"/>
                <a:cs typeface="Calibri"/>
              </a:rPr>
              <a:t>Tekst</a:t>
            </a:r>
            <a:endParaRPr lang="en-US" sz="2800">
              <a:latin typeface="+mj-lt"/>
              <a:cs typeface="Calibri"/>
            </a:endParaRPr>
          </a:p>
          <a:p>
            <a:pPr marL="457200" lvl="1" indent="0">
              <a:buNone/>
            </a:pPr>
            <a:endParaRPr lang="en-US" sz="2800">
              <a:latin typeface="+mj-lt"/>
              <a:cs typeface="Calibri"/>
            </a:endParaRPr>
          </a:p>
          <a:p>
            <a:r>
              <a:rPr lang="en-US" err="1">
                <a:latin typeface="+mj-lt"/>
                <a:cs typeface="Calibri"/>
              </a:rPr>
              <a:t>Tekst</a:t>
            </a:r>
            <a:endParaRPr lang="en-US">
              <a:latin typeface="+mj-lt"/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err="1">
                <a:latin typeface="+mj-lt"/>
                <a:cs typeface="Calibri"/>
              </a:rPr>
              <a:t>Tekst</a:t>
            </a:r>
            <a:endParaRPr lang="en-US" sz="2800">
              <a:latin typeface="+mj-lt"/>
              <a:cs typeface="Calibri"/>
            </a:endParaRPr>
          </a:p>
          <a:p>
            <a:pPr lvl="1"/>
            <a:endParaRPr lang="en-US" sz="2800">
              <a:latin typeface="+mj-lt"/>
              <a:cs typeface="Calibri"/>
            </a:endParaRPr>
          </a:p>
          <a:p>
            <a:r>
              <a:rPr lang="en-US" err="1">
                <a:latin typeface="+mj-lt"/>
                <a:cs typeface="Calibri"/>
              </a:rPr>
              <a:t>Tekst</a:t>
            </a:r>
            <a:endParaRPr lang="en-US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9195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7A4CFC-3F40-4127-93C2-46C0148A8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AC65C1-B260-44E2-BE3D-B75EBA8EA7D9}"/>
</file>

<file path=customXml/itemProps3.xml><?xml version="1.0" encoding="utf-8"?>
<ds:datastoreItem xmlns:ds="http://schemas.openxmlformats.org/officeDocument/2006/customXml" ds:itemID="{0C833C49-2BE1-4753-B4B2-9AE6BAF51370}">
  <ds:schemaRefs>
    <ds:schemaRef ds:uri="07b1d271-315f-4bc8-968d-77c487b5b20e"/>
    <ds:schemaRef ds:uri="33384e44-e815-416e-ba25-72fede1917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15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Goebel</dc:creator>
  <cp:revision>118</cp:revision>
  <dcterms:created xsi:type="dcterms:W3CDTF">2021-03-01T11:29:10Z</dcterms:created>
  <dcterms:modified xsi:type="dcterms:W3CDTF">2021-09-12T18:09:49Z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