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84" r:id="rId6"/>
    <p:sldId id="300" r:id="rId7"/>
    <p:sldId id="288" r:id="rId8"/>
    <p:sldId id="287" r:id="rId9"/>
    <p:sldId id="292" r:id="rId10"/>
    <p:sldId id="291" r:id="rId11"/>
    <p:sldId id="293" r:id="rId12"/>
    <p:sldId id="294" r:id="rId13"/>
    <p:sldId id="295" r:id="rId14"/>
    <p:sldId id="296" r:id="rId15"/>
    <p:sldId id="297" r:id="rId16"/>
    <p:sldId id="299" r:id="rId17"/>
    <p:sldId id="29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E7964-8BDA-46D6-BF55-280064860D5B}" v="16" dt="2021-09-13T09:22:42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ebel, CJ (Coen)" userId="S::cj.goebel@drechtsteden.nl::f5d40609-8e5f-4507-a4a1-2b64ed1e6cf6" providerId="AD" clId="Web-{2B6B7397-E585-869D-79FF-42BA4C6618DA}"/>
    <pc:docChg chg="modSld">
      <pc:chgData name="Goebel, CJ (Coen)" userId="S::cj.goebel@drechtsteden.nl::f5d40609-8e5f-4507-a4a1-2b64ed1e6cf6" providerId="AD" clId="Web-{2B6B7397-E585-869D-79FF-42BA4C6618DA}" dt="2021-03-04T12:55:40.803" v="77" actId="20577"/>
      <pc:docMkLst>
        <pc:docMk/>
      </pc:docMkLst>
      <pc:sldChg chg="addSp delSp modSp">
        <pc:chgData name="Goebel, CJ (Coen)" userId="S::cj.goebel@drechtsteden.nl::f5d40609-8e5f-4507-a4a1-2b64ed1e6cf6" providerId="AD" clId="Web-{2B6B7397-E585-869D-79FF-42BA4C6618DA}" dt="2021-03-04T12:55:12.209" v="72"/>
        <pc:sldMkLst>
          <pc:docMk/>
          <pc:sldMk cId="3069043493" sldId="284"/>
        </pc:sldMkLst>
        <pc:spChg chg="add mod">
          <ac:chgData name="Goebel, CJ (Coen)" userId="S::cj.goebel@drechtsteden.nl::f5d40609-8e5f-4507-a4a1-2b64ed1e6cf6" providerId="AD" clId="Web-{2B6B7397-E585-869D-79FF-42BA4C6618DA}" dt="2021-03-04T12:55:00.474" v="71" actId="1076"/>
          <ac:spMkLst>
            <pc:docMk/>
            <pc:sldMk cId="3069043493" sldId="284"/>
            <ac:spMk id="61" creationId="{97FB0155-F55D-4ECE-B8C0-A4078CD1C332}"/>
          </ac:spMkLst>
        </pc:spChg>
        <pc:spChg chg="add del mod">
          <ac:chgData name="Goebel, CJ (Coen)" userId="S::cj.goebel@drechtsteden.nl::f5d40609-8e5f-4507-a4a1-2b64ed1e6cf6" providerId="AD" clId="Web-{2B6B7397-E585-869D-79FF-42BA4C6618DA}" dt="2021-03-04T12:53:26.550" v="32"/>
          <ac:spMkLst>
            <pc:docMk/>
            <pc:sldMk cId="3069043493" sldId="284"/>
            <ac:spMk id="62" creationId="{A393F404-E07B-44E2-965E-FF9FDCD1F7CD}"/>
          </ac:spMkLst>
        </pc:spChg>
        <pc:spChg chg="add mod">
          <ac:chgData name="Goebel, CJ (Coen)" userId="S::cj.goebel@drechtsteden.nl::f5d40609-8e5f-4507-a4a1-2b64ed1e6cf6" providerId="AD" clId="Web-{2B6B7397-E585-869D-79FF-42BA4C6618DA}" dt="2021-03-04T12:54:53.661" v="68" actId="1076"/>
          <ac:spMkLst>
            <pc:docMk/>
            <pc:sldMk cId="3069043493" sldId="284"/>
            <ac:spMk id="69" creationId="{18D0CDEE-DFEB-4F22-88E1-76BE0448BB72}"/>
          </ac:spMkLst>
        </pc:spChg>
        <pc:spChg chg="add mod ord">
          <ac:chgData name="Goebel, CJ (Coen)" userId="S::cj.goebel@drechtsteden.nl::f5d40609-8e5f-4507-a4a1-2b64ed1e6cf6" providerId="AD" clId="Web-{2B6B7397-E585-869D-79FF-42BA4C6618DA}" dt="2021-03-04T12:54:49.474" v="67"/>
          <ac:spMkLst>
            <pc:docMk/>
            <pc:sldMk cId="3069043493" sldId="284"/>
            <ac:spMk id="82" creationId="{E5C72846-DE73-49B2-8347-9F77EBA10F99}"/>
          </ac:spMkLst>
        </pc:spChg>
        <pc:grpChg chg="add">
          <ac:chgData name="Goebel, CJ (Coen)" userId="S::cj.goebel@drechtsteden.nl::f5d40609-8e5f-4507-a4a1-2b64ed1e6cf6" providerId="AD" clId="Web-{2B6B7397-E585-869D-79FF-42BA4C6618DA}" dt="2021-03-04T12:55:12.209" v="72"/>
          <ac:grpSpMkLst>
            <pc:docMk/>
            <pc:sldMk cId="3069043493" sldId="284"/>
            <ac:grpSpMk id="89" creationId="{4034BD1B-FCC3-408C-ADB3-5C2A7A9665CE}"/>
          </ac:grpSpMkLst>
        </pc:grpChg>
      </pc:sldChg>
      <pc:sldChg chg="modSp">
        <pc:chgData name="Goebel, CJ (Coen)" userId="S::cj.goebel@drechtsteden.nl::f5d40609-8e5f-4507-a4a1-2b64ed1e6cf6" providerId="AD" clId="Web-{2B6B7397-E585-869D-79FF-42BA4C6618DA}" dt="2021-03-04T12:55:40.803" v="77" actId="20577"/>
        <pc:sldMkLst>
          <pc:docMk/>
          <pc:sldMk cId="3701897092" sldId="288"/>
        </pc:sldMkLst>
        <pc:spChg chg="mod">
          <ac:chgData name="Goebel, CJ (Coen)" userId="S::cj.goebel@drechtsteden.nl::f5d40609-8e5f-4507-a4a1-2b64ed1e6cf6" providerId="AD" clId="Web-{2B6B7397-E585-869D-79FF-42BA4C6618DA}" dt="2021-03-04T12:55:40.803" v="77" actId="20577"/>
          <ac:spMkLst>
            <pc:docMk/>
            <pc:sldMk cId="3701897092" sldId="288"/>
            <ac:spMk id="9" creationId="{40A25C31-CD6B-4A20-9019-D66FCA1F49FB}"/>
          </ac:spMkLst>
        </pc:spChg>
      </pc:sldChg>
    </pc:docChg>
  </pc:docChgLst>
  <pc:docChgLst>
    <pc:chgData name="Henk Dieter Oordt" userId="S::henkdieter_tweedegolf.com#ext#@old.onmicrosoft.com::d4561e04-3d32-41d8-a2a8-87baf4e07996" providerId="AD" clId="Web-{7573F408-47AF-4A9D-89A8-D4D87B1D794C}"/>
    <pc:docChg chg="modSld">
      <pc:chgData name="Henk Dieter Oordt" userId="S::henkdieter_tweedegolf.com#ext#@old.onmicrosoft.com::d4561e04-3d32-41d8-a2a8-87baf4e07996" providerId="AD" clId="Web-{7573F408-47AF-4A9D-89A8-D4D87B1D794C}" dt="2021-03-05T08:33:52.321" v="42"/>
      <pc:docMkLst>
        <pc:docMk/>
      </pc:docMkLst>
      <pc:sldChg chg="modSp">
        <pc:chgData name="Henk Dieter Oordt" userId="S::henkdieter_tweedegolf.com#ext#@old.onmicrosoft.com::d4561e04-3d32-41d8-a2a8-87baf4e07996" providerId="AD" clId="Web-{7573F408-47AF-4A9D-89A8-D4D87B1D794C}" dt="2021-03-05T08:00:08.415" v="34" actId="20577"/>
        <pc:sldMkLst>
          <pc:docMk/>
          <pc:sldMk cId="2212109454" sldId="291"/>
        </pc:sldMkLst>
        <pc:spChg chg="mod">
          <ac:chgData name="Henk Dieter Oordt" userId="S::henkdieter_tweedegolf.com#ext#@old.onmicrosoft.com::d4561e04-3d32-41d8-a2a8-87baf4e07996" providerId="AD" clId="Web-{7573F408-47AF-4A9D-89A8-D4D87B1D794C}" dt="2021-03-05T08:00:08.415" v="34" actId="20577"/>
          <ac:spMkLst>
            <pc:docMk/>
            <pc:sldMk cId="2212109454" sldId="291"/>
            <ac:spMk id="9" creationId="{0F96004D-5DBC-4CF2-8BA0-BF70A4DF801B}"/>
          </ac:spMkLst>
        </pc:spChg>
      </pc:sldChg>
      <pc:sldChg chg="modSp">
        <pc:chgData name="Henk Dieter Oordt" userId="S::henkdieter_tweedegolf.com#ext#@old.onmicrosoft.com::d4561e04-3d32-41d8-a2a8-87baf4e07996" providerId="AD" clId="Web-{7573F408-47AF-4A9D-89A8-D4D87B1D794C}" dt="2021-03-05T08:29:26.723" v="40"/>
        <pc:sldMkLst>
          <pc:docMk/>
          <pc:sldMk cId="1230906742" sldId="293"/>
        </pc:sldMkLst>
        <pc:picChg chg="mod">
          <ac:chgData name="Henk Dieter Oordt" userId="S::henkdieter_tweedegolf.com#ext#@old.onmicrosoft.com::d4561e04-3d32-41d8-a2a8-87baf4e07996" providerId="AD" clId="Web-{7573F408-47AF-4A9D-89A8-D4D87B1D794C}" dt="2021-03-05T08:29:26.723" v="40"/>
          <ac:picMkLst>
            <pc:docMk/>
            <pc:sldMk cId="1230906742" sldId="293"/>
            <ac:picMk id="2" creationId="{860F5EB9-0E52-4E0E-81BA-583ACCC50A57}"/>
          </ac:picMkLst>
        </pc:picChg>
      </pc:sldChg>
      <pc:sldChg chg="delSp modSp">
        <pc:chgData name="Henk Dieter Oordt" userId="S::henkdieter_tweedegolf.com#ext#@old.onmicrosoft.com::d4561e04-3d32-41d8-a2a8-87baf4e07996" providerId="AD" clId="Web-{7573F408-47AF-4A9D-89A8-D4D87B1D794C}" dt="2021-03-05T08:28:24.550" v="39"/>
        <pc:sldMkLst>
          <pc:docMk/>
          <pc:sldMk cId="3898033181" sldId="294"/>
        </pc:sldMkLst>
        <pc:picChg chg="del">
          <ac:chgData name="Henk Dieter Oordt" userId="S::henkdieter_tweedegolf.com#ext#@old.onmicrosoft.com::d4561e04-3d32-41d8-a2a8-87baf4e07996" providerId="AD" clId="Web-{7573F408-47AF-4A9D-89A8-D4D87B1D794C}" dt="2021-03-05T08:28:24.550" v="39"/>
          <ac:picMkLst>
            <pc:docMk/>
            <pc:sldMk cId="3898033181" sldId="294"/>
            <ac:picMk id="3" creationId="{798EB2E3-7BCE-4578-9AC4-D8A3A25545D2}"/>
          </ac:picMkLst>
        </pc:picChg>
        <pc:picChg chg="mod ord">
          <ac:chgData name="Henk Dieter Oordt" userId="S::henkdieter_tweedegolf.com#ext#@old.onmicrosoft.com::d4561e04-3d32-41d8-a2a8-87baf4e07996" providerId="AD" clId="Web-{7573F408-47AF-4A9D-89A8-D4D87B1D794C}" dt="2021-03-05T08:28:22.566" v="38"/>
          <ac:picMkLst>
            <pc:docMk/>
            <pc:sldMk cId="3898033181" sldId="294"/>
            <ac:picMk id="6" creationId="{90665026-06C8-459D-995E-F1F5EF640784}"/>
          </ac:picMkLst>
        </pc:picChg>
      </pc:sldChg>
      <pc:sldChg chg="modSp">
        <pc:chgData name="Henk Dieter Oordt" userId="S::henkdieter_tweedegolf.com#ext#@old.onmicrosoft.com::d4561e04-3d32-41d8-a2a8-87baf4e07996" providerId="AD" clId="Web-{7573F408-47AF-4A9D-89A8-D4D87B1D794C}" dt="2021-03-05T08:33:01.039" v="41"/>
        <pc:sldMkLst>
          <pc:docMk/>
          <pc:sldMk cId="755200021" sldId="295"/>
        </pc:sldMkLst>
        <pc:picChg chg="mod">
          <ac:chgData name="Henk Dieter Oordt" userId="S::henkdieter_tweedegolf.com#ext#@old.onmicrosoft.com::d4561e04-3d32-41d8-a2a8-87baf4e07996" providerId="AD" clId="Web-{7573F408-47AF-4A9D-89A8-D4D87B1D794C}" dt="2021-03-05T08:33:01.039" v="41"/>
          <ac:picMkLst>
            <pc:docMk/>
            <pc:sldMk cId="755200021" sldId="295"/>
            <ac:picMk id="2" creationId="{3B2C0242-148E-4BC0-8BA1-25C5E3CAD429}"/>
          </ac:picMkLst>
        </pc:picChg>
      </pc:sldChg>
      <pc:sldChg chg="modSp">
        <pc:chgData name="Henk Dieter Oordt" userId="S::henkdieter_tweedegolf.com#ext#@old.onmicrosoft.com::d4561e04-3d32-41d8-a2a8-87baf4e07996" providerId="AD" clId="Web-{7573F408-47AF-4A9D-89A8-D4D87B1D794C}" dt="2021-03-05T08:33:52.321" v="42"/>
        <pc:sldMkLst>
          <pc:docMk/>
          <pc:sldMk cId="1117273088" sldId="296"/>
        </pc:sldMkLst>
        <pc:picChg chg="mod">
          <ac:chgData name="Henk Dieter Oordt" userId="S::henkdieter_tweedegolf.com#ext#@old.onmicrosoft.com::d4561e04-3d32-41d8-a2a8-87baf4e07996" providerId="AD" clId="Web-{7573F408-47AF-4A9D-89A8-D4D87B1D794C}" dt="2021-03-05T08:33:52.321" v="42"/>
          <ac:picMkLst>
            <pc:docMk/>
            <pc:sldMk cId="1117273088" sldId="296"/>
            <ac:picMk id="2" creationId="{3BA6A657-DCB2-4A42-9427-FFFA7EE02022}"/>
          </ac:picMkLst>
        </pc:picChg>
      </pc:sldChg>
    </pc:docChg>
  </pc:docChgLst>
  <pc:docChgLst>
    <pc:chgData name="Bosma, LC (Lisa)" userId="S::lc.bosma@dordrecht.nl::4cd20a3b-54e6-49da-a51d-2a2c01789191" providerId="AD" clId="Web-{6D9552F4-5161-4E91-BDA1-0642C16CF179}"/>
    <pc:docChg chg="delSld modSld">
      <pc:chgData name="Bosma, LC (Lisa)" userId="S::lc.bosma@dordrecht.nl::4cd20a3b-54e6-49da-a51d-2a2c01789191" providerId="AD" clId="Web-{6D9552F4-5161-4E91-BDA1-0642C16CF179}" dt="2021-03-04T12:42:52.902" v="30" actId="20577"/>
      <pc:docMkLst>
        <pc:docMk/>
      </pc:docMkLst>
      <pc:sldChg chg="modSp">
        <pc:chgData name="Bosma, LC (Lisa)" userId="S::lc.bosma@dordrecht.nl::4cd20a3b-54e6-49da-a51d-2a2c01789191" providerId="AD" clId="Web-{6D9552F4-5161-4E91-BDA1-0642C16CF179}" dt="2021-03-04T12:40:16.517" v="7" actId="20577"/>
        <pc:sldMkLst>
          <pc:docMk/>
          <pc:sldMk cId="3069043493" sldId="284"/>
        </pc:sldMkLst>
        <pc:graphicFrameChg chg="modGraphic">
          <ac:chgData name="Bosma, LC (Lisa)" userId="S::lc.bosma@dordrecht.nl::4cd20a3b-54e6-49da-a51d-2a2c01789191" providerId="AD" clId="Web-{6D9552F4-5161-4E91-BDA1-0642C16CF179}" dt="2021-03-04T12:40:16.517" v="7" actId="20577"/>
          <ac:graphicFrameMkLst>
            <pc:docMk/>
            <pc:sldMk cId="3069043493" sldId="284"/>
            <ac:graphicFrameMk id="14" creationId="{8F04E2BF-4B52-42DB-8803-CBEB4767C4C9}"/>
          </ac:graphicFrameMkLst>
        </pc:graphicFrameChg>
      </pc:sldChg>
      <pc:sldChg chg="modSp">
        <pc:chgData name="Bosma, LC (Lisa)" userId="S::lc.bosma@dordrecht.nl::4cd20a3b-54e6-49da-a51d-2a2c01789191" providerId="AD" clId="Web-{6D9552F4-5161-4E91-BDA1-0642C16CF179}" dt="2021-03-04T12:41:15.411" v="17" actId="20577"/>
        <pc:sldMkLst>
          <pc:docMk/>
          <pc:sldMk cId="1136766233" sldId="287"/>
        </pc:sldMkLst>
        <pc:spChg chg="mod">
          <ac:chgData name="Bosma, LC (Lisa)" userId="S::lc.bosma@dordrecht.nl::4cd20a3b-54e6-49da-a51d-2a2c01789191" providerId="AD" clId="Web-{6D9552F4-5161-4E91-BDA1-0642C16CF179}" dt="2021-03-04T12:41:15.411" v="17" actId="20577"/>
          <ac:spMkLst>
            <pc:docMk/>
            <pc:sldMk cId="1136766233" sldId="287"/>
            <ac:spMk id="11" creationId="{BB5BC096-155D-4964-904D-41309C501CC2}"/>
          </ac:spMkLst>
        </pc:spChg>
      </pc:sldChg>
      <pc:sldChg chg="modSp">
        <pc:chgData name="Bosma, LC (Lisa)" userId="S::lc.bosma@dordrecht.nl::4cd20a3b-54e6-49da-a51d-2a2c01789191" providerId="AD" clId="Web-{6D9552F4-5161-4E91-BDA1-0642C16CF179}" dt="2021-03-04T12:42:52.902" v="30" actId="20577"/>
        <pc:sldMkLst>
          <pc:docMk/>
          <pc:sldMk cId="3701897092" sldId="288"/>
        </pc:sldMkLst>
        <pc:spChg chg="mod">
          <ac:chgData name="Bosma, LC (Lisa)" userId="S::lc.bosma@dordrecht.nl::4cd20a3b-54e6-49da-a51d-2a2c01789191" providerId="AD" clId="Web-{6D9552F4-5161-4E91-BDA1-0642C16CF179}" dt="2021-03-04T12:42:52.902" v="30" actId="20577"/>
          <ac:spMkLst>
            <pc:docMk/>
            <pc:sldMk cId="3701897092" sldId="288"/>
            <ac:spMk id="9" creationId="{40A25C31-CD6B-4A20-9019-D66FCA1F49FB}"/>
          </ac:spMkLst>
        </pc:spChg>
      </pc:sldChg>
      <pc:sldChg chg="del">
        <pc:chgData name="Bosma, LC (Lisa)" userId="S::lc.bosma@dordrecht.nl::4cd20a3b-54e6-49da-a51d-2a2c01789191" providerId="AD" clId="Web-{6D9552F4-5161-4E91-BDA1-0642C16CF179}" dt="2021-03-04T12:40:26.971" v="8"/>
        <pc:sldMkLst>
          <pc:docMk/>
          <pc:sldMk cId="3509296946" sldId="289"/>
        </pc:sldMkLst>
      </pc:sldChg>
      <pc:sldChg chg="modSp del">
        <pc:chgData name="Bosma, LC (Lisa)" userId="S::lc.bosma@dordrecht.nl::4cd20a3b-54e6-49da-a51d-2a2c01789191" providerId="AD" clId="Web-{6D9552F4-5161-4E91-BDA1-0642C16CF179}" dt="2021-03-04T12:40:44.534" v="12"/>
        <pc:sldMkLst>
          <pc:docMk/>
          <pc:sldMk cId="2764289325" sldId="290"/>
        </pc:sldMkLst>
        <pc:spChg chg="mod">
          <ac:chgData name="Bosma, LC (Lisa)" userId="S::lc.bosma@dordrecht.nl::4cd20a3b-54e6-49da-a51d-2a2c01789191" providerId="AD" clId="Web-{6D9552F4-5161-4E91-BDA1-0642C16CF179}" dt="2021-03-04T12:40:42.393" v="11" actId="20577"/>
          <ac:spMkLst>
            <pc:docMk/>
            <pc:sldMk cId="2764289325" sldId="290"/>
            <ac:spMk id="9" creationId="{40A25C31-CD6B-4A20-9019-D66FCA1F49FB}"/>
          </ac:spMkLst>
        </pc:spChg>
      </pc:sldChg>
    </pc:docChg>
  </pc:docChgLst>
  <pc:docChgLst>
    <pc:chgData name="Pascal Bongers" userId="29d6a1e9cf0aab84" providerId="LiveId" clId="{7E8E7964-8BDA-46D6-BF55-280064860D5B}"/>
    <pc:docChg chg="undo custSel modSld">
      <pc:chgData name="Pascal Bongers" userId="29d6a1e9cf0aab84" providerId="LiveId" clId="{7E8E7964-8BDA-46D6-BF55-280064860D5B}" dt="2021-09-13T09:22:15.860" v="40" actId="20577"/>
      <pc:docMkLst>
        <pc:docMk/>
      </pc:docMkLst>
      <pc:sldChg chg="modSp mod">
        <pc:chgData name="Pascal Bongers" userId="29d6a1e9cf0aab84" providerId="LiveId" clId="{7E8E7964-8BDA-46D6-BF55-280064860D5B}" dt="2021-09-13T09:19:39.876" v="1"/>
        <pc:sldMkLst>
          <pc:docMk/>
          <pc:sldMk cId="4294801366" sldId="256"/>
        </pc:sldMkLst>
        <pc:spChg chg="mod">
          <ac:chgData name="Pascal Bongers" userId="29d6a1e9cf0aab84" providerId="LiveId" clId="{7E8E7964-8BDA-46D6-BF55-280064860D5B}" dt="2021-09-13T09:19:39.876" v="1"/>
          <ac:spMkLst>
            <pc:docMk/>
            <pc:sldMk cId="4294801366" sldId="256"/>
            <ac:spMk id="6" creationId="{E93E7704-76BD-46DC-9F0C-BEC31915282A}"/>
          </ac:spMkLst>
        </pc:spChg>
      </pc:sldChg>
      <pc:sldChg chg="modSp mod">
        <pc:chgData name="Pascal Bongers" userId="29d6a1e9cf0aab84" providerId="LiveId" clId="{7E8E7964-8BDA-46D6-BF55-280064860D5B}" dt="2021-09-13T09:20:37.156" v="12" actId="13926"/>
        <pc:sldMkLst>
          <pc:docMk/>
          <pc:sldMk cId="3069043493" sldId="284"/>
        </pc:sldMkLst>
        <pc:graphicFrameChg chg="mod modGraphic">
          <ac:chgData name="Pascal Bongers" userId="29d6a1e9cf0aab84" providerId="LiveId" clId="{7E8E7964-8BDA-46D6-BF55-280064860D5B}" dt="2021-09-13T09:20:37.156" v="12" actId="13926"/>
          <ac:graphicFrameMkLst>
            <pc:docMk/>
            <pc:sldMk cId="3069043493" sldId="284"/>
            <ac:graphicFrameMk id="5" creationId="{9BA63656-F79E-4618-BAA6-5939570FDA4E}"/>
          </ac:graphicFrameMkLst>
        </pc:graphicFrameChg>
      </pc:sldChg>
      <pc:sldChg chg="modSp">
        <pc:chgData name="Pascal Bongers" userId="29d6a1e9cf0aab84" providerId="LiveId" clId="{7E8E7964-8BDA-46D6-BF55-280064860D5B}" dt="2021-09-13T09:21:05.558" v="15"/>
        <pc:sldMkLst>
          <pc:docMk/>
          <pc:sldMk cId="1136766233" sldId="287"/>
        </pc:sldMkLst>
        <pc:graphicFrameChg chg="mod">
          <ac:chgData name="Pascal Bongers" userId="29d6a1e9cf0aab84" providerId="LiveId" clId="{7E8E7964-8BDA-46D6-BF55-280064860D5B}" dt="2021-09-13T09:21:05.558" v="15"/>
          <ac:graphicFrameMkLst>
            <pc:docMk/>
            <pc:sldMk cId="1136766233" sldId="287"/>
            <ac:graphicFrameMk id="5" creationId="{9BA63656-F79E-4618-BAA6-5939570FDA4E}"/>
          </ac:graphicFrameMkLst>
        </pc:graphicFrameChg>
      </pc:sldChg>
      <pc:sldChg chg="modSp">
        <pc:chgData name="Pascal Bongers" userId="29d6a1e9cf0aab84" providerId="LiveId" clId="{7E8E7964-8BDA-46D6-BF55-280064860D5B}" dt="2021-09-13T09:21:00.623" v="14"/>
        <pc:sldMkLst>
          <pc:docMk/>
          <pc:sldMk cId="3701897092" sldId="288"/>
        </pc:sldMkLst>
        <pc:graphicFrameChg chg="mod">
          <ac:chgData name="Pascal Bongers" userId="29d6a1e9cf0aab84" providerId="LiveId" clId="{7E8E7964-8BDA-46D6-BF55-280064860D5B}" dt="2021-09-13T09:21:00.623" v="14"/>
          <ac:graphicFrameMkLst>
            <pc:docMk/>
            <pc:sldMk cId="3701897092" sldId="288"/>
            <ac:graphicFrameMk id="5" creationId="{9BA63656-F79E-4618-BAA6-5939570FDA4E}"/>
          </ac:graphicFrameMkLst>
        </pc:graphicFrameChg>
      </pc:sldChg>
      <pc:sldChg chg="modSp">
        <pc:chgData name="Pascal Bongers" userId="29d6a1e9cf0aab84" providerId="LiveId" clId="{7E8E7964-8BDA-46D6-BF55-280064860D5B}" dt="2021-09-13T09:21:14.640" v="17"/>
        <pc:sldMkLst>
          <pc:docMk/>
          <pc:sldMk cId="2212109454" sldId="291"/>
        </pc:sldMkLst>
        <pc:graphicFrameChg chg="mod">
          <ac:chgData name="Pascal Bongers" userId="29d6a1e9cf0aab84" providerId="LiveId" clId="{7E8E7964-8BDA-46D6-BF55-280064860D5B}" dt="2021-09-13T09:21:14.640" v="17"/>
          <ac:graphicFrameMkLst>
            <pc:docMk/>
            <pc:sldMk cId="2212109454" sldId="291"/>
            <ac:graphicFrameMk id="5" creationId="{9BA63656-F79E-4618-BAA6-5939570FDA4E}"/>
          </ac:graphicFrameMkLst>
        </pc:graphicFrameChg>
      </pc:sldChg>
      <pc:sldChg chg="modSp">
        <pc:chgData name="Pascal Bongers" userId="29d6a1e9cf0aab84" providerId="LiveId" clId="{7E8E7964-8BDA-46D6-BF55-280064860D5B}" dt="2021-09-13T09:21:10.576" v="16"/>
        <pc:sldMkLst>
          <pc:docMk/>
          <pc:sldMk cId="3725859802" sldId="292"/>
        </pc:sldMkLst>
        <pc:graphicFrameChg chg="mod">
          <ac:chgData name="Pascal Bongers" userId="29d6a1e9cf0aab84" providerId="LiveId" clId="{7E8E7964-8BDA-46D6-BF55-280064860D5B}" dt="2021-09-13T09:21:10.576" v="16"/>
          <ac:graphicFrameMkLst>
            <pc:docMk/>
            <pc:sldMk cId="3725859802" sldId="292"/>
            <ac:graphicFrameMk id="5" creationId="{9BA63656-F79E-4618-BAA6-5939570FDA4E}"/>
          </ac:graphicFrameMkLst>
        </pc:graphicFrameChg>
      </pc:sldChg>
      <pc:sldChg chg="modSp">
        <pc:chgData name="Pascal Bongers" userId="29d6a1e9cf0aab84" providerId="LiveId" clId="{7E8E7964-8BDA-46D6-BF55-280064860D5B}" dt="2021-09-13T09:21:18.394" v="18"/>
        <pc:sldMkLst>
          <pc:docMk/>
          <pc:sldMk cId="1230906742" sldId="293"/>
        </pc:sldMkLst>
        <pc:graphicFrameChg chg="mod">
          <ac:chgData name="Pascal Bongers" userId="29d6a1e9cf0aab84" providerId="LiveId" clId="{7E8E7964-8BDA-46D6-BF55-280064860D5B}" dt="2021-09-13T09:21:18.394" v="18"/>
          <ac:graphicFrameMkLst>
            <pc:docMk/>
            <pc:sldMk cId="1230906742" sldId="293"/>
            <ac:graphicFrameMk id="5" creationId="{9BA63656-F79E-4618-BAA6-5939570FDA4E}"/>
          </ac:graphicFrameMkLst>
        </pc:graphicFrameChg>
      </pc:sldChg>
      <pc:sldChg chg="modSp">
        <pc:chgData name="Pascal Bongers" userId="29d6a1e9cf0aab84" providerId="LiveId" clId="{7E8E7964-8BDA-46D6-BF55-280064860D5B}" dt="2021-09-13T09:21:23.382" v="19"/>
        <pc:sldMkLst>
          <pc:docMk/>
          <pc:sldMk cId="3898033181" sldId="294"/>
        </pc:sldMkLst>
        <pc:graphicFrameChg chg="mod">
          <ac:chgData name="Pascal Bongers" userId="29d6a1e9cf0aab84" providerId="LiveId" clId="{7E8E7964-8BDA-46D6-BF55-280064860D5B}" dt="2021-09-13T09:21:23.382" v="19"/>
          <ac:graphicFrameMkLst>
            <pc:docMk/>
            <pc:sldMk cId="3898033181" sldId="294"/>
            <ac:graphicFrameMk id="5" creationId="{9BA63656-F79E-4618-BAA6-5939570FDA4E}"/>
          </ac:graphicFrameMkLst>
        </pc:graphicFrameChg>
      </pc:sldChg>
      <pc:sldChg chg="modSp">
        <pc:chgData name="Pascal Bongers" userId="29d6a1e9cf0aab84" providerId="LiveId" clId="{7E8E7964-8BDA-46D6-BF55-280064860D5B}" dt="2021-09-13T09:21:26.872" v="20"/>
        <pc:sldMkLst>
          <pc:docMk/>
          <pc:sldMk cId="755200021" sldId="295"/>
        </pc:sldMkLst>
        <pc:graphicFrameChg chg="mod">
          <ac:chgData name="Pascal Bongers" userId="29d6a1e9cf0aab84" providerId="LiveId" clId="{7E8E7964-8BDA-46D6-BF55-280064860D5B}" dt="2021-09-13T09:21:26.872" v="20"/>
          <ac:graphicFrameMkLst>
            <pc:docMk/>
            <pc:sldMk cId="755200021" sldId="295"/>
            <ac:graphicFrameMk id="5" creationId="{9BA63656-F79E-4618-BAA6-5939570FDA4E}"/>
          </ac:graphicFrameMkLst>
        </pc:graphicFrameChg>
      </pc:sldChg>
      <pc:sldChg chg="modSp">
        <pc:chgData name="Pascal Bongers" userId="29d6a1e9cf0aab84" providerId="LiveId" clId="{7E8E7964-8BDA-46D6-BF55-280064860D5B}" dt="2021-09-13T09:21:30.791" v="21"/>
        <pc:sldMkLst>
          <pc:docMk/>
          <pc:sldMk cId="1117273088" sldId="296"/>
        </pc:sldMkLst>
        <pc:graphicFrameChg chg="mod">
          <ac:chgData name="Pascal Bongers" userId="29d6a1e9cf0aab84" providerId="LiveId" clId="{7E8E7964-8BDA-46D6-BF55-280064860D5B}" dt="2021-09-13T09:21:30.791" v="21"/>
          <ac:graphicFrameMkLst>
            <pc:docMk/>
            <pc:sldMk cId="1117273088" sldId="296"/>
            <ac:graphicFrameMk id="5" creationId="{9BA63656-F79E-4618-BAA6-5939570FDA4E}"/>
          </ac:graphicFrameMkLst>
        </pc:graphicFrameChg>
      </pc:sldChg>
      <pc:sldChg chg="modSp">
        <pc:chgData name="Pascal Bongers" userId="29d6a1e9cf0aab84" providerId="LiveId" clId="{7E8E7964-8BDA-46D6-BF55-280064860D5B}" dt="2021-09-13T09:21:34.224" v="22"/>
        <pc:sldMkLst>
          <pc:docMk/>
          <pc:sldMk cId="4046173286" sldId="297"/>
        </pc:sldMkLst>
        <pc:graphicFrameChg chg="mod">
          <ac:chgData name="Pascal Bongers" userId="29d6a1e9cf0aab84" providerId="LiveId" clId="{7E8E7964-8BDA-46D6-BF55-280064860D5B}" dt="2021-09-13T09:21:34.224" v="22"/>
          <ac:graphicFrameMkLst>
            <pc:docMk/>
            <pc:sldMk cId="4046173286" sldId="297"/>
            <ac:graphicFrameMk id="5" creationId="{9BA63656-F79E-4618-BAA6-5939570FDA4E}"/>
          </ac:graphicFrameMkLst>
        </pc:graphicFrameChg>
      </pc:sldChg>
      <pc:sldChg chg="modSp mod">
        <pc:chgData name="Pascal Bongers" userId="29d6a1e9cf0aab84" providerId="LiveId" clId="{7E8E7964-8BDA-46D6-BF55-280064860D5B}" dt="2021-09-13T09:22:15.860" v="40" actId="20577"/>
        <pc:sldMkLst>
          <pc:docMk/>
          <pc:sldMk cId="3930962944" sldId="298"/>
        </pc:sldMkLst>
        <pc:spChg chg="mod">
          <ac:chgData name="Pascal Bongers" userId="29d6a1e9cf0aab84" providerId="LiveId" clId="{7E8E7964-8BDA-46D6-BF55-280064860D5B}" dt="2021-09-13T09:22:15.860" v="40" actId="20577"/>
          <ac:spMkLst>
            <pc:docMk/>
            <pc:sldMk cId="3930962944" sldId="298"/>
            <ac:spMk id="9" creationId="{2A351AD5-D602-420E-8B58-6FFAF30CE548}"/>
          </ac:spMkLst>
        </pc:spChg>
        <pc:graphicFrameChg chg="mod">
          <ac:chgData name="Pascal Bongers" userId="29d6a1e9cf0aab84" providerId="LiveId" clId="{7E8E7964-8BDA-46D6-BF55-280064860D5B}" dt="2021-09-13T09:21:42.591" v="24"/>
          <ac:graphicFrameMkLst>
            <pc:docMk/>
            <pc:sldMk cId="3930962944" sldId="298"/>
            <ac:graphicFrameMk id="5" creationId="{9BA63656-F79E-4618-BAA6-5939570FDA4E}"/>
          </ac:graphicFrameMkLst>
        </pc:graphicFrameChg>
      </pc:sldChg>
      <pc:sldChg chg="modSp">
        <pc:chgData name="Pascal Bongers" userId="29d6a1e9cf0aab84" providerId="LiveId" clId="{7E8E7964-8BDA-46D6-BF55-280064860D5B}" dt="2021-09-13T09:21:40.032" v="23"/>
        <pc:sldMkLst>
          <pc:docMk/>
          <pc:sldMk cId="1237186123" sldId="299"/>
        </pc:sldMkLst>
        <pc:graphicFrameChg chg="mod">
          <ac:chgData name="Pascal Bongers" userId="29d6a1e9cf0aab84" providerId="LiveId" clId="{7E8E7964-8BDA-46D6-BF55-280064860D5B}" dt="2021-09-13T09:21:40.032" v="23"/>
          <ac:graphicFrameMkLst>
            <pc:docMk/>
            <pc:sldMk cId="1237186123" sldId="299"/>
            <ac:graphicFrameMk id="5" creationId="{9BA63656-F79E-4618-BAA6-5939570FDA4E}"/>
          </ac:graphicFrameMkLst>
        </pc:graphicFrameChg>
      </pc:sldChg>
      <pc:sldChg chg="modSp">
        <pc:chgData name="Pascal Bongers" userId="29d6a1e9cf0aab84" providerId="LiveId" clId="{7E8E7964-8BDA-46D6-BF55-280064860D5B}" dt="2021-09-13T09:20:55.461" v="13"/>
        <pc:sldMkLst>
          <pc:docMk/>
          <pc:sldMk cId="567965084" sldId="300"/>
        </pc:sldMkLst>
        <pc:graphicFrameChg chg="mod">
          <ac:chgData name="Pascal Bongers" userId="29d6a1e9cf0aab84" providerId="LiveId" clId="{7E8E7964-8BDA-46D6-BF55-280064860D5B}" dt="2021-09-13T09:20:55.461" v="13"/>
          <ac:graphicFrameMkLst>
            <pc:docMk/>
            <pc:sldMk cId="567965084" sldId="300"/>
            <ac:graphicFrameMk id="5" creationId="{9BA63656-F79E-4618-BAA6-5939570FDA4E}"/>
          </ac:graphicFrameMkLst>
        </pc:graphicFrameChg>
      </pc:sldChg>
    </pc:docChg>
  </pc:docChgLst>
  <pc:docChgLst>
    <pc:chgData name="Goebel, CJ (Coen)" userId="S::cj.goebel@drechtsteden.nl::f5d40609-8e5f-4507-a4a1-2b64ed1e6cf6" providerId="AD" clId="Web-{9C9A5C22-A476-473E-961B-2923D4D41642}"/>
    <pc:docChg chg="modSld">
      <pc:chgData name="Goebel, CJ (Coen)" userId="S::cj.goebel@drechtsteden.nl::f5d40609-8e5f-4507-a4a1-2b64ed1e6cf6" providerId="AD" clId="Web-{9C9A5C22-A476-473E-961B-2923D4D41642}" dt="2021-03-05T08:53:05.605" v="9" actId="1076"/>
      <pc:docMkLst>
        <pc:docMk/>
      </pc:docMkLst>
      <pc:sldChg chg="addSp modSp">
        <pc:chgData name="Goebel, CJ (Coen)" userId="S::cj.goebel@drechtsteden.nl::f5d40609-8e5f-4507-a4a1-2b64ed1e6cf6" providerId="AD" clId="Web-{9C9A5C22-A476-473E-961B-2923D4D41642}" dt="2021-03-05T08:53:05.605" v="9" actId="1076"/>
        <pc:sldMkLst>
          <pc:docMk/>
          <pc:sldMk cId="4294801366" sldId="256"/>
        </pc:sldMkLst>
        <pc:grpChg chg="mod">
          <ac:chgData name="Goebel, CJ (Coen)" userId="S::cj.goebel@drechtsteden.nl::f5d40609-8e5f-4507-a4a1-2b64ed1e6cf6" providerId="AD" clId="Web-{9C9A5C22-A476-473E-961B-2923D4D41642}" dt="2021-03-05T08:53:05.605" v="8" actId="1076"/>
          <ac:grpSpMkLst>
            <pc:docMk/>
            <pc:sldMk cId="4294801366" sldId="256"/>
            <ac:grpSpMk id="10" creationId="{96F0AA12-C4C3-46F7-BE8E-C8EF8F86F0D0}"/>
          </ac:grpSpMkLst>
        </pc:grpChg>
        <pc:picChg chg="add mod">
          <ac:chgData name="Goebel, CJ (Coen)" userId="S::cj.goebel@drechtsteden.nl::f5d40609-8e5f-4507-a4a1-2b64ed1e6cf6" providerId="AD" clId="Web-{9C9A5C22-A476-473E-961B-2923D4D41642}" dt="2021-03-05T08:53:05.605" v="9" actId="1076"/>
          <ac:picMkLst>
            <pc:docMk/>
            <pc:sldMk cId="4294801366" sldId="256"/>
            <ac:picMk id="2" creationId="{F9EC99EE-943D-44CC-8170-2BCE370D582B}"/>
          </ac:picMkLst>
        </pc:picChg>
      </pc:sldChg>
    </pc:docChg>
  </pc:docChgLst>
  <pc:docChgLst>
    <pc:chgData name="Goebel, CJ (Coen)" userId="S::cj.goebel@drechtsteden.nl::f5d40609-8e5f-4507-a4a1-2b64ed1e6cf6" providerId="AD" clId="Web-{8273A66E-453C-F940-A93C-40282D5F122B}"/>
    <pc:docChg chg="modSld">
      <pc:chgData name="Goebel, CJ (Coen)" userId="S::cj.goebel@drechtsteden.nl::f5d40609-8e5f-4507-a4a1-2b64ed1e6cf6" providerId="AD" clId="Web-{8273A66E-453C-F940-A93C-40282D5F122B}" dt="2021-03-04T14:08:57.230" v="27" actId="14100"/>
      <pc:docMkLst>
        <pc:docMk/>
      </pc:docMkLst>
      <pc:sldChg chg="addSp delSp modSp">
        <pc:chgData name="Goebel, CJ (Coen)" userId="S::cj.goebel@drechtsteden.nl::f5d40609-8e5f-4507-a4a1-2b64ed1e6cf6" providerId="AD" clId="Web-{8273A66E-453C-F940-A93C-40282D5F122B}" dt="2021-03-04T14:07:28.103" v="17"/>
        <pc:sldMkLst>
          <pc:docMk/>
          <pc:sldMk cId="3898033181" sldId="294"/>
        </pc:sldMkLst>
        <pc:picChg chg="del mod">
          <ac:chgData name="Goebel, CJ (Coen)" userId="S::cj.goebel@drechtsteden.nl::f5d40609-8e5f-4507-a4a1-2b64ed1e6cf6" providerId="AD" clId="Web-{8273A66E-453C-F940-A93C-40282D5F122B}" dt="2021-03-04T14:06:50.649" v="4"/>
          <ac:picMkLst>
            <pc:docMk/>
            <pc:sldMk cId="3898033181" sldId="294"/>
            <ac:picMk id="2" creationId="{F05645A0-42CA-4016-A754-BE31F0DE03E3}"/>
          </ac:picMkLst>
        </pc:picChg>
        <pc:picChg chg="add del ord">
          <ac:chgData name="Goebel, CJ (Coen)" userId="S::cj.goebel@drechtsteden.nl::f5d40609-8e5f-4507-a4a1-2b64ed1e6cf6" providerId="AD" clId="Web-{8273A66E-453C-F940-A93C-40282D5F122B}" dt="2021-03-04T14:07:25.166" v="16"/>
          <ac:picMkLst>
            <pc:docMk/>
            <pc:sldMk cId="3898033181" sldId="294"/>
            <ac:picMk id="3" creationId="{798EB2E3-7BCE-4578-9AC4-D8A3A25545D2}"/>
          </ac:picMkLst>
        </pc:picChg>
        <pc:picChg chg="add del mod">
          <ac:chgData name="Goebel, CJ (Coen)" userId="S::cj.goebel@drechtsteden.nl::f5d40609-8e5f-4507-a4a1-2b64ed1e6cf6" providerId="AD" clId="Web-{8273A66E-453C-F940-A93C-40282D5F122B}" dt="2021-03-04T14:06:55.618" v="7"/>
          <ac:picMkLst>
            <pc:docMk/>
            <pc:sldMk cId="3898033181" sldId="294"/>
            <ac:picMk id="4" creationId="{7209D493-44DA-4404-B4E6-F71F66A8589D}"/>
          </ac:picMkLst>
        </pc:picChg>
        <pc:picChg chg="add del mod">
          <ac:chgData name="Goebel, CJ (Coen)" userId="S::cj.goebel@drechtsteden.nl::f5d40609-8e5f-4507-a4a1-2b64ed1e6cf6" providerId="AD" clId="Web-{8273A66E-453C-F940-A93C-40282D5F122B}" dt="2021-03-04T14:07:28.103" v="17"/>
          <ac:picMkLst>
            <pc:docMk/>
            <pc:sldMk cId="3898033181" sldId="294"/>
            <ac:picMk id="6" creationId="{90665026-06C8-459D-995E-F1F5EF640784}"/>
          </ac:picMkLst>
        </pc:picChg>
        <pc:picChg chg="add del mod">
          <ac:chgData name="Goebel, CJ (Coen)" userId="S::cj.goebel@drechtsteden.nl::f5d40609-8e5f-4507-a4a1-2b64ed1e6cf6" providerId="AD" clId="Web-{8273A66E-453C-F940-A93C-40282D5F122B}" dt="2021-03-04T14:07:18.915" v="15"/>
          <ac:picMkLst>
            <pc:docMk/>
            <pc:sldMk cId="3898033181" sldId="294"/>
            <ac:picMk id="11" creationId="{0675EE26-3F31-4B79-B17C-38943B225514}"/>
          </ac:picMkLst>
        </pc:picChg>
      </pc:sldChg>
      <pc:sldChg chg="modSp">
        <pc:chgData name="Goebel, CJ (Coen)" userId="S::cj.goebel@drechtsteden.nl::f5d40609-8e5f-4507-a4a1-2b64ed1e6cf6" providerId="AD" clId="Web-{8273A66E-453C-F940-A93C-40282D5F122B}" dt="2021-03-04T14:08:05.807" v="21" actId="14100"/>
        <pc:sldMkLst>
          <pc:docMk/>
          <pc:sldMk cId="755200021" sldId="295"/>
        </pc:sldMkLst>
        <pc:picChg chg="mod">
          <ac:chgData name="Goebel, CJ (Coen)" userId="S::cj.goebel@drechtsteden.nl::f5d40609-8e5f-4507-a4a1-2b64ed1e6cf6" providerId="AD" clId="Web-{8273A66E-453C-F940-A93C-40282D5F122B}" dt="2021-03-04T14:08:05.807" v="21" actId="14100"/>
          <ac:picMkLst>
            <pc:docMk/>
            <pc:sldMk cId="755200021" sldId="295"/>
            <ac:picMk id="2" creationId="{3B2C0242-148E-4BC0-8BA1-25C5E3CAD429}"/>
          </ac:picMkLst>
        </pc:picChg>
      </pc:sldChg>
      <pc:sldChg chg="modSp">
        <pc:chgData name="Goebel, CJ (Coen)" userId="S::cj.goebel@drechtsteden.nl::f5d40609-8e5f-4507-a4a1-2b64ed1e6cf6" providerId="AD" clId="Web-{8273A66E-453C-F940-A93C-40282D5F122B}" dt="2021-03-04T14:07:56.401" v="20" actId="1076"/>
        <pc:sldMkLst>
          <pc:docMk/>
          <pc:sldMk cId="1117273088" sldId="296"/>
        </pc:sldMkLst>
        <pc:picChg chg="mod">
          <ac:chgData name="Goebel, CJ (Coen)" userId="S::cj.goebel@drechtsteden.nl::f5d40609-8e5f-4507-a4a1-2b64ed1e6cf6" providerId="AD" clId="Web-{8273A66E-453C-F940-A93C-40282D5F122B}" dt="2021-03-04T14:07:56.401" v="20" actId="1076"/>
          <ac:picMkLst>
            <pc:docMk/>
            <pc:sldMk cId="1117273088" sldId="296"/>
            <ac:picMk id="2" creationId="{3BA6A657-DCB2-4A42-9427-FFFA7EE02022}"/>
          </ac:picMkLst>
        </pc:picChg>
      </pc:sldChg>
      <pc:sldChg chg="addSp delSp modSp">
        <pc:chgData name="Goebel, CJ (Coen)" userId="S::cj.goebel@drechtsteden.nl::f5d40609-8e5f-4507-a4a1-2b64ed1e6cf6" providerId="AD" clId="Web-{8273A66E-453C-F940-A93C-40282D5F122B}" dt="2021-03-04T14:08:57.230" v="27" actId="14100"/>
        <pc:sldMkLst>
          <pc:docMk/>
          <pc:sldMk cId="3930962944" sldId="298"/>
        </pc:sldMkLst>
        <pc:grpChg chg="del">
          <ac:chgData name="Goebel, CJ (Coen)" userId="S::cj.goebel@drechtsteden.nl::f5d40609-8e5f-4507-a4a1-2b64ed1e6cf6" providerId="AD" clId="Web-{8273A66E-453C-F940-A93C-40282D5F122B}" dt="2021-03-04T14:08:29.605" v="22"/>
          <ac:grpSpMkLst>
            <pc:docMk/>
            <pc:sldMk cId="3930962944" sldId="298"/>
            <ac:grpSpMk id="13" creationId="{7526488D-8155-461A-87A4-A447D87A828A}"/>
          </ac:grpSpMkLst>
        </pc:grpChg>
        <pc:picChg chg="add mod">
          <ac:chgData name="Goebel, CJ (Coen)" userId="S::cj.goebel@drechtsteden.nl::f5d40609-8e5f-4507-a4a1-2b64ed1e6cf6" providerId="AD" clId="Web-{8273A66E-453C-F940-A93C-40282D5F122B}" dt="2021-03-04T14:08:57.230" v="27" actId="14100"/>
          <ac:picMkLst>
            <pc:docMk/>
            <pc:sldMk cId="3930962944" sldId="298"/>
            <ac:picMk id="2" creationId="{D1324DD6-78B9-4240-BB39-505CA0500542}"/>
          </ac:picMkLst>
        </pc:picChg>
      </pc:sldChg>
    </pc:docChg>
  </pc:docChgLst>
  <pc:docChgLst>
    <pc:chgData name="Berckel, A van (Anja)" userId="S::a.van.berckel@drechtsteden.nl::aaf0b89e-d416-43b9-a9c7-53a8d9da32cc" providerId="AD" clId="Web-{0C4A815D-613E-3C6B-FB34-90A9AA622F45}"/>
    <pc:docChg chg="addSld delSld modSld">
      <pc:chgData name="Berckel, A van (Anja)" userId="S::a.van.berckel@drechtsteden.nl::aaf0b89e-d416-43b9-a9c7-53a8d9da32cc" providerId="AD" clId="Web-{0C4A815D-613E-3C6B-FB34-90A9AA622F45}" dt="2021-03-04T13:50:32.128" v="52" actId="1076"/>
      <pc:docMkLst>
        <pc:docMk/>
      </pc:docMkLst>
      <pc:sldChg chg="addSp delSp modSp">
        <pc:chgData name="Berckel, A van (Anja)" userId="S::a.van.berckel@drechtsteden.nl::aaf0b89e-d416-43b9-a9c7-53a8d9da32cc" providerId="AD" clId="Web-{0C4A815D-613E-3C6B-FB34-90A9AA622F45}" dt="2021-03-04T13:50:32.128" v="52" actId="1076"/>
        <pc:sldMkLst>
          <pc:docMk/>
          <pc:sldMk cId="1230906742" sldId="293"/>
        </pc:sldMkLst>
        <pc:picChg chg="add mod">
          <ac:chgData name="Berckel, A van (Anja)" userId="S::a.van.berckel@drechtsteden.nl::aaf0b89e-d416-43b9-a9c7-53a8d9da32cc" providerId="AD" clId="Web-{0C4A815D-613E-3C6B-FB34-90A9AA622F45}" dt="2021-03-04T13:50:32.128" v="52" actId="1076"/>
          <ac:picMkLst>
            <pc:docMk/>
            <pc:sldMk cId="1230906742" sldId="293"/>
            <ac:picMk id="2" creationId="{860F5EB9-0E52-4E0E-81BA-583ACCC50A57}"/>
          </ac:picMkLst>
        </pc:picChg>
        <pc:picChg chg="del">
          <ac:chgData name="Berckel, A van (Anja)" userId="S::a.van.berckel@drechtsteden.nl::aaf0b89e-d416-43b9-a9c7-53a8d9da32cc" providerId="AD" clId="Web-{0C4A815D-613E-3C6B-FB34-90A9AA622F45}" dt="2021-03-04T13:28:13.563" v="0"/>
          <ac:picMkLst>
            <pc:docMk/>
            <pc:sldMk cId="1230906742" sldId="293"/>
            <ac:picMk id="11" creationId="{8ABD8919-DEBE-4A74-B7A2-4D771FCD8E74}"/>
          </ac:picMkLst>
        </pc:picChg>
      </pc:sldChg>
      <pc:sldChg chg="addSp delSp modSp">
        <pc:chgData name="Berckel, A van (Anja)" userId="S::a.van.berckel@drechtsteden.nl::aaf0b89e-d416-43b9-a9c7-53a8d9da32cc" providerId="AD" clId="Web-{0C4A815D-613E-3C6B-FB34-90A9AA622F45}" dt="2021-03-04T13:50:08.487" v="51" actId="1076"/>
        <pc:sldMkLst>
          <pc:docMk/>
          <pc:sldMk cId="3898033181" sldId="294"/>
        </pc:sldMkLst>
        <pc:picChg chg="add mod">
          <ac:chgData name="Berckel, A van (Anja)" userId="S::a.van.berckel@drechtsteden.nl::aaf0b89e-d416-43b9-a9c7-53a8d9da32cc" providerId="AD" clId="Web-{0C4A815D-613E-3C6B-FB34-90A9AA622F45}" dt="2021-03-04T13:50:08.487" v="51" actId="1076"/>
          <ac:picMkLst>
            <pc:docMk/>
            <pc:sldMk cId="3898033181" sldId="294"/>
            <ac:picMk id="2" creationId="{F05645A0-42CA-4016-A754-BE31F0DE03E3}"/>
          </ac:picMkLst>
        </pc:picChg>
        <pc:picChg chg="del">
          <ac:chgData name="Berckel, A van (Anja)" userId="S::a.van.berckel@drechtsteden.nl::aaf0b89e-d416-43b9-a9c7-53a8d9da32cc" providerId="AD" clId="Web-{0C4A815D-613E-3C6B-FB34-90A9AA622F45}" dt="2021-03-04T13:33:27.645" v="13"/>
          <ac:picMkLst>
            <pc:docMk/>
            <pc:sldMk cId="3898033181" sldId="294"/>
            <ac:picMk id="9" creationId="{62E885FA-0006-4DF1-B188-FA818A5E97E3}"/>
          </ac:picMkLst>
        </pc:picChg>
      </pc:sldChg>
      <pc:sldChg chg="addSp delSp modSp">
        <pc:chgData name="Berckel, A van (Anja)" userId="S::a.van.berckel@drechtsteden.nl::aaf0b89e-d416-43b9-a9c7-53a8d9da32cc" providerId="AD" clId="Web-{0C4A815D-613E-3C6B-FB34-90A9AA622F45}" dt="2021-03-04T13:41:28.339" v="36" actId="14100"/>
        <pc:sldMkLst>
          <pc:docMk/>
          <pc:sldMk cId="755200021" sldId="295"/>
        </pc:sldMkLst>
        <pc:spChg chg="add del">
          <ac:chgData name="Berckel, A van (Anja)" userId="S::a.van.berckel@drechtsteden.nl::aaf0b89e-d416-43b9-a9c7-53a8d9da32cc" providerId="AD" clId="Web-{0C4A815D-613E-3C6B-FB34-90A9AA622F45}" dt="2021-03-04T13:40:45.917" v="35"/>
          <ac:spMkLst>
            <pc:docMk/>
            <pc:sldMk cId="755200021" sldId="295"/>
            <ac:spMk id="12" creationId="{53BD4CDC-E61A-4D4D-ADA7-A1C0998AC5E2}"/>
          </ac:spMkLst>
        </pc:spChg>
        <pc:graphicFrameChg chg="add del">
          <ac:chgData name="Berckel, A van (Anja)" userId="S::a.van.berckel@drechtsteden.nl::aaf0b89e-d416-43b9-a9c7-53a8d9da32cc" providerId="AD" clId="Web-{0C4A815D-613E-3C6B-FB34-90A9AA622F45}" dt="2021-03-04T13:40:45.917" v="35"/>
          <ac:graphicFrameMkLst>
            <pc:docMk/>
            <pc:sldMk cId="755200021" sldId="295"/>
            <ac:graphicFrameMk id="14" creationId="{AA1E95DA-4368-4CEF-AD15-45491DEE2171}"/>
          </ac:graphicFrameMkLst>
        </pc:graphicFrameChg>
        <pc:picChg chg="add mod">
          <ac:chgData name="Berckel, A van (Anja)" userId="S::a.van.berckel@drechtsteden.nl::aaf0b89e-d416-43b9-a9c7-53a8d9da32cc" providerId="AD" clId="Web-{0C4A815D-613E-3C6B-FB34-90A9AA622F45}" dt="2021-03-04T13:41:28.339" v="36" actId="14100"/>
          <ac:picMkLst>
            <pc:docMk/>
            <pc:sldMk cId="755200021" sldId="295"/>
            <ac:picMk id="2" creationId="{3B2C0242-148E-4BC0-8BA1-25C5E3CAD429}"/>
          </ac:picMkLst>
        </pc:picChg>
        <pc:picChg chg="del">
          <ac:chgData name="Berckel, A van (Anja)" userId="S::a.van.berckel@drechtsteden.nl::aaf0b89e-d416-43b9-a9c7-53a8d9da32cc" providerId="AD" clId="Web-{0C4A815D-613E-3C6B-FB34-90A9AA622F45}" dt="2021-03-04T13:37:29.836" v="21"/>
          <ac:picMkLst>
            <pc:docMk/>
            <pc:sldMk cId="755200021" sldId="295"/>
            <ac:picMk id="13" creationId="{1643FFA7-B53A-46ED-9729-6707243DA370}"/>
          </ac:picMkLst>
        </pc:picChg>
      </pc:sldChg>
      <pc:sldChg chg="addSp delSp modSp add del">
        <pc:chgData name="Berckel, A van (Anja)" userId="S::a.van.berckel@drechtsteden.nl::aaf0b89e-d416-43b9-a9c7-53a8d9da32cc" providerId="AD" clId="Web-{0C4A815D-613E-3C6B-FB34-90A9AA622F45}" dt="2021-03-04T13:46:04.984" v="49" actId="14100"/>
        <pc:sldMkLst>
          <pc:docMk/>
          <pc:sldMk cId="1117273088" sldId="296"/>
        </pc:sldMkLst>
        <pc:picChg chg="add mod">
          <ac:chgData name="Berckel, A van (Anja)" userId="S::a.van.berckel@drechtsteden.nl::aaf0b89e-d416-43b9-a9c7-53a8d9da32cc" providerId="AD" clId="Web-{0C4A815D-613E-3C6B-FB34-90A9AA622F45}" dt="2021-03-04T13:46:04.984" v="49" actId="14100"/>
          <ac:picMkLst>
            <pc:docMk/>
            <pc:sldMk cId="1117273088" sldId="296"/>
            <ac:picMk id="2" creationId="{3BA6A657-DCB2-4A42-9427-FFFA7EE02022}"/>
          </ac:picMkLst>
        </pc:picChg>
        <pc:picChg chg="del">
          <ac:chgData name="Berckel, A van (Anja)" userId="S::a.van.berckel@drechtsteden.nl::aaf0b89e-d416-43b9-a9c7-53a8d9da32cc" providerId="AD" clId="Web-{0C4A815D-613E-3C6B-FB34-90A9AA622F45}" dt="2021-03-04T13:42:23.199" v="39"/>
          <ac:picMkLst>
            <pc:docMk/>
            <pc:sldMk cId="1117273088" sldId="296"/>
            <ac:picMk id="11" creationId="{8D8514D8-7020-4F5B-A94A-51D534697A3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DD8D5-5D6B-BE43-AD8A-DD15159C5A4E}" type="doc">
      <dgm:prSet loTypeId="urn:microsoft.com/office/officeart/2005/8/layout/hProcess10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8E5D6404-AF75-484A-957A-CC19E9D2D826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 anchor="ctr"/>
        <a:lstStyle/>
        <a:p>
          <a:r>
            <a:rPr lang="en-GB" sz="2600" b="1">
              <a:solidFill>
                <a:sysClr val="windowText" lastClr="000000"/>
              </a:solidFill>
              <a:latin typeface="+mj-lt"/>
            </a:rPr>
            <a:t>ID Bellen</a:t>
          </a:r>
        </a:p>
      </dgm:t>
    </dgm:pt>
    <dgm:pt modelId="{CA4673D6-602F-3E4F-A459-9113A6913600}" type="parTrans" cxnId="{F09EC2DD-72BB-AF4B-81DD-0C92B626739A}">
      <dgm:prSet/>
      <dgm:spPr/>
      <dgm:t>
        <a:bodyPr/>
        <a:lstStyle/>
        <a:p>
          <a:endParaRPr lang="en-GB"/>
        </a:p>
      </dgm:t>
    </dgm:pt>
    <dgm:pt modelId="{897F5738-B42D-C846-9769-23F84821F33B}" type="sibTrans" cxnId="{F09EC2DD-72BB-AF4B-81DD-0C92B626739A}">
      <dgm:prSet/>
      <dgm:spPr/>
      <dgm:t>
        <a:bodyPr/>
        <a:lstStyle/>
        <a:p>
          <a:endParaRPr lang="en-GB"/>
        </a:p>
      </dgm:t>
    </dgm:pt>
    <dgm:pt modelId="{99DEE359-5798-BE49-B5A4-BA35C0C1D9B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 anchor="ctr"/>
        <a:lstStyle/>
        <a:p>
          <a:r>
            <a:rPr lang="en-GB" sz="2600" b="1">
              <a:solidFill>
                <a:sysClr val="windowText" lastClr="000000"/>
              </a:solidFill>
              <a:latin typeface="+mj-lt"/>
            </a:rPr>
            <a:t>ID Contact</a:t>
          </a:r>
        </a:p>
      </dgm:t>
    </dgm:pt>
    <dgm:pt modelId="{67D622EC-893B-754D-BC5B-5F7AC7DF35CF}" type="parTrans" cxnId="{880D4C4F-C8F6-BA46-8B0D-9DFC630F67DF}">
      <dgm:prSet/>
      <dgm:spPr/>
      <dgm:t>
        <a:bodyPr/>
        <a:lstStyle/>
        <a:p>
          <a:endParaRPr lang="en-GB"/>
        </a:p>
      </dgm:t>
    </dgm:pt>
    <dgm:pt modelId="{B065F78A-C72F-BD41-9294-EA16169163F1}" type="sibTrans" cxnId="{880D4C4F-C8F6-BA46-8B0D-9DFC630F67DF}">
      <dgm:prSet/>
      <dgm:spPr/>
      <dgm:t>
        <a:bodyPr/>
        <a:lstStyle/>
        <a:p>
          <a:endParaRPr lang="en-GB"/>
        </a:p>
      </dgm:t>
    </dgm:pt>
    <dgm:pt modelId="{8237B9FD-F9EC-AC41-B585-17C28D089E43}" type="pres">
      <dgm:prSet presAssocID="{F98DD8D5-5D6B-BE43-AD8A-DD15159C5A4E}" presName="Name0" presStyleCnt="0">
        <dgm:presLayoutVars>
          <dgm:dir/>
          <dgm:resizeHandles val="exact"/>
        </dgm:presLayoutVars>
      </dgm:prSet>
      <dgm:spPr/>
    </dgm:pt>
    <dgm:pt modelId="{4545CE96-CD32-2D4A-8E2E-142AFBFEFAB2}" type="pres">
      <dgm:prSet presAssocID="{8E5D6404-AF75-484A-957A-CC19E9D2D826}" presName="composite" presStyleCnt="0"/>
      <dgm:spPr/>
    </dgm:pt>
    <dgm:pt modelId="{8CE310DA-DFAF-9E41-953B-B6FED47C53C6}" type="pres">
      <dgm:prSet presAssocID="{8E5D6404-AF75-484A-957A-CC19E9D2D826}" presName="imagSh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9000" r="-139000"/>
          </a:stretch>
        </a:blipFill>
      </dgm:spPr>
    </dgm:pt>
    <dgm:pt modelId="{0B65B849-6AA6-454B-BF09-10A0356045DA}" type="pres">
      <dgm:prSet presAssocID="{8E5D6404-AF75-484A-957A-CC19E9D2D826}" presName="txNode" presStyleLbl="node1" presStyleIdx="0" presStyleCnt="2" custLinFactNeighborX="9621" custLinFactNeighborY="16142">
        <dgm:presLayoutVars>
          <dgm:bulletEnabled val="1"/>
        </dgm:presLayoutVars>
      </dgm:prSet>
      <dgm:spPr/>
    </dgm:pt>
    <dgm:pt modelId="{06FE11AA-C665-4A46-B521-014BA75B9C1A}" type="pres">
      <dgm:prSet presAssocID="{897F5738-B42D-C846-9769-23F84821F33B}" presName="sibTrans" presStyleLbl="sibTrans2D1" presStyleIdx="0" presStyleCnt="1" custLinFactNeighborX="13408" custLinFactNeighborY="-10748"/>
      <dgm:spPr/>
    </dgm:pt>
    <dgm:pt modelId="{A4BBC1A3-39DC-0541-9C6E-618DE7CFDE45}" type="pres">
      <dgm:prSet presAssocID="{897F5738-B42D-C846-9769-23F84821F33B}" presName="connTx" presStyleLbl="sibTrans2D1" presStyleIdx="0" presStyleCnt="1"/>
      <dgm:spPr/>
    </dgm:pt>
    <dgm:pt modelId="{E9F45FF2-F367-BB46-AE4F-445DD37F040F}" type="pres">
      <dgm:prSet presAssocID="{99DEE359-5798-BE49-B5A4-BA35C0C1D9B4}" presName="composite" presStyleCnt="0"/>
      <dgm:spPr/>
    </dgm:pt>
    <dgm:pt modelId="{EBA8A70B-9093-7A4A-A823-4FD41DBF2C3A}" type="pres">
      <dgm:prSet presAssocID="{99DEE359-5798-BE49-B5A4-BA35C0C1D9B4}" presName="imagSh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05E9278-FD1C-F345-B8F5-349AB1FEAB39}" type="pres">
      <dgm:prSet presAssocID="{99DEE359-5798-BE49-B5A4-BA35C0C1D9B4}" presName="txNode" presStyleLbl="node1" presStyleIdx="1" presStyleCnt="2" custLinFactNeighborX="9621" custLinFactNeighborY="16142">
        <dgm:presLayoutVars>
          <dgm:bulletEnabled val="1"/>
        </dgm:presLayoutVars>
      </dgm:prSet>
      <dgm:spPr/>
    </dgm:pt>
  </dgm:ptLst>
  <dgm:cxnLst>
    <dgm:cxn modelId="{8B9C676F-B242-49FD-9268-AB5655109037}" type="presOf" srcId="{897F5738-B42D-C846-9769-23F84821F33B}" destId="{06FE11AA-C665-4A46-B521-014BA75B9C1A}" srcOrd="0" destOrd="0" presId="urn:microsoft.com/office/officeart/2005/8/layout/hProcess10"/>
    <dgm:cxn modelId="{880D4C4F-C8F6-BA46-8B0D-9DFC630F67DF}" srcId="{F98DD8D5-5D6B-BE43-AD8A-DD15159C5A4E}" destId="{99DEE359-5798-BE49-B5A4-BA35C0C1D9B4}" srcOrd="1" destOrd="0" parTransId="{67D622EC-893B-754D-BC5B-5F7AC7DF35CF}" sibTransId="{B065F78A-C72F-BD41-9294-EA16169163F1}"/>
    <dgm:cxn modelId="{EA4A4898-ED4B-4478-B2B4-0671D5E6679C}" type="presOf" srcId="{897F5738-B42D-C846-9769-23F84821F33B}" destId="{A4BBC1A3-39DC-0541-9C6E-618DE7CFDE45}" srcOrd="1" destOrd="0" presId="urn:microsoft.com/office/officeart/2005/8/layout/hProcess10"/>
    <dgm:cxn modelId="{A5776FA9-9D27-4C17-9AD8-D44ADB32CD84}" type="presOf" srcId="{8E5D6404-AF75-484A-957A-CC19E9D2D826}" destId="{0B65B849-6AA6-454B-BF09-10A0356045DA}" srcOrd="0" destOrd="0" presId="urn:microsoft.com/office/officeart/2005/8/layout/hProcess10"/>
    <dgm:cxn modelId="{4C48F5A9-32BE-48F2-86FF-9D3CA0804C35}" type="presOf" srcId="{99DEE359-5798-BE49-B5A4-BA35C0C1D9B4}" destId="{C05E9278-FD1C-F345-B8F5-349AB1FEAB39}" srcOrd="0" destOrd="0" presId="urn:microsoft.com/office/officeart/2005/8/layout/hProcess10"/>
    <dgm:cxn modelId="{F09EC2DD-72BB-AF4B-81DD-0C92B626739A}" srcId="{F98DD8D5-5D6B-BE43-AD8A-DD15159C5A4E}" destId="{8E5D6404-AF75-484A-957A-CC19E9D2D826}" srcOrd="0" destOrd="0" parTransId="{CA4673D6-602F-3E4F-A459-9113A6913600}" sibTransId="{897F5738-B42D-C846-9769-23F84821F33B}"/>
    <dgm:cxn modelId="{C3AC63ED-11B4-A54B-9C8E-031D44D047C9}" type="presOf" srcId="{F98DD8D5-5D6B-BE43-AD8A-DD15159C5A4E}" destId="{8237B9FD-F9EC-AC41-B585-17C28D089E43}" srcOrd="0" destOrd="0" presId="urn:microsoft.com/office/officeart/2005/8/layout/hProcess10"/>
    <dgm:cxn modelId="{85D1619B-762D-4A08-8330-3FD6264696E7}" type="presParOf" srcId="{8237B9FD-F9EC-AC41-B585-17C28D089E43}" destId="{4545CE96-CD32-2D4A-8E2E-142AFBFEFAB2}" srcOrd="0" destOrd="0" presId="urn:microsoft.com/office/officeart/2005/8/layout/hProcess10"/>
    <dgm:cxn modelId="{0F8A5CB0-34F6-4321-B6FB-591E5F3051DC}" type="presParOf" srcId="{4545CE96-CD32-2D4A-8E2E-142AFBFEFAB2}" destId="{8CE310DA-DFAF-9E41-953B-B6FED47C53C6}" srcOrd="0" destOrd="0" presId="urn:microsoft.com/office/officeart/2005/8/layout/hProcess10"/>
    <dgm:cxn modelId="{E9F42FB6-9876-4E1F-B674-CAEB4D415D5F}" type="presParOf" srcId="{4545CE96-CD32-2D4A-8E2E-142AFBFEFAB2}" destId="{0B65B849-6AA6-454B-BF09-10A0356045DA}" srcOrd="1" destOrd="0" presId="urn:microsoft.com/office/officeart/2005/8/layout/hProcess10"/>
    <dgm:cxn modelId="{B88B4706-4DF1-4B98-A16F-A879FEF28903}" type="presParOf" srcId="{8237B9FD-F9EC-AC41-B585-17C28D089E43}" destId="{06FE11AA-C665-4A46-B521-014BA75B9C1A}" srcOrd="1" destOrd="0" presId="urn:microsoft.com/office/officeart/2005/8/layout/hProcess10"/>
    <dgm:cxn modelId="{A5E5E024-35E5-47D2-BFA6-4BAC6C3E4080}" type="presParOf" srcId="{06FE11AA-C665-4A46-B521-014BA75B9C1A}" destId="{A4BBC1A3-39DC-0541-9C6E-618DE7CFDE45}" srcOrd="0" destOrd="0" presId="urn:microsoft.com/office/officeart/2005/8/layout/hProcess10"/>
    <dgm:cxn modelId="{89BBD3F8-42BD-47DC-A188-F635AA975C77}" type="presParOf" srcId="{8237B9FD-F9EC-AC41-B585-17C28D089E43}" destId="{E9F45FF2-F367-BB46-AE4F-445DD37F040F}" srcOrd="2" destOrd="0" presId="urn:microsoft.com/office/officeart/2005/8/layout/hProcess10"/>
    <dgm:cxn modelId="{93A63751-C0C9-47AB-9175-0ED1AA0EB9EA}" type="presParOf" srcId="{E9F45FF2-F367-BB46-AE4F-445DD37F040F}" destId="{EBA8A70B-9093-7A4A-A823-4FD41DBF2C3A}" srcOrd="0" destOrd="0" presId="urn:microsoft.com/office/officeart/2005/8/layout/hProcess10"/>
    <dgm:cxn modelId="{48B6BEE7-077A-4316-8243-8154919C9E91}" type="presParOf" srcId="{E9F45FF2-F367-BB46-AE4F-445DD37F040F}" destId="{C05E9278-FD1C-F345-B8F5-349AB1FEAB3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310DA-DFAF-9E41-953B-B6FED47C53C6}">
      <dsp:nvSpPr>
        <dsp:cNvPr id="0" name=""/>
        <dsp:cNvSpPr/>
      </dsp:nvSpPr>
      <dsp:spPr>
        <a:xfrm>
          <a:off x="4006" y="0"/>
          <a:ext cx="3563910" cy="25028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9000" r="-13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65B849-6AA6-454B-BF09-10A0356045DA}">
      <dsp:nvSpPr>
        <dsp:cNvPr id="0" name=""/>
        <dsp:cNvSpPr/>
      </dsp:nvSpPr>
      <dsp:spPr>
        <a:xfrm>
          <a:off x="927062" y="1501684"/>
          <a:ext cx="3563910" cy="250280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>
              <a:solidFill>
                <a:sysClr val="windowText" lastClr="000000"/>
              </a:solidFill>
              <a:latin typeface="+mj-lt"/>
            </a:rPr>
            <a:t>ID Bellen</a:t>
          </a:r>
        </a:p>
      </dsp:txBody>
      <dsp:txXfrm>
        <a:off x="1000367" y="1574989"/>
        <a:ext cx="3417300" cy="2356197"/>
      </dsp:txXfrm>
    </dsp:sp>
    <dsp:sp modelId="{06FE11AA-C665-4A46-B521-014BA75B9C1A}">
      <dsp:nvSpPr>
        <dsp:cNvPr id="0" name=""/>
        <dsp:cNvSpPr/>
      </dsp:nvSpPr>
      <dsp:spPr>
        <a:xfrm>
          <a:off x="4346449" y="731183"/>
          <a:ext cx="686487" cy="8563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4346449" y="902454"/>
        <a:ext cx="480541" cy="513815"/>
      </dsp:txXfrm>
    </dsp:sp>
    <dsp:sp modelId="{EBA8A70B-9093-7A4A-A823-4FD41DBF2C3A}">
      <dsp:nvSpPr>
        <dsp:cNvPr id="0" name=""/>
        <dsp:cNvSpPr/>
      </dsp:nvSpPr>
      <dsp:spPr>
        <a:xfrm>
          <a:off x="5529311" y="0"/>
          <a:ext cx="3563910" cy="25028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5E9278-FD1C-F345-B8F5-349AB1FEAB39}">
      <dsp:nvSpPr>
        <dsp:cNvPr id="0" name=""/>
        <dsp:cNvSpPr/>
      </dsp:nvSpPr>
      <dsp:spPr>
        <a:xfrm>
          <a:off x="6113489" y="1501684"/>
          <a:ext cx="3563910" cy="250280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>
              <a:solidFill>
                <a:sysClr val="windowText" lastClr="000000"/>
              </a:solidFill>
              <a:latin typeface="+mj-lt"/>
            </a:rPr>
            <a:t>ID Contact</a:t>
          </a:r>
        </a:p>
      </dsp:txBody>
      <dsp:txXfrm>
        <a:off x="6186794" y="1574989"/>
        <a:ext cx="3417300" cy="235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69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3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1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8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3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2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0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1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59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DC02-617D-4253-870D-505C59FF8AA1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7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E93E7704-76BD-46DC-9F0C-BEC31915282A}"/>
              </a:ext>
            </a:extLst>
          </p:cNvPr>
          <p:cNvSpPr txBox="1"/>
          <p:nvPr/>
        </p:nvSpPr>
        <p:spPr>
          <a:xfrm>
            <a:off x="505863" y="2476130"/>
            <a:ext cx="1118027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latin typeface="+mj-lt"/>
              </a:rPr>
              <a:t>“Snel en veilig jouw persoonlijke gemeentezaken regelen..</a:t>
            </a:r>
          </a:p>
          <a:p>
            <a:pPr algn="ctr"/>
            <a:r>
              <a:rPr lang="nl-NL" sz="3600" dirty="0">
                <a:latin typeface="+mj-lt"/>
              </a:rPr>
              <a:t>zonder langs te hoeven komen!”</a:t>
            </a:r>
          </a:p>
          <a:p>
            <a:pPr algn="ctr"/>
            <a:endParaRPr lang="nl-NL" sz="1600" dirty="0">
              <a:latin typeface="+mj-lt"/>
            </a:endParaRPr>
          </a:p>
          <a:p>
            <a:pPr algn="ctr"/>
            <a:r>
              <a:rPr lang="nl-NL" sz="1800" dirty="0" err="1"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xxxxxxx</a:t>
            </a:r>
            <a:r>
              <a:rPr lang="nl-NL" sz="2800" dirty="0">
                <a:latin typeface="+mj-lt"/>
              </a:rPr>
              <a:t>&amp; </a:t>
            </a:r>
            <a:r>
              <a:rPr lang="nl-NL" sz="1800" dirty="0" err="1"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xxxxxxx</a:t>
            </a:r>
            <a:endParaRPr lang="nl-NL" sz="2800" dirty="0">
              <a:latin typeface="+mj-lt"/>
            </a:endParaRP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57438"/>
              </p:ext>
            </p:extLst>
          </p:nvPr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130933"/>
            <a:ext cx="2975860" cy="562708"/>
          </a:xfrm>
          <a:prstGeom prst="rect">
            <a:avLst/>
          </a:prstGeom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96F0AA12-C4C3-46F7-BE8E-C8EF8F86F0D0}"/>
              </a:ext>
            </a:extLst>
          </p:cNvPr>
          <p:cNvGrpSpPr/>
          <p:nvPr/>
        </p:nvGrpSpPr>
        <p:grpSpPr>
          <a:xfrm>
            <a:off x="1647450" y="5849755"/>
            <a:ext cx="7598876" cy="764423"/>
            <a:chOff x="1187107" y="5579118"/>
            <a:chExt cx="10099731" cy="1016000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107" y="5579118"/>
              <a:ext cx="7099300" cy="1016000"/>
            </a:xfrm>
            <a:prstGeom prst="rect">
              <a:avLst/>
            </a:prstGeom>
          </p:spPr>
        </p:pic>
        <p:pic>
          <p:nvPicPr>
            <p:cNvPr id="12" name="Picture 7" descr="Logo&#10;&#10;Description automatically generated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9892" y="5745937"/>
              <a:ext cx="2576946" cy="688669"/>
            </a:xfrm>
            <a:prstGeom prst="rect">
              <a:avLst/>
            </a:prstGeom>
          </p:spPr>
        </p:pic>
      </p:grpSp>
      <p:pic>
        <p:nvPicPr>
          <p:cNvPr id="2" name="Afbeelding 2">
            <a:extLst>
              <a:ext uri="{FF2B5EF4-FFF2-40B4-BE49-F238E27FC236}">
                <a16:creationId xmlns:a16="http://schemas.microsoft.com/office/drawing/2014/main" id="{F9EC99EE-943D-44CC-8170-2BCE370D5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733" y="5688584"/>
            <a:ext cx="1247423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0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67213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10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Authentication</a:t>
            </a:r>
            <a:endParaRPr lang="en-NL" sz="36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BD4CDC-E61A-4D4D-ADA7-A1C0998AC5E2}"/>
              </a:ext>
            </a:extLst>
          </p:cNvPr>
          <p:cNvSpPr txBox="1">
            <a:spLocks/>
          </p:cNvSpPr>
          <p:nvPr/>
        </p:nvSpPr>
        <p:spPr>
          <a:xfrm>
            <a:off x="255454" y="2476499"/>
            <a:ext cx="4888858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+mj-lt"/>
                <a:cs typeface="Calibri"/>
              </a:rPr>
              <a:t>Authenticatie</a:t>
            </a:r>
            <a:r>
              <a:rPr lang="en-US">
                <a:latin typeface="+mj-lt"/>
                <a:cs typeface="Calibri"/>
              </a:rPr>
              <a:t> </a:t>
            </a:r>
            <a:r>
              <a:rPr lang="en-US" err="1">
                <a:latin typeface="+mj-lt"/>
                <a:cs typeface="Calibri"/>
              </a:rPr>
              <a:t>doorlopen</a:t>
            </a:r>
          </a:p>
          <a:p>
            <a:r>
              <a:rPr lang="en-US" err="1">
                <a:latin typeface="+mj-lt"/>
                <a:cs typeface="Calibri"/>
              </a:rPr>
              <a:t>Attributen</a:t>
            </a:r>
            <a:r>
              <a:rPr lang="en-US">
                <a:latin typeface="+mj-lt"/>
                <a:cs typeface="Calibri"/>
              </a:rPr>
              <a:t> </a:t>
            </a:r>
            <a:r>
              <a:rPr lang="en-US" err="1">
                <a:latin typeface="+mj-lt"/>
                <a:cs typeface="Calibri"/>
              </a:rPr>
              <a:t>naar</a:t>
            </a:r>
            <a:r>
              <a:rPr lang="en-US">
                <a:latin typeface="+mj-lt"/>
                <a:cs typeface="Calibri"/>
              </a:rPr>
              <a:t> </a:t>
            </a:r>
            <a:r>
              <a:rPr lang="en-US" err="1">
                <a:latin typeface="+mj-lt"/>
                <a:cs typeface="Calibri"/>
              </a:rPr>
              <a:t>Attribuut</a:t>
            </a:r>
            <a:r>
              <a:rPr lang="en-US">
                <a:latin typeface="+mj-lt"/>
                <a:cs typeface="Calibri"/>
              </a:rPr>
              <a:t>-URL</a:t>
            </a:r>
          </a:p>
          <a:p>
            <a:r>
              <a:rPr lang="en-US">
                <a:latin typeface="+mj-lt"/>
                <a:cs typeface="Calibri"/>
              </a:rPr>
              <a:t>Redirect</a:t>
            </a:r>
          </a:p>
        </p:txBody>
      </p:sp>
      <p:pic>
        <p:nvPicPr>
          <p:cNvPr id="2" name="Afbeelding 2" descr="Diagram&#10;&#10;Description automatically generated">
            <a:extLst>
              <a:ext uri="{FF2B5EF4-FFF2-40B4-BE49-F238E27FC236}">
                <a16:creationId xmlns:a16="http://schemas.microsoft.com/office/drawing/2014/main" id="{3B2C0242-148E-4BC0-8BA1-25C5E3CA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465" y="1082387"/>
            <a:ext cx="6224386" cy="49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0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22395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11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Communication</a:t>
            </a:r>
            <a:endParaRPr lang="en-NL" sz="36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BD4CDC-E61A-4D4D-ADA7-A1C0998AC5E2}"/>
              </a:ext>
            </a:extLst>
          </p:cNvPr>
          <p:cNvSpPr txBox="1">
            <a:spLocks/>
          </p:cNvSpPr>
          <p:nvPr/>
        </p:nvSpPr>
        <p:spPr>
          <a:xfrm>
            <a:off x="255454" y="2476499"/>
            <a:ext cx="4888858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err="1">
                <a:latin typeface="+mj-lt"/>
                <a:cs typeface="Calibri"/>
              </a:rPr>
              <a:t>Citizen</a:t>
            </a:r>
            <a:r>
              <a:rPr lang="nl-NL">
                <a:latin typeface="+mj-lt"/>
                <a:cs typeface="Calibri"/>
              </a:rPr>
              <a:t> in wachtrij</a:t>
            </a:r>
          </a:p>
          <a:p>
            <a:r>
              <a:rPr lang="nl-NL">
                <a:latin typeface="+mj-lt"/>
                <a:cs typeface="Calibri"/>
              </a:rPr>
              <a:t>Agent ontvangt attributen</a:t>
            </a:r>
          </a:p>
          <a:p>
            <a:r>
              <a:rPr lang="nl-NL">
                <a:latin typeface="+mj-lt"/>
                <a:cs typeface="Calibri"/>
              </a:rPr>
              <a:t>Communicatie vindt plaats</a:t>
            </a:r>
          </a:p>
        </p:txBody>
      </p:sp>
      <p:pic>
        <p:nvPicPr>
          <p:cNvPr id="2" name="Afbeelding 2" descr="Diagram&#10;&#10;Description automatically generated">
            <a:extLst>
              <a:ext uri="{FF2B5EF4-FFF2-40B4-BE49-F238E27FC236}">
                <a16:creationId xmlns:a16="http://schemas.microsoft.com/office/drawing/2014/main" id="{3BA6A657-DCB2-4A42-9427-FFFA7EE02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70" y="1037837"/>
            <a:ext cx="6249953" cy="50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50932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12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Demo</a:t>
            </a:r>
            <a:endParaRPr lang="en-NL" sz="3600"/>
          </a:p>
        </p:txBody>
      </p:sp>
      <p:sp>
        <p:nvSpPr>
          <p:cNvPr id="2" name="Actieknop: Vooruit of Volgende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831E07-5BB7-4389-813C-0E5A3E76FC63}"/>
              </a:ext>
            </a:extLst>
          </p:cNvPr>
          <p:cNvSpPr/>
          <p:nvPr/>
        </p:nvSpPr>
        <p:spPr>
          <a:xfrm>
            <a:off x="5200649" y="2533650"/>
            <a:ext cx="1790700" cy="17907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17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4012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13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0342E53F-A52B-41AA-9E7C-258133CD6501}"/>
              </a:ext>
            </a:extLst>
          </p:cNvPr>
          <p:cNvSpPr txBox="1"/>
          <p:nvPr/>
        </p:nvSpPr>
        <p:spPr>
          <a:xfrm>
            <a:off x="1" y="2951946"/>
            <a:ext cx="1219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800">
                <a:latin typeface="+mj-lt"/>
              </a:rPr>
              <a:t>“Met ID Contact werken we samen aan</a:t>
            </a:r>
          </a:p>
          <a:p>
            <a:pPr algn="ctr"/>
            <a:r>
              <a:rPr lang="nl-NL" sz="2800">
                <a:latin typeface="+mj-lt"/>
              </a:rPr>
              <a:t>een betere, toegankelijkere en veiligere online dienstverlening.”</a:t>
            </a:r>
          </a:p>
        </p:txBody>
      </p:sp>
    </p:spTree>
    <p:extLst>
      <p:ext uri="{BB962C8B-B14F-4D97-AF65-F5344CB8AC3E}">
        <p14:creationId xmlns:p14="http://schemas.microsoft.com/office/powerpoint/2010/main" val="123718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42117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Meer info?</a:t>
            </a:r>
            <a:endParaRPr lang="en-NL" sz="36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351AD5-D602-420E-8B58-6FFAF30CE548}"/>
              </a:ext>
            </a:extLst>
          </p:cNvPr>
          <p:cNvSpPr txBox="1">
            <a:spLocks/>
          </p:cNvSpPr>
          <p:nvPr/>
        </p:nvSpPr>
        <p:spPr>
          <a:xfrm>
            <a:off x="255454" y="2476499"/>
            <a:ext cx="5840546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dirty="0">
                <a:latin typeface="+mj-lt"/>
                <a:cs typeface="Calibri"/>
              </a:rPr>
              <a:t>www.idcontact.nl </a:t>
            </a:r>
          </a:p>
          <a:p>
            <a:pPr>
              <a:lnSpc>
                <a:spcPct val="150000"/>
              </a:lnSpc>
            </a:pPr>
            <a:r>
              <a:rPr lang="nl-NL" dirty="0">
                <a:latin typeface="+mj-lt"/>
                <a:cs typeface="Calibri"/>
              </a:rPr>
              <a:t>Evaluatierapport ID Bellen</a:t>
            </a:r>
          </a:p>
          <a:p>
            <a:pPr>
              <a:lnSpc>
                <a:spcPct val="150000"/>
              </a:lnSpc>
            </a:pPr>
            <a:r>
              <a:rPr lang="nl-NL" dirty="0">
                <a:latin typeface="+mj-lt"/>
                <a:cs typeface="Calibri"/>
              </a:rPr>
              <a:t>GitHub: </a:t>
            </a:r>
            <a:r>
              <a:rPr lang="nl-NL" dirty="0" err="1">
                <a:latin typeface="+mj-lt"/>
                <a:cs typeface="Calibri"/>
              </a:rPr>
              <a:t>id</a:t>
            </a:r>
            <a:r>
              <a:rPr lang="nl-NL" dirty="0">
                <a:latin typeface="+mj-lt"/>
                <a:cs typeface="Calibri"/>
              </a:rPr>
              <a:t>-contact/</a:t>
            </a:r>
            <a:r>
              <a:rPr lang="nl-NL" dirty="0" err="1">
                <a:latin typeface="+mj-lt"/>
                <a:cs typeface="Calibri"/>
              </a:rPr>
              <a:t>docs</a:t>
            </a:r>
            <a:endParaRPr lang="nl-NL" dirty="0">
              <a:latin typeface="+mj-lt"/>
              <a:cs typeface="Calibri"/>
            </a:endParaRPr>
          </a:p>
          <a:p>
            <a:pPr>
              <a:lnSpc>
                <a:spcPct val="160000"/>
              </a:lnSpc>
            </a:pPr>
            <a:r>
              <a:rPr lang="nl-NL" sz="2800" b="0" dirty="0" err="1">
                <a:solidFill>
                  <a:schemeClr val="tx1"/>
                </a:solidFill>
                <a:highlight>
                  <a:srgbClr val="000000"/>
                </a:highlight>
              </a:rPr>
              <a:t>xxxx</a:t>
            </a:r>
            <a:r>
              <a:rPr lang="nl-NL" dirty="0">
                <a:latin typeface="+mj-lt"/>
                <a:cs typeface="Calibri"/>
              </a:rPr>
              <a:t>(product </a:t>
            </a:r>
            <a:r>
              <a:rPr lang="nl-NL" dirty="0" err="1">
                <a:latin typeface="+mj-lt"/>
                <a:cs typeface="Calibri"/>
              </a:rPr>
              <a:t>owner</a:t>
            </a:r>
            <a:r>
              <a:rPr lang="nl-NL" dirty="0">
                <a:latin typeface="+mj-lt"/>
                <a:cs typeface="Calibri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dirty="0">
                <a:latin typeface="+mj-lt"/>
                <a:cs typeface="Calibri"/>
              </a:rPr>
              <a:t>  </a:t>
            </a:r>
            <a:r>
              <a:rPr lang="nl-NL" sz="2800" b="0" dirty="0">
                <a:solidFill>
                  <a:schemeClr val="tx1"/>
                </a:solidFill>
                <a:highlight>
                  <a:srgbClr val="000000"/>
                </a:highlight>
              </a:rPr>
              <a:t>xxxx</a:t>
            </a:r>
            <a:r>
              <a:rPr lang="nl-NL" i="1" dirty="0">
                <a:latin typeface="+mj-lt"/>
                <a:cs typeface="Calibri"/>
              </a:rPr>
              <a:t>@arnhem.nl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0E546D9-5FD6-4594-95DB-97C4B6BEE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59"/>
          <a:stretch/>
        </p:blipFill>
        <p:spPr>
          <a:xfrm>
            <a:off x="6690540" y="928688"/>
            <a:ext cx="5038725" cy="4804847"/>
          </a:xfrm>
          <a:prstGeom prst="rect">
            <a:avLst/>
          </a:prstGeom>
        </p:spPr>
      </p:pic>
      <p:pic>
        <p:nvPicPr>
          <p:cNvPr id="2" name="Afbeelding 3">
            <a:extLst>
              <a:ext uri="{FF2B5EF4-FFF2-40B4-BE49-F238E27FC236}">
                <a16:creationId xmlns:a16="http://schemas.microsoft.com/office/drawing/2014/main" id="{D1324DD6-78B9-4240-BB39-505CA0500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08" y="5730774"/>
            <a:ext cx="4238445" cy="4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6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98900"/>
              </p:ext>
            </p:extLst>
          </p:nvPr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86466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</a:t>
            </a:r>
            <a:r>
              <a:rPr lang="en-NL" sz="3600"/>
              <a:t>Aanleiding</a:t>
            </a:r>
          </a:p>
        </p:txBody>
      </p:sp>
      <p:grpSp>
        <p:nvGrpSpPr>
          <p:cNvPr id="89" name="Groep 88">
            <a:extLst>
              <a:ext uri="{FF2B5EF4-FFF2-40B4-BE49-F238E27FC236}">
                <a16:creationId xmlns:a16="http://schemas.microsoft.com/office/drawing/2014/main" id="{4034BD1B-FCC3-408C-ADB3-5C2A7A9665CE}"/>
              </a:ext>
            </a:extLst>
          </p:cNvPr>
          <p:cNvGrpSpPr/>
          <p:nvPr/>
        </p:nvGrpSpPr>
        <p:grpSpPr>
          <a:xfrm>
            <a:off x="1257300" y="1844675"/>
            <a:ext cx="9677400" cy="4004492"/>
            <a:chOff x="1257300" y="1844675"/>
            <a:chExt cx="9677400" cy="4004492"/>
          </a:xfrm>
        </p:grpSpPr>
        <p:graphicFrame>
          <p:nvGraphicFramePr>
            <p:cNvPr id="14" name="Content Placeholder 6">
              <a:extLst>
                <a:ext uri="{FF2B5EF4-FFF2-40B4-BE49-F238E27FC236}">
                  <a16:creationId xmlns:a16="http://schemas.microsoft.com/office/drawing/2014/main" id="{8F04E2BF-4B52-42DB-8803-CBEB4767C4C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00395373"/>
                </p:ext>
              </p:extLst>
            </p:nvPr>
          </p:nvGraphicFramePr>
          <p:xfrm>
            <a:off x="1257300" y="1844675"/>
            <a:ext cx="9677400" cy="40044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97FB0155-F55D-4ECE-B8C0-A4078CD1C332}"/>
                </a:ext>
              </a:extLst>
            </p:cNvPr>
            <p:cNvSpPr txBox="1"/>
            <p:nvPr/>
          </p:nvSpPr>
          <p:spPr>
            <a:xfrm>
              <a:off x="2294626" y="4120551"/>
              <a:ext cx="3433314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nl-NL" sz="6000" b="1">
                  <a:latin typeface="Calibri Light"/>
                  <a:cs typeface="Calibri Light"/>
                </a:rPr>
                <a:t>ID Bellen</a:t>
              </a:r>
            </a:p>
          </p:txBody>
        </p:sp>
        <p:sp>
          <p:nvSpPr>
            <p:cNvPr id="82" name="Rechthoek: afgeronde hoeken 81">
              <a:extLst>
                <a:ext uri="{FF2B5EF4-FFF2-40B4-BE49-F238E27FC236}">
                  <a16:creationId xmlns:a16="http://schemas.microsoft.com/office/drawing/2014/main" id="{E5C72846-DE73-49B2-8347-9F77EBA10F99}"/>
                </a:ext>
              </a:extLst>
            </p:cNvPr>
            <p:cNvSpPr/>
            <p:nvPr/>
          </p:nvSpPr>
          <p:spPr>
            <a:xfrm>
              <a:off x="7506958" y="3531618"/>
              <a:ext cx="3306791" cy="21422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Tekstvak 68">
              <a:extLst>
                <a:ext uri="{FF2B5EF4-FFF2-40B4-BE49-F238E27FC236}">
                  <a16:creationId xmlns:a16="http://schemas.microsoft.com/office/drawing/2014/main" id="{18D0CDEE-DFEB-4F22-88E1-76BE0448BB72}"/>
                </a:ext>
              </a:extLst>
            </p:cNvPr>
            <p:cNvSpPr txBox="1"/>
            <p:nvPr/>
          </p:nvSpPr>
          <p:spPr>
            <a:xfrm>
              <a:off x="7456096" y="4106173"/>
              <a:ext cx="3433314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nl-NL" sz="6000" b="1">
                  <a:latin typeface="Calibri Light"/>
                  <a:cs typeface="Calibri Light"/>
                </a:rPr>
                <a:t>ID Contact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04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3469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3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Doel</a:t>
            </a:r>
            <a:endParaRPr lang="en-NL" sz="360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0" y="2107420"/>
            <a:ext cx="12192000" cy="26431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br>
              <a:rPr lang="nl-NL" sz="2800" b="0" i="0">
                <a:effectLst/>
                <a:latin typeface="+mj-lt"/>
              </a:rPr>
            </a:br>
            <a:r>
              <a:rPr lang="nl-NL" sz="2800" b="0" i="0">
                <a:effectLst/>
                <a:latin typeface="+mj-lt"/>
              </a:rPr>
              <a:t>“ID Contact onderzoekt hoe inwoners</a:t>
            </a:r>
          </a:p>
          <a:p>
            <a:pPr algn="ctr">
              <a:lnSpc>
                <a:spcPct val="120000"/>
              </a:lnSpc>
            </a:pPr>
            <a:r>
              <a:rPr lang="nl-NL" sz="2800" b="0" i="0">
                <a:effectLst/>
                <a:latin typeface="+mj-lt"/>
              </a:rPr>
              <a:t>straks eenvoudiger en nog betrouwbaarder </a:t>
            </a:r>
          </a:p>
          <a:p>
            <a:pPr algn="ctr">
              <a:lnSpc>
                <a:spcPct val="120000"/>
              </a:lnSpc>
            </a:pPr>
            <a:r>
              <a:rPr lang="nl-NL" sz="2800">
                <a:latin typeface="+mj-lt"/>
              </a:rPr>
              <a:t>hun </a:t>
            </a:r>
            <a:r>
              <a:rPr lang="nl-NL" sz="2800" b="0" i="0">
                <a:effectLst/>
                <a:latin typeface="+mj-lt"/>
              </a:rPr>
              <a:t>persoonlijke overheidszaken kunnen regelen… </a:t>
            </a:r>
          </a:p>
          <a:p>
            <a:pPr algn="ctr">
              <a:lnSpc>
                <a:spcPct val="120000"/>
              </a:lnSpc>
            </a:pPr>
            <a:r>
              <a:rPr lang="nl-NL" sz="2800" b="0" i="0">
                <a:effectLst/>
                <a:latin typeface="+mj-lt"/>
              </a:rPr>
              <a:t>telefonisch, via webchat of via videocontact.”</a:t>
            </a:r>
            <a:endParaRPr lang="en-GB" sz="2800">
              <a:latin typeface="+mj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79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57749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Doel</a:t>
            </a:r>
            <a:endParaRPr lang="en-NL" sz="360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2019300" y="1978902"/>
            <a:ext cx="9391649" cy="36772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>
                <a:latin typeface="+mj-lt"/>
              </a:rPr>
              <a:t>Werkende ‘omnichannel’ manier van identificeren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sz="280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>
                <a:latin typeface="+mj-lt"/>
              </a:rPr>
              <a:t>Toepassing bij publieke en private partijen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sz="280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Aantonen</a:t>
            </a:r>
            <a:r>
              <a:rPr lang="en-GB" sz="2800">
                <a:latin typeface="+mj-lt"/>
              </a:rPr>
              <a:t> ‘</a:t>
            </a:r>
            <a:r>
              <a:rPr lang="en-GB" sz="2800" err="1">
                <a:latin typeface="+mj-lt"/>
              </a:rPr>
              <a:t>eenzelfde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niveau</a:t>
            </a:r>
            <a:r>
              <a:rPr lang="en-GB" sz="2800">
                <a:latin typeface="+mj-lt"/>
              </a:rPr>
              <a:t> van </a:t>
            </a:r>
            <a:r>
              <a:rPr lang="en-GB" sz="2800" err="1">
                <a:latin typeface="+mj-lt"/>
              </a:rPr>
              <a:t>dienstverlening</a:t>
            </a:r>
            <a:r>
              <a:rPr lang="en-GB" sz="2800">
                <a:latin typeface="+mj-lt"/>
              </a:rPr>
              <a:t>’ </a:t>
            </a:r>
            <a:r>
              <a:rPr lang="en-GB" sz="2800" err="1">
                <a:latin typeface="+mj-lt"/>
              </a:rPr>
              <a:t>bij</a:t>
            </a:r>
            <a:r>
              <a:rPr lang="en-GB" sz="2800">
                <a:latin typeface="+mj-lt"/>
              </a:rPr>
              <a:t> identificatie / authenticatie </a:t>
            </a:r>
            <a:r>
              <a:rPr lang="en-GB" sz="2800" err="1">
                <a:latin typeface="+mj-lt"/>
              </a:rPr>
              <a:t>telefonie</a:t>
            </a:r>
            <a:r>
              <a:rPr lang="en-GB" sz="2800">
                <a:latin typeface="+mj-lt"/>
              </a:rPr>
              <a:t>, chat en video </a:t>
            </a:r>
            <a:r>
              <a:rPr lang="en-GB" sz="2800" err="1">
                <a:latin typeface="+mj-lt"/>
              </a:rPr>
              <a:t>als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bij</a:t>
            </a:r>
            <a:r>
              <a:rPr lang="en-GB" sz="2800">
                <a:latin typeface="+mj-lt"/>
              </a:rPr>
              <a:t> de </a:t>
            </a:r>
            <a:r>
              <a:rPr lang="en-GB" sz="2800" err="1">
                <a:latin typeface="+mj-lt"/>
              </a:rPr>
              <a:t>balie</a:t>
            </a:r>
            <a:endParaRPr lang="en-NL" sz="2800" err="1">
              <a:latin typeface="+mj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189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5528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5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Uitgangspunten</a:t>
            </a:r>
            <a:endParaRPr lang="en-NL" sz="36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5BC096-155D-4964-904D-41309C501CC2}"/>
              </a:ext>
            </a:extLst>
          </p:cNvPr>
          <p:cNvSpPr txBox="1">
            <a:spLocks/>
          </p:cNvSpPr>
          <p:nvPr/>
        </p:nvSpPr>
        <p:spPr>
          <a:xfrm>
            <a:off x="255453" y="2400300"/>
            <a:ext cx="10515600" cy="3616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</a:rPr>
              <a:t>Toetsen van de PoCs met inwoners (met een beperking);</a:t>
            </a:r>
            <a:endParaRPr lang="nl-NL" sz="2800">
              <a:latin typeface="+mj-lt"/>
            </a:endParaRPr>
          </a:p>
          <a:p>
            <a:pPr marL="457200" indent="-457200" algn="l">
              <a:buChar char="•"/>
            </a:pPr>
            <a:endParaRPr lang="en-NL" sz="2800">
              <a:latin typeface="+mj-lt"/>
              <a:cs typeface="Calibri Ligh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</a:rPr>
              <a:t>Toetsen van de PoCs op het gebied van: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</a:rPr>
              <a:t>Toegankelijkheid</a:t>
            </a:r>
            <a:endParaRPr lang="en-NL" sz="2800">
              <a:latin typeface="+mj-lt"/>
              <a:cs typeface="Calibri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</a:rPr>
              <a:t>Privacy</a:t>
            </a:r>
            <a:endParaRPr lang="en-NL" sz="2800">
              <a:latin typeface="+mj-lt"/>
              <a:cs typeface="Calibri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</a:rPr>
              <a:t>Informatiebeveiliging</a:t>
            </a:r>
            <a:endParaRPr lang="en-NL" sz="280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7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42435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6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Uitgangspunten</a:t>
            </a:r>
            <a:endParaRPr lang="en-NL" sz="36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5BC096-155D-4964-904D-41309C501CC2}"/>
              </a:ext>
            </a:extLst>
          </p:cNvPr>
          <p:cNvSpPr txBox="1">
            <a:spLocks/>
          </p:cNvSpPr>
          <p:nvPr/>
        </p:nvSpPr>
        <p:spPr>
          <a:xfrm>
            <a:off x="255453" y="2362200"/>
            <a:ext cx="10515600" cy="36549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</a:rPr>
              <a:t>Samenwerking met leveranciers uit ‘gemeenteland’</a:t>
            </a:r>
            <a:r>
              <a:rPr lang="nl-NL" sz="2800">
                <a:latin typeface="+mj-lt"/>
              </a:rPr>
              <a:t> (</a:t>
            </a:r>
            <a:r>
              <a:rPr lang="en-NL" sz="2800">
                <a:latin typeface="+mj-lt"/>
              </a:rPr>
              <a:t>Fase 2</a:t>
            </a:r>
            <a:r>
              <a:rPr lang="nl-NL" sz="2800">
                <a:latin typeface="+mj-lt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NL" sz="2800">
              <a:latin typeface="+mj-lt"/>
              <a:cs typeface="Calibr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</a:rPr>
              <a:t>Flexibele, component-gebaseerde architectuur</a:t>
            </a:r>
            <a:endParaRPr lang="en-NL" sz="2800">
              <a:latin typeface="+mj-lt"/>
              <a:cs typeface="Calibri"/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NL" sz="2800">
                <a:latin typeface="+mj-lt"/>
              </a:rPr>
              <a:t>Werking onafhankelijk van authenticatiemethode</a:t>
            </a:r>
            <a:r>
              <a:rPr lang="nl-NL" sz="2800">
                <a:latin typeface="+mj-lt"/>
              </a:rPr>
              <a:t>:</a:t>
            </a:r>
          </a:p>
          <a:p>
            <a:pPr lvl="2" algn="l"/>
            <a:r>
              <a:rPr lang="en-NL" sz="2800">
                <a:latin typeface="+mj-lt"/>
              </a:rPr>
              <a:t>IRMA, DigiD, Itsme, etc.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NL" sz="2800">
                <a:latin typeface="+mj-lt"/>
              </a:rPr>
              <a:t>Werking onafhankelijk van communicatietool</a:t>
            </a:r>
            <a:r>
              <a:rPr lang="nl-NL" sz="2800">
                <a:latin typeface="+mj-lt"/>
              </a:rPr>
              <a:t>:</a:t>
            </a:r>
          </a:p>
          <a:p>
            <a:pPr lvl="2" algn="l"/>
            <a:r>
              <a:rPr lang="nl-NL" sz="2800">
                <a:latin typeface="+mj-lt"/>
              </a:rPr>
              <a:t>B</a:t>
            </a:r>
            <a:r>
              <a:rPr lang="en-NL" sz="2800">
                <a:latin typeface="+mj-lt"/>
              </a:rPr>
              <a:t>elcentrale, chatapplicatie, videosoftware</a:t>
            </a:r>
            <a:r>
              <a:rPr lang="nl-NL" sz="2800">
                <a:latin typeface="+mj-lt"/>
              </a:rPr>
              <a:t>.</a:t>
            </a:r>
            <a:endParaRPr lang="en-NL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85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29533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7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Ecosysteem</a:t>
            </a:r>
            <a:endParaRPr lang="en-NL" sz="360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02333A3-B6DA-41C1-AA0D-53883421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53" y="586177"/>
            <a:ext cx="8458527" cy="45188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96004D-5DBC-4CF2-8BA0-BF70A4DF801B}"/>
              </a:ext>
            </a:extLst>
          </p:cNvPr>
          <p:cNvSpPr txBox="1">
            <a:spLocks/>
          </p:cNvSpPr>
          <p:nvPr/>
        </p:nvSpPr>
        <p:spPr>
          <a:xfrm>
            <a:off x="255453" y="3355174"/>
            <a:ext cx="4606047" cy="2312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  <a:cs typeface="Calibri"/>
              </a:rPr>
              <a:t>n Authentication plugins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  <a:cs typeface="Calibri"/>
              </a:rPr>
              <a:t>m Communication plugins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  <a:cs typeface="Calibri"/>
              </a:rPr>
              <a:t>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L" sz="2800" err="1">
                <a:latin typeface="+mj-lt"/>
                <a:cs typeface="Calibri"/>
              </a:rPr>
              <a:t>Zelf</a:t>
            </a:r>
            <a:r>
              <a:rPr lang="en-NL" sz="2800">
                <a:latin typeface="+mj-lt"/>
                <a:cs typeface="Calibri"/>
              </a:rPr>
              <a:t> </a:t>
            </a:r>
            <a:r>
              <a:rPr lang="en-NL" sz="2800" err="1">
                <a:latin typeface="+mj-lt"/>
                <a:cs typeface="Calibri"/>
              </a:rPr>
              <a:t>te</a:t>
            </a:r>
            <a:r>
              <a:rPr lang="en-NL" sz="2800">
                <a:latin typeface="+mj-lt"/>
                <a:cs typeface="Calibri"/>
              </a:rPr>
              <a:t> </a:t>
            </a:r>
            <a:r>
              <a:rPr lang="en-NL" sz="2800" err="1">
                <a:latin typeface="+mj-lt"/>
                <a:cs typeface="Calibri"/>
              </a:rPr>
              <a:t>deployen</a:t>
            </a:r>
          </a:p>
        </p:txBody>
      </p:sp>
    </p:spTree>
    <p:extLst>
      <p:ext uri="{BB962C8B-B14F-4D97-AF65-F5344CB8AC3E}">
        <p14:creationId xmlns:p14="http://schemas.microsoft.com/office/powerpoint/2010/main" val="221210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2082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8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Initialisation</a:t>
            </a:r>
            <a:endParaRPr lang="en-NL" sz="36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BD4CDC-E61A-4D4D-ADA7-A1C0998AC5E2}"/>
              </a:ext>
            </a:extLst>
          </p:cNvPr>
          <p:cNvSpPr txBox="1">
            <a:spLocks/>
          </p:cNvSpPr>
          <p:nvPr/>
        </p:nvSpPr>
        <p:spPr>
          <a:xfrm>
            <a:off x="255453" y="2476499"/>
            <a:ext cx="5094719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+mj-lt"/>
                <a:cs typeface="Calibri"/>
              </a:rPr>
              <a:t>Ophalen mogelijkheden voor te doorlopen proces: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+mj-lt"/>
                <a:cs typeface="Calibri"/>
              </a:rPr>
              <a:t>Communicatiemethoden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+mj-lt"/>
                <a:cs typeface="Calibri"/>
              </a:rPr>
              <a:t>Authenticatiemethoden</a:t>
            </a:r>
          </a:p>
        </p:txBody>
      </p:sp>
      <p:pic>
        <p:nvPicPr>
          <p:cNvPr id="2" name="Afbeelding 2" descr="Diagram&#10;&#10;Description automatically generated">
            <a:extLst>
              <a:ext uri="{FF2B5EF4-FFF2-40B4-BE49-F238E27FC236}">
                <a16:creationId xmlns:a16="http://schemas.microsoft.com/office/drawing/2014/main" id="{860F5EB9-0E52-4E0E-81BA-583ACCC50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27" y="1059035"/>
            <a:ext cx="6125544" cy="49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0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1654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9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nl-NL" sz="16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</a:rPr>
                        <a:t>xxxx</a:t>
                      </a: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Session setup</a:t>
            </a:r>
            <a:endParaRPr lang="en-NL" sz="36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BD4CDC-E61A-4D4D-ADA7-A1C0998AC5E2}"/>
              </a:ext>
            </a:extLst>
          </p:cNvPr>
          <p:cNvSpPr txBox="1">
            <a:spLocks/>
          </p:cNvSpPr>
          <p:nvPr/>
        </p:nvSpPr>
        <p:spPr>
          <a:xfrm>
            <a:off x="255453" y="2476499"/>
            <a:ext cx="5180391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+mj-lt"/>
                <a:cs typeface="Calibri"/>
              </a:rPr>
              <a:t>Redirect URLs ophalen</a:t>
            </a:r>
            <a:endParaRPr lang="en-US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>
                <a:latin typeface="+mj-lt"/>
                <a:cs typeface="Calibri"/>
              </a:rPr>
              <a:t>Navigatie gebruiker</a:t>
            </a:r>
          </a:p>
          <a:p>
            <a:pPr marL="457200" lvl="1" indent="0">
              <a:buNone/>
            </a:pPr>
            <a:endParaRPr lang="en-US" sz="2800">
              <a:latin typeface="+mj-lt"/>
              <a:cs typeface="Calibri"/>
            </a:endParaRPr>
          </a:p>
          <a:p>
            <a:r>
              <a:rPr lang="en-US">
                <a:latin typeface="+mj-lt"/>
                <a:cs typeface="Calibri"/>
              </a:rPr>
              <a:t>Attribuut URL ophalen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>
                <a:latin typeface="+mj-lt"/>
                <a:cs typeface="Calibri"/>
              </a:rPr>
              <a:t>Ontvangen attributen</a:t>
            </a:r>
          </a:p>
          <a:p>
            <a:pPr lvl="1"/>
            <a:endParaRPr lang="en-US" sz="2800">
              <a:latin typeface="+mj-lt"/>
              <a:cs typeface="Calibri"/>
            </a:endParaRPr>
          </a:p>
          <a:p>
            <a:r>
              <a:rPr lang="en-US">
                <a:latin typeface="+mj-lt"/>
                <a:cs typeface="Calibri"/>
              </a:rPr>
              <a:t>Redirect</a:t>
            </a:r>
          </a:p>
        </p:txBody>
      </p:sp>
      <p:pic>
        <p:nvPicPr>
          <p:cNvPr id="6" name="Afbeelding 10" descr="Diagram&#10;&#10;Description automatically generated">
            <a:extLst>
              <a:ext uri="{FF2B5EF4-FFF2-40B4-BE49-F238E27FC236}">
                <a16:creationId xmlns:a16="http://schemas.microsoft.com/office/drawing/2014/main" id="{90665026-06C8-459D-995E-F1F5EF64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837" y="1037758"/>
            <a:ext cx="6152778" cy="49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331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568952-F1C5-453E-8636-010BFAF48C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AE38D0-5B8D-4585-B3CB-B9BBFFF63903}">
  <ds:schemaRefs>
    <ds:schemaRef ds:uri="fc4f8759-ad59-4c46-ae6d-151eebcdf60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9F68C04-4025-4B53-BD06-D431F62A91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4f8759-ad59-4c46-ae6d-151eebcdf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313</Words>
  <Application>Microsoft Office PowerPoint</Application>
  <PresentationFormat>Breedbeeld</PresentationFormat>
  <Paragraphs>95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Pascal</cp:lastModifiedBy>
  <cp:revision>1</cp:revision>
  <dcterms:created xsi:type="dcterms:W3CDTF">2021-03-01T11:29:10Z</dcterms:created>
  <dcterms:modified xsi:type="dcterms:W3CDTF">2021-09-13T09:22:46Z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