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A3ADFB-D129-4D23-9C58-61A18D605340}" v="1" dt="2021-09-13T09:23:09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2"/>
  </p:normalViewPr>
  <p:slideViewPr>
    <p:cSldViewPr snapToGrid="0" snapToObject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Bongers" userId="29d6a1e9cf0aab84" providerId="LiveId" clId="{D8A3ADFB-D129-4D23-9C58-61A18D605340}"/>
    <pc:docChg chg="custSel modSld">
      <pc:chgData name="Pascal Bongers" userId="29d6a1e9cf0aab84" providerId="LiveId" clId="{D8A3ADFB-D129-4D23-9C58-61A18D605340}" dt="2021-09-13T09:22:59.588" v="3" actId="27636"/>
      <pc:docMkLst>
        <pc:docMk/>
      </pc:docMkLst>
      <pc:sldChg chg="modSp mod">
        <pc:chgData name="Pascal Bongers" userId="29d6a1e9cf0aab84" providerId="LiveId" clId="{D8A3ADFB-D129-4D23-9C58-61A18D605340}" dt="2021-09-13T09:22:59.588" v="3" actId="27636"/>
        <pc:sldMkLst>
          <pc:docMk/>
          <pc:sldMk cId="2296376957" sldId="256"/>
        </pc:sldMkLst>
        <pc:spChg chg="mod">
          <ac:chgData name="Pascal Bongers" userId="29d6a1e9cf0aab84" providerId="LiveId" clId="{D8A3ADFB-D129-4D23-9C58-61A18D605340}" dt="2021-09-13T09:22:59.588" v="3" actId="27636"/>
          <ac:spMkLst>
            <pc:docMk/>
            <pc:sldMk cId="2296376957" sldId="256"/>
            <ac:spMk id="3" creationId="{11E89CDD-FC2C-8A4B-8086-BF7316B3E9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0BAF-7012-7C43-8EE9-991A3115C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0002B-AEA5-624F-9BE5-2F60739EB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EBB23-1159-C64F-99FC-1A78C279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C51D-A75D-7B42-AAA6-F14596BD84C0}" type="datetimeFigureOut">
              <a:rPr lang="en-NL" smtClean="0"/>
              <a:t>09/13/2021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0BB03-160F-E54C-A598-FA3B326A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1FD48-E958-4E44-8574-DAB860CF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707C-3794-6E43-98F2-3E2E3092F195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696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3D3B-4183-3148-9282-AF7ECFD3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FE95-9B42-EA49-9992-CCE8C9C4F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8613E-6C5B-6A4C-9262-3E73420B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C51D-A75D-7B42-AAA6-F14596BD84C0}" type="datetimeFigureOut">
              <a:rPr lang="en-NL" smtClean="0"/>
              <a:t>09/13/2021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AC18-6F67-1645-85F6-13C51BFE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63DCA-A859-7142-842C-3FAC7EC2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707C-3794-6E43-98F2-3E2E3092F195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09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97236-F17B-9E40-A36B-6E31B98D1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BD77-97D9-5D4E-A2C0-B3C741FD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9C54C-AE89-5940-B5E7-9A653C99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C51D-A75D-7B42-AAA6-F14596BD84C0}" type="datetimeFigureOut">
              <a:rPr lang="en-NL" smtClean="0"/>
              <a:t>09/13/2021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3E23F-9925-5744-9E71-D9B50747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F65CE-6640-A345-B609-67911369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707C-3794-6E43-98F2-3E2E3092F195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899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BFE5-25D2-E344-A57C-EBA9BDDB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C2ED-3126-CC44-B46A-7FE787E1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1D82-1483-B747-97A5-A737A5C6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C51D-A75D-7B42-AAA6-F14596BD84C0}" type="datetimeFigureOut">
              <a:rPr lang="en-NL" smtClean="0"/>
              <a:t>09/13/2021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4A27-5464-1444-8885-58F5F9C8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11066-5BB4-FE48-A95A-F470FF90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707C-3794-6E43-98F2-3E2E3092F195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717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8753-962A-8343-98E6-49899DAD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FD13B-7AE0-9C4D-A583-0247F204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5ADD6-088E-8045-BD06-5D214441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C51D-A75D-7B42-AAA6-F14596BD84C0}" type="datetimeFigureOut">
              <a:rPr lang="en-NL" smtClean="0"/>
              <a:t>09/13/2021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FCE5-38FE-F448-8A1C-8D980412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15E5F-42E3-C341-B35B-920FC76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707C-3794-6E43-98F2-3E2E3092F195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25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ADB3-6E88-4348-8760-000C4390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A159-31D7-9D47-99AD-174B935C5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555FE-F57E-9D40-9759-9A17BEA3C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05147-307E-DF49-BF60-E33E89AF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C51D-A75D-7B42-AAA6-F14596BD84C0}" type="datetimeFigureOut">
              <a:rPr lang="en-NL" smtClean="0"/>
              <a:t>09/13/2021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F5FBE-E9FC-CA47-BB3B-F9DA816B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CEBDC-A502-444C-9670-05152F9A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707C-3794-6E43-98F2-3E2E3092F195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330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2205-9D16-1147-9711-67908C1C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7505E-5304-924B-8F52-1A7E6188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C8A01-7B84-674B-8B52-2134216E9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312AF-CA40-914D-B970-0E313A1EB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4FA48-40B1-F145-94F8-3BD2F3AD2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B049A-F9A4-3940-A8CD-E2F0FD66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C51D-A75D-7B42-AAA6-F14596BD84C0}" type="datetimeFigureOut">
              <a:rPr lang="en-NL" smtClean="0"/>
              <a:t>09/13/2021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2BC0A-767F-4D43-ADBF-FA346DC7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3C911-B799-1544-A35F-3A72C1E8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707C-3794-6E43-98F2-3E2E3092F195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68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E3D2-8669-5A4C-B89E-87F941C2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82E2D-FED2-554E-996B-DCE79220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C51D-A75D-7B42-AAA6-F14596BD84C0}" type="datetimeFigureOut">
              <a:rPr lang="en-NL" smtClean="0"/>
              <a:t>09/13/2021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86CD-9293-7F45-99D6-AB4DC3B9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DCF41-3837-2C4D-A900-D0628969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707C-3794-6E43-98F2-3E2E3092F195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136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9C598-E06E-E643-B01E-633B1972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C51D-A75D-7B42-AAA6-F14596BD84C0}" type="datetimeFigureOut">
              <a:rPr lang="en-NL" smtClean="0"/>
              <a:t>09/13/2021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7E328-250C-6943-9DEB-E046E52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4F90C-AB6C-2246-BE9D-1EBBCEDA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707C-3794-6E43-98F2-3E2E3092F195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317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78AE-621F-DF45-8B94-20168712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A3AC-0B32-C344-AD8E-B0DE7BA82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6BC0C-0339-C043-9078-61E7DBAC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C68C1-40E7-CE41-9E6A-9CFBB2BD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C51D-A75D-7B42-AAA6-F14596BD84C0}" type="datetimeFigureOut">
              <a:rPr lang="en-NL" smtClean="0"/>
              <a:t>09/13/2021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61D0E-F2BD-824D-9635-46C49BD3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8FCD6-3E7E-C942-859E-73C45418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707C-3794-6E43-98F2-3E2E3092F195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704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AEB0-9C4D-E442-9F9B-D52DE9CC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B2465-9C71-BA42-807F-2ECD3E76C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A05FE-1DB5-8C4D-9F8B-DD6F32898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2C29E-7714-6846-B8AF-E1F603EA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C51D-A75D-7B42-AAA6-F14596BD84C0}" type="datetimeFigureOut">
              <a:rPr lang="en-NL" smtClean="0"/>
              <a:t>09/13/2021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FFB26-4884-5845-9E92-13A683DE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8B9C7-9D3E-914E-B289-047CFF09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707C-3794-6E43-98F2-3E2E3092F195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640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A4B35-407E-F84C-9B49-3F099686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CE6D2-3DBE-9541-B8A3-8565E5626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67D07-E55C-894B-8CFC-D426870FC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CC51D-A75D-7B42-AAA6-F14596BD84C0}" type="datetimeFigureOut">
              <a:rPr lang="en-NL" smtClean="0"/>
              <a:t>09/13/2021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D93DE-856E-8B41-A9AB-F8A7DC10D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93BE-983C-B94C-BB01-DB10F551C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707C-3794-6E43-98F2-3E2E3092F195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0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1B21-B8AF-2A4D-A013-BA131FDE7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ID Contact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89CDD-FC2C-8A4B-8086-BF7316B3E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577388" cy="1655762"/>
          </a:xfrm>
        </p:spPr>
        <p:txBody>
          <a:bodyPr>
            <a:normAutofit lnSpcReduction="10000"/>
          </a:bodyPr>
          <a:lstStyle/>
          <a:p>
            <a:r>
              <a:rPr lang="en-NL" dirty="0"/>
              <a:t>Betere dienstverlening door jouw gemeente met meer grip op je gegevens</a:t>
            </a:r>
          </a:p>
          <a:p>
            <a:endParaRPr lang="en-NL" dirty="0"/>
          </a:p>
          <a:p>
            <a:r>
              <a:rPr lang="nl-NL" sz="2400" b="0" dirty="0" err="1">
                <a:solidFill>
                  <a:schemeClr val="tx1"/>
                </a:solidFill>
                <a:highlight>
                  <a:srgbClr val="000000"/>
                </a:highlight>
              </a:rPr>
              <a:t>xxxx</a:t>
            </a:r>
            <a:r>
              <a:rPr lang="nl-NL" sz="2400" b="0" dirty="0">
                <a:solidFill>
                  <a:schemeClr val="tx1"/>
                </a:solidFill>
              </a:rPr>
              <a:t> &amp; </a:t>
            </a:r>
            <a:r>
              <a:rPr lang="nl-NL" sz="2400" b="0" dirty="0" err="1">
                <a:solidFill>
                  <a:schemeClr val="tx1"/>
                </a:solidFill>
                <a:highlight>
                  <a:srgbClr val="000000"/>
                </a:highlight>
              </a:rPr>
              <a:t>xxxx</a:t>
            </a:r>
            <a:endParaRPr lang="nl-NL" sz="2400" b="0" dirty="0">
              <a:solidFill>
                <a:schemeClr val="tx1"/>
              </a:solidFill>
              <a:highlight>
                <a:srgbClr val="000000"/>
              </a:highlight>
            </a:endParaRPr>
          </a:p>
          <a:p>
            <a:r>
              <a:rPr lang="en-NL" i="1" dirty="0"/>
              <a:t>IRMA Meetup - 5-3-2021</a:t>
            </a:r>
          </a:p>
        </p:txBody>
      </p:sp>
    </p:spTree>
    <p:extLst>
      <p:ext uri="{BB962C8B-B14F-4D97-AF65-F5344CB8AC3E}">
        <p14:creationId xmlns:p14="http://schemas.microsoft.com/office/powerpoint/2010/main" val="229637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E79D-E507-CE46-A7A7-3D5A9B5D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29A2-B1B3-C84D-A7D3-F2614466B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009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87BAB59C95B049B31EA083AAA1ACC1" ma:contentTypeVersion="11" ma:contentTypeDescription="Een nieuw document maken." ma:contentTypeScope="" ma:versionID="da8c873929a2dfe5250943e8473c5c48">
  <xsd:schema xmlns:xsd="http://www.w3.org/2001/XMLSchema" xmlns:xs="http://www.w3.org/2001/XMLSchema" xmlns:p="http://schemas.microsoft.com/office/2006/metadata/properties" xmlns:ns2="fc4f8759-ad59-4c46-ae6d-151eebcdf601" targetNamespace="http://schemas.microsoft.com/office/2006/metadata/properties" ma:root="true" ma:fieldsID="1844953e1f0bea84891c1236b87b5921" ns2:_="">
    <xsd:import namespace="fc4f8759-ad59-4c46-ae6d-151eebcdf6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f8759-ad59-4c46-ae6d-151eebcdf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D4D6CB-D8AE-4461-A1D1-B9C8B81976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4f8759-ad59-4c46-ae6d-151eebcdf6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C12302-697F-4C25-9043-07EFD150D2C9}">
  <ds:schemaRefs>
    <ds:schemaRef ds:uri="fc4f8759-ad59-4c46-ae6d-151eebcdf60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D81C25C-72C2-4F78-B59D-97B1D37F4B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Breedbeeld</PresentationFormat>
  <Paragraphs>5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ID Contact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Contact</dc:title>
  <dc:creator/>
  <cp:lastModifiedBy>Pascal</cp:lastModifiedBy>
  <cp:revision>1</cp:revision>
  <dcterms:created xsi:type="dcterms:W3CDTF">2021-03-01T08:54:46Z</dcterms:created>
  <dcterms:modified xsi:type="dcterms:W3CDTF">2021-09-13T09:23:13Z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0x0101002487BAB59C95B049B31EA083AAA1ACC1</vt:lpwstr>
  </property>
</Properties>
</file>