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692" r:id="rId5"/>
  </p:sldMasterIdLst>
  <p:sldIdLst>
    <p:sldId id="2464" r:id="rId6"/>
    <p:sldId id="2506" r:id="rId7"/>
    <p:sldId id="2558" r:id="rId8"/>
    <p:sldId id="2551" r:id="rId9"/>
    <p:sldId id="2554" r:id="rId10"/>
    <p:sldId id="2526" r:id="rId11"/>
    <p:sldId id="2559" r:id="rId12"/>
    <p:sldId id="2560" r:id="rId13"/>
    <p:sldId id="269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uvel van den, Erik" initials="HE" lastIdx="2" clrIdx="0">
    <p:extLst>
      <p:ext uri="{19B8F6BF-5375-455C-9EA6-DF929625EA0E}">
        <p15:presenceInfo xmlns:p15="http://schemas.microsoft.com/office/powerpoint/2012/main" userId="S::anl04796@arag.nl::9ebbcfe5-cb66-4809-a5aa-9d3e5c764a2c" providerId="AD"/>
      </p:ext>
    </p:extLst>
  </p:cmAuthor>
  <p:cmAuthor id="2" name="Anne Goris" initials="AG" lastIdx="6" clrIdx="1">
    <p:extLst>
      <p:ext uri="{19B8F6BF-5375-455C-9EA6-DF929625EA0E}">
        <p15:presenceInfo xmlns:p15="http://schemas.microsoft.com/office/powerpoint/2012/main" userId="S-1-5-21-3186636473-1382026690-3915318553-50437" providerId="AD"/>
      </p:ext>
    </p:extLst>
  </p:cmAuthor>
  <p:cmAuthor id="3" name="Erik" initials="E" lastIdx="1" clrIdx="2">
    <p:extLst>
      <p:ext uri="{19B8F6BF-5375-455C-9EA6-DF929625EA0E}">
        <p15:presenceInfo xmlns:p15="http://schemas.microsoft.com/office/powerpoint/2012/main" userId="47fb6d0e496e26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C7B"/>
    <a:srgbClr val="767171"/>
    <a:srgbClr val="FFD40B"/>
    <a:srgbClr val="EAED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BB932-E2C7-4E67-A13E-669BA24384DF}" v="31" dt="2021-09-13T10:45:34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ongers" userId="29d6a1e9cf0aab84" providerId="LiveId" clId="{51FBB932-E2C7-4E67-A13E-669BA24384DF}"/>
    <pc:docChg chg="undo custSel modSld">
      <pc:chgData name="Pascal Bongers" userId="29d6a1e9cf0aab84" providerId="LiveId" clId="{51FBB932-E2C7-4E67-A13E-669BA24384DF}" dt="2021-09-13T10:45:10.812" v="174" actId="1076"/>
      <pc:docMkLst>
        <pc:docMk/>
      </pc:docMkLst>
      <pc:sldChg chg="addSp delSp modSp mod">
        <pc:chgData name="Pascal Bongers" userId="29d6a1e9cf0aab84" providerId="LiveId" clId="{51FBB932-E2C7-4E67-A13E-669BA24384DF}" dt="2021-09-13T10:45:10.812" v="174" actId="1076"/>
        <pc:sldMkLst>
          <pc:docMk/>
          <pc:sldMk cId="424110139" sldId="2558"/>
        </pc:sldMkLst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3" creationId="{D0DFA117-CD57-4173-8C64-D4263C66A4CF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4" creationId="{B33C297F-3116-4BDD-836A-B127BDEC8999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5" creationId="{3F0638F9-E125-438C-938A-03C516C1241E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6" creationId="{7B9009D6-44DC-4E63-A05A-7459227BF9C4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8" creationId="{129BC5C0-2722-41D2-A097-D5E2F7A25DF4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9" creationId="{8369C360-1DED-40DA-A4BC-49236FBF7450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17" creationId="{FE8563F2-206A-44B5-970C-FEC95CD39DE8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0" creationId="{1CCB25DB-509F-4B9A-A6B6-68DA7B97B211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1" creationId="{426C21B1-8C85-4F6B-AF61-E0F147E32424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2" creationId="{83CFA3B3-D944-4EA7-8C53-BC19FDFE918A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3" creationId="{EDEAD04F-B674-48EA-BECD-A185C78AB3D8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5" creationId="{3DB34FB2-BFF2-4A8F-8144-19598EF4B1C6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46" creationId="{FF6E8837-7AD7-455B-9F47-65724FDD0FA0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48" creationId="{1D9D2DE1-D5B6-4DA0-A0F5-357B02265D3B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49" creationId="{73C7B11B-D847-4254-835F-4F676D3A0CD1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51" creationId="{FCF92774-1795-43B2-975A-BBFD71656C02}"/>
          </ac:spMkLst>
        </pc:spChg>
        <pc:spChg chg="del">
          <ac:chgData name="Pascal Bongers" userId="29d6a1e9cf0aab84" providerId="LiveId" clId="{51FBB932-E2C7-4E67-A13E-669BA24384DF}" dt="2021-09-13T10:44:34.194" v="107" actId="478"/>
          <ac:spMkLst>
            <pc:docMk/>
            <pc:sldMk cId="424110139" sldId="2558"/>
            <ac:spMk id="52" creationId="{1071D25B-47B3-41AE-A49E-E8CD8AFCD67B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53" creationId="{B797A95D-ECC4-414B-B538-F1E29CA2716F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55" creationId="{0CB02529-0EA7-4A38-B878-C30BC143CDDA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60" creationId="{6B6DACC4-4463-4AA5-9A1E-3CD39C7E0820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63" creationId="{F9243EF3-AB3F-43CC-B66D-E4BD2100FE89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64" creationId="{65A8CCAE-59D8-42E8-BF2B-9A511D987FD2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66" creationId="{5619467F-B1D3-4775-8B5E-DFE6A7C789B7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73" creationId="{EDEAD04F-B674-48EA-BECD-A185C78AB3D8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74" creationId="{FE8563F2-206A-44B5-970C-FEC95CD39DE8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75" creationId="{8B347C09-2322-40B0-B0E9-C874121F66B6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76" creationId="{143CD915-2DC9-49BB-A3C0-34805799EF46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77" creationId="{143CD915-2DC9-49BB-A3C0-34805799EF46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79" creationId="{1A241F3C-4D1C-474C-B097-C21A58CC34E5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81" creationId="{FCF92774-1795-43B2-975A-BBFD71656C02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82" creationId="{A24536D0-080C-415E-BEA3-7F6B754D1E22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84" creationId="{5619467F-B1D3-4775-8B5E-DFE6A7C789B7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86" creationId="{3024A53D-CB83-4BA6-820C-9E47846837FF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87" creationId="{8B347C09-2322-40B0-B0E9-C874121F66B6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90" creationId="{6B6DACC4-4463-4AA5-9A1E-3CD39C7E0820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91" creationId="{6B6DACC4-4463-4AA5-9A1E-3CD39C7E0820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92" creationId="{6B6DACC4-4463-4AA5-9A1E-3CD39C7E0820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93" creationId="{2422E566-0E15-4AAD-91C9-0E19EA20165A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108" creationId="{13292650-089E-4FDD-9603-C7F19624CF87}"/>
          </ac:spMkLst>
        </pc:spChg>
        <pc:spChg chg="add 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152" creationId="{B41E73B4-764C-4D7F-82E1-3FC455D61FDE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154" creationId="{CE2FE778-B01A-46CF-9DCF-FBF65080F0E7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168" creationId="{DB0EAF31-5A3D-4039-AB53-7BDF6A2B2174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178" creationId="{85A64E0D-44FB-4FB7-894B-05DC42BF7A6B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180" creationId="{E55F0C5E-9567-44F6-A94E-273FD735EB5B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182" creationId="{2FF282CD-AFD9-48AC-8824-C5863B1A3A18}"/>
          </ac:spMkLst>
        </pc:spChg>
        <pc:spChg chg="mod">
          <ac:chgData name="Pascal Bongers" userId="29d6a1e9cf0aab84" providerId="LiveId" clId="{51FBB932-E2C7-4E67-A13E-669BA24384DF}" dt="2021-09-13T10:45:10.812" v="174" actId="1076"/>
          <ac:spMkLst>
            <pc:docMk/>
            <pc:sldMk cId="424110139" sldId="2558"/>
            <ac:spMk id="206" creationId="{FAE8AD47-EB67-485A-BE52-CEECB8003F50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07" creationId="{143CD915-2DC9-49BB-A3C0-34805799EF46}"/>
          </ac:spMkLst>
        </pc:spChg>
        <pc:spChg chg="del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21" creationId="{5BE49BED-0508-4E3F-8F6A-0ECB91C34C6F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25" creationId="{750B47AC-C9C0-476E-8D54-943CB183FFE2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27" creationId="{D2B59124-CEEA-4665-A981-71AF4CEE1A3F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33" creationId="{9A35E856-7469-4547-9994-4ECE902393A0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35" creationId="{3F809BA9-14B8-4FD5-B18A-DB69A6EE704E}"/>
          </ac:spMkLst>
        </pc:spChg>
        <pc:spChg chg="del mod">
          <ac:chgData name="Pascal Bongers" userId="29d6a1e9cf0aab84" providerId="LiveId" clId="{51FBB932-E2C7-4E67-A13E-669BA24384DF}" dt="2021-09-13T10:44:30.129" v="106" actId="478"/>
          <ac:spMkLst>
            <pc:docMk/>
            <pc:sldMk cId="424110139" sldId="2558"/>
            <ac:spMk id="237" creationId="{808BA641-5A24-4AB7-9308-04A484068EDC}"/>
          </ac:spMkLst>
        </pc:spChg>
        <pc:picChg chg="del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2" creationId="{2A8219E6-3A7B-499F-93A3-7F730ED3E15E}"/>
          </ac:picMkLst>
        </pc:picChg>
        <pc:picChg chg="del">
          <ac:chgData name="Pascal Bongers" userId="29d6a1e9cf0aab84" providerId="LiveId" clId="{51FBB932-E2C7-4E67-A13E-669BA24384DF}" dt="2021-09-13T09:26:09.810" v="18" actId="478"/>
          <ac:picMkLst>
            <pc:docMk/>
            <pc:sldMk cId="424110139" sldId="2558"/>
            <ac:picMk id="11" creationId="{6D4F27C4-CEB0-49CF-813A-CEBC4E0BFF01}"/>
          </ac:picMkLst>
        </pc:picChg>
        <pc:picChg chg="del">
          <ac:chgData name="Pascal Bongers" userId="29d6a1e9cf0aab84" providerId="LiveId" clId="{51FBB932-E2C7-4E67-A13E-669BA24384DF}" dt="2021-09-13T09:26:08.306" v="16" actId="478"/>
          <ac:picMkLst>
            <pc:docMk/>
            <pc:sldMk cId="424110139" sldId="2558"/>
            <ac:picMk id="12" creationId="{F552CE80-C785-442D-8748-CFD947088C7C}"/>
          </ac:picMkLst>
        </pc:picChg>
        <pc:picChg chg="del">
          <ac:chgData name="Pascal Bongers" userId="29d6a1e9cf0aab84" providerId="LiveId" clId="{51FBB932-E2C7-4E67-A13E-669BA24384DF}" dt="2021-09-13T09:26:07.674" v="15" actId="478"/>
          <ac:picMkLst>
            <pc:docMk/>
            <pc:sldMk cId="424110139" sldId="2558"/>
            <ac:picMk id="13" creationId="{1458754A-CBBA-48AD-85E7-A34D16F1839A}"/>
          </ac:picMkLst>
        </pc:picChg>
        <pc:picChg chg="del">
          <ac:chgData name="Pascal Bongers" userId="29d6a1e9cf0aab84" providerId="LiveId" clId="{51FBB932-E2C7-4E67-A13E-669BA24384DF}" dt="2021-09-13T09:25:55.034" v="4" actId="478"/>
          <ac:picMkLst>
            <pc:docMk/>
            <pc:sldMk cId="424110139" sldId="2558"/>
            <ac:picMk id="15" creationId="{0DB05669-988F-442D-B626-27E5706D8436}"/>
          </ac:picMkLst>
        </pc:picChg>
        <pc:picChg chg="del">
          <ac:chgData name="Pascal Bongers" userId="29d6a1e9cf0aab84" providerId="LiveId" clId="{51FBB932-E2C7-4E67-A13E-669BA24384DF}" dt="2021-09-13T09:26:06.211" v="13" actId="478"/>
          <ac:picMkLst>
            <pc:docMk/>
            <pc:sldMk cId="424110139" sldId="2558"/>
            <ac:picMk id="16" creationId="{00000000-0000-0000-0000-000000000000}"/>
          </ac:picMkLst>
        </pc:picChg>
        <pc:picChg chg="del">
          <ac:chgData name="Pascal Bongers" userId="29d6a1e9cf0aab84" providerId="LiveId" clId="{51FBB932-E2C7-4E67-A13E-669BA24384DF}" dt="2021-09-13T09:25:57.891" v="7" actId="478"/>
          <ac:picMkLst>
            <pc:docMk/>
            <pc:sldMk cId="424110139" sldId="2558"/>
            <ac:picMk id="18" creationId="{00000000-0000-0000-0000-000000000000}"/>
          </ac:picMkLst>
        </pc:picChg>
        <pc:picChg chg="del">
          <ac:chgData name="Pascal Bongers" userId="29d6a1e9cf0aab84" providerId="LiveId" clId="{51FBB932-E2C7-4E67-A13E-669BA24384DF}" dt="2021-09-13T09:26:06.882" v="14" actId="478"/>
          <ac:picMkLst>
            <pc:docMk/>
            <pc:sldMk cId="424110139" sldId="2558"/>
            <ac:picMk id="19" creationId="{62315282-15CD-49E3-B9B5-9A9579A72ED9}"/>
          </ac:picMkLst>
        </pc:picChg>
        <pc:picChg chg="del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54" creationId="{C94B4C7F-4ED4-4F71-8BFB-2AC4696D38B3}"/>
          </ac:picMkLst>
        </pc:picChg>
        <pc:picChg chg="del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78" creationId="{C3F9FF3A-C0E7-4A34-92B7-E80F0CEE8BB7}"/>
          </ac:picMkLst>
        </pc:picChg>
        <pc:picChg chg="del">
          <ac:chgData name="Pascal Bongers" userId="29d6a1e9cf0aab84" providerId="LiveId" clId="{51FBB932-E2C7-4E67-A13E-669BA24384DF}" dt="2021-09-13T09:26:08.915" v="17" actId="478"/>
          <ac:picMkLst>
            <pc:docMk/>
            <pc:sldMk cId="424110139" sldId="2558"/>
            <ac:picMk id="80" creationId="{6AEB1BF6-C076-4DC6-980F-DFB96CF53B7D}"/>
          </ac:picMkLst>
        </pc:picChg>
        <pc:picChg chg="del">
          <ac:chgData name="Pascal Bongers" userId="29d6a1e9cf0aab84" providerId="LiveId" clId="{51FBB932-E2C7-4E67-A13E-669BA24384DF}" dt="2021-09-13T09:25:59.859" v="10" actId="478"/>
          <ac:picMkLst>
            <pc:docMk/>
            <pc:sldMk cId="424110139" sldId="2558"/>
            <ac:picMk id="83" creationId="{00000000-0000-0000-0000-000000000000}"/>
          </ac:picMkLst>
        </pc:picChg>
        <pc:picChg chg="del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85" creationId="{BDD399AD-FEC1-4E0C-89BD-34860225EE03}"/>
          </ac:picMkLst>
        </pc:picChg>
        <pc:picChg chg="add del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88" creationId="{C3F9FF3A-C0E7-4A34-92B7-E80F0CEE8BB7}"/>
          </ac:picMkLst>
        </pc:picChg>
        <pc:picChg chg="add del">
          <ac:chgData name="Pascal Bongers" userId="29d6a1e9cf0aab84" providerId="LiveId" clId="{51FBB932-E2C7-4E67-A13E-669BA24384DF}" dt="2021-09-13T10:44:20.377" v="100" actId="478"/>
          <ac:picMkLst>
            <pc:docMk/>
            <pc:sldMk cId="424110139" sldId="2558"/>
            <ac:picMk id="89" creationId="{8E9808CF-F605-4F4F-8BFB-0B87393FE56A}"/>
          </ac:picMkLst>
        </pc:picChg>
        <pc:picChg chg="del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94" creationId="{C1923465-3AB5-4E80-97F6-C2B92CCAF617}"/>
          </ac:picMkLst>
        </pc:picChg>
        <pc:picChg chg="add del mod">
          <ac:chgData name="Pascal Bongers" userId="29d6a1e9cf0aab84" providerId="LiveId" clId="{51FBB932-E2C7-4E67-A13E-669BA24384DF}" dt="2021-09-13T10:44:19.945" v="99" actId="478"/>
          <ac:picMkLst>
            <pc:docMk/>
            <pc:sldMk cId="424110139" sldId="2558"/>
            <ac:picMk id="95" creationId="{5C9FFFE3-F683-455F-95D5-6A22024BE382}"/>
          </ac:picMkLst>
        </pc:picChg>
        <pc:picChg chg="add del mod">
          <ac:chgData name="Pascal Bongers" userId="29d6a1e9cf0aab84" providerId="LiveId" clId="{51FBB932-E2C7-4E67-A13E-669BA24384DF}" dt="2021-09-13T10:44:20.864" v="101" actId="478"/>
          <ac:picMkLst>
            <pc:docMk/>
            <pc:sldMk cId="424110139" sldId="2558"/>
            <ac:picMk id="96" creationId="{7C2E18DE-5EB2-4A59-A0B0-4CECC43042A4}"/>
          </ac:picMkLst>
        </pc:picChg>
        <pc:picChg chg="add del mod">
          <ac:chgData name="Pascal Bongers" userId="29d6a1e9cf0aab84" providerId="LiveId" clId="{51FBB932-E2C7-4E67-A13E-669BA24384DF}" dt="2021-09-13T10:44:21.416" v="102" actId="478"/>
          <ac:picMkLst>
            <pc:docMk/>
            <pc:sldMk cId="424110139" sldId="2558"/>
            <ac:picMk id="97" creationId="{21C001CB-98CC-4835-8F0C-5BAFBA95179F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98" creationId="{20362921-E54A-4B76-BB24-3CF6DDFD7B68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99" creationId="{3958B794-9A3A-4CD1-8ABC-9AC168E0A2EF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0" creationId="{FED94FF2-401C-45AD-8150-DE6474DD83F4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1" creationId="{ED5B3F63-5793-4C11-84E8-9E79C4D02D8F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2" creationId="{A8089BFF-D2EE-4C2B-825B-C8D4069E12EE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3" creationId="{7C8E5E85-FC7E-4399-824C-F778E0CCBE1B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4" creationId="{29F6F2EB-05C2-4A7E-A239-A3932B25ADF2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5" creationId="{4A302402-3D19-430D-B133-FB5FFC74F0BE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6" creationId="{F821B9F7-E229-4EB2-A73A-5468EDA9636A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7" creationId="{FF14012F-454B-4255-B8F2-F1C66E260F36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09" creationId="{7165231B-375B-45E5-9500-DA7B8095DE11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10" creationId="{11A4847A-59B1-449D-A1FF-51D8E6A4E6A3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11" creationId="{65234546-6A56-467E-A5E9-03C5BD309CFA}"/>
          </ac:picMkLst>
        </pc:picChg>
        <pc:picChg chg="add del mod">
          <ac:chgData name="Pascal Bongers" userId="29d6a1e9cf0aab84" providerId="LiveId" clId="{51FBB932-E2C7-4E67-A13E-669BA24384DF}" dt="2021-09-13T10:44:30.129" v="106" actId="478"/>
          <ac:picMkLst>
            <pc:docMk/>
            <pc:sldMk cId="424110139" sldId="2558"/>
            <ac:picMk id="112" creationId="{68442FE4-EE97-4FCB-ACCF-8500378FD57B}"/>
          </ac:picMkLst>
        </pc:picChg>
        <pc:picChg chg="del">
          <ac:chgData name="Pascal Bongers" userId="29d6a1e9cf0aab84" providerId="LiveId" clId="{51FBB932-E2C7-4E67-A13E-669BA24384DF}" dt="2021-09-13T09:25:50.654" v="0" actId="478"/>
          <ac:picMkLst>
            <pc:docMk/>
            <pc:sldMk cId="424110139" sldId="2558"/>
            <ac:picMk id="1028" creationId="{AF9ED7C1-D75E-4E38-A391-AB6B2C3B4C60}"/>
          </ac:picMkLst>
        </pc:picChg>
        <pc:picChg chg="del">
          <ac:chgData name="Pascal Bongers" userId="29d6a1e9cf0aab84" providerId="LiveId" clId="{51FBB932-E2C7-4E67-A13E-669BA24384DF}" dt="2021-09-13T09:25:51.362" v="1" actId="478"/>
          <ac:picMkLst>
            <pc:docMk/>
            <pc:sldMk cId="424110139" sldId="2558"/>
            <ac:picMk id="1030" creationId="{C18CADA0-8E27-4D7C-AC96-021AB1B6BDEB}"/>
          </ac:picMkLst>
        </pc:picChg>
        <pc:picChg chg="del">
          <ac:chgData name="Pascal Bongers" userId="29d6a1e9cf0aab84" providerId="LiveId" clId="{51FBB932-E2C7-4E67-A13E-669BA24384DF}" dt="2021-09-13T09:25:53.051" v="2" actId="478"/>
          <ac:picMkLst>
            <pc:docMk/>
            <pc:sldMk cId="424110139" sldId="2558"/>
            <ac:picMk id="1032" creationId="{0E8980E9-219E-4B4E-8401-4F36C3E63504}"/>
          </ac:picMkLst>
        </pc:picChg>
        <pc:picChg chg="del">
          <ac:chgData name="Pascal Bongers" userId="29d6a1e9cf0aab84" providerId="LiveId" clId="{51FBB932-E2C7-4E67-A13E-669BA24384DF}" dt="2021-09-13T09:25:54.171" v="3" actId="478"/>
          <ac:picMkLst>
            <pc:docMk/>
            <pc:sldMk cId="424110139" sldId="2558"/>
            <ac:picMk id="1034" creationId="{DA736E2B-189F-41F0-BAF6-6CD785C7A877}"/>
          </ac:picMkLst>
        </pc:picChg>
        <pc:picChg chg="del">
          <ac:chgData name="Pascal Bongers" userId="29d6a1e9cf0aab84" providerId="LiveId" clId="{51FBB932-E2C7-4E67-A13E-669BA24384DF}" dt="2021-09-13T09:25:59.236" v="9" actId="478"/>
          <ac:picMkLst>
            <pc:docMk/>
            <pc:sldMk cId="424110139" sldId="2558"/>
            <ac:picMk id="1036" creationId="{ECFB54DF-3EF5-4569-8EC7-85FF9D5A97EE}"/>
          </ac:picMkLst>
        </pc:picChg>
        <pc:picChg chg="del">
          <ac:chgData name="Pascal Bongers" userId="29d6a1e9cf0aab84" providerId="LiveId" clId="{51FBB932-E2C7-4E67-A13E-669BA24384DF}" dt="2021-09-13T09:25:57.218" v="6" actId="478"/>
          <ac:picMkLst>
            <pc:docMk/>
            <pc:sldMk cId="424110139" sldId="2558"/>
            <ac:picMk id="1040" creationId="{9E81CE7E-610C-4159-8007-F6E5B7DD183A}"/>
          </ac:picMkLst>
        </pc:picChg>
        <pc:picChg chg="del">
          <ac:chgData name="Pascal Bongers" userId="29d6a1e9cf0aab84" providerId="LiveId" clId="{51FBB932-E2C7-4E67-A13E-669BA24384DF}" dt="2021-09-13T09:25:58.619" v="8" actId="478"/>
          <ac:picMkLst>
            <pc:docMk/>
            <pc:sldMk cId="424110139" sldId="2558"/>
            <ac:picMk id="1042" creationId="{25B607D0-F64C-4A5E-AD57-A2CD0F2599A0}"/>
          </ac:picMkLst>
        </pc:picChg>
        <pc:picChg chg="del">
          <ac:chgData name="Pascal Bongers" userId="29d6a1e9cf0aab84" providerId="LiveId" clId="{51FBB932-E2C7-4E67-A13E-669BA24384DF}" dt="2021-09-13T09:25:55.818" v="5" actId="478"/>
          <ac:picMkLst>
            <pc:docMk/>
            <pc:sldMk cId="424110139" sldId="2558"/>
            <ac:picMk id="1044" creationId="{AB41DD2D-DF15-4825-823F-BB9AD0776F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43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sual/teke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34963" y="365125"/>
            <a:ext cx="11018837" cy="1325563"/>
          </a:xfrm>
          <a:prstGeom prst="rect">
            <a:avLst/>
          </a:prstGeom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b-NO" sz="4000" baseline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  <a:sym typeface="Lato Black" charset="0"/>
              </a:defRPr>
            </a:lvl1pPr>
          </a:lstStyle>
          <a:p>
            <a:r>
              <a:rPr lang="en-US"/>
              <a:t>VISUAL/TEKENING</a:t>
            </a:r>
            <a:endParaRPr lang="nb-NO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655076" y="6287027"/>
            <a:ext cx="407099" cy="406113"/>
            <a:chOff x="11649563" y="6288615"/>
            <a:chExt cx="407099" cy="406113"/>
          </a:xfrm>
          <a:solidFill>
            <a:schemeClr val="tx1">
              <a:lumMod val="50000"/>
            </a:schemeClr>
          </a:solidFill>
        </p:grpSpPr>
        <p:sp>
          <p:nvSpPr>
            <p:cNvPr id="6" name="Freeform 21"/>
            <p:cNvSpPr>
              <a:spLocks/>
            </p:cNvSpPr>
            <p:nvPr userDrawn="1"/>
          </p:nvSpPr>
          <p:spPr bwMode="auto">
            <a:xfrm>
              <a:off x="11840792" y="6478857"/>
              <a:ext cx="25629" cy="26614"/>
            </a:xfrm>
            <a:custGeom>
              <a:avLst/>
              <a:gdLst>
                <a:gd name="T0" fmla="*/ 27 w 54"/>
                <a:gd name="T1" fmla="*/ 0 h 54"/>
                <a:gd name="T2" fmla="*/ 38 w 54"/>
                <a:gd name="T3" fmla="*/ 2 h 54"/>
                <a:gd name="T4" fmla="*/ 46 w 54"/>
                <a:gd name="T5" fmla="*/ 8 h 54"/>
                <a:gd name="T6" fmla="*/ 51 w 54"/>
                <a:gd name="T7" fmla="*/ 17 h 54"/>
                <a:gd name="T8" fmla="*/ 54 w 54"/>
                <a:gd name="T9" fmla="*/ 28 h 54"/>
                <a:gd name="T10" fmla="*/ 51 w 54"/>
                <a:gd name="T11" fmla="*/ 38 h 54"/>
                <a:gd name="T12" fmla="*/ 46 w 54"/>
                <a:gd name="T13" fmla="*/ 47 h 54"/>
                <a:gd name="T14" fmla="*/ 38 w 54"/>
                <a:gd name="T15" fmla="*/ 52 h 54"/>
                <a:gd name="T16" fmla="*/ 27 w 54"/>
                <a:gd name="T17" fmla="*/ 54 h 54"/>
                <a:gd name="T18" fmla="*/ 16 w 54"/>
                <a:gd name="T19" fmla="*/ 52 h 54"/>
                <a:gd name="T20" fmla="*/ 8 w 54"/>
                <a:gd name="T21" fmla="*/ 47 h 54"/>
                <a:gd name="T22" fmla="*/ 2 w 54"/>
                <a:gd name="T23" fmla="*/ 38 h 54"/>
                <a:gd name="T24" fmla="*/ 0 w 54"/>
                <a:gd name="T25" fmla="*/ 28 h 54"/>
                <a:gd name="T26" fmla="*/ 2 w 54"/>
                <a:gd name="T27" fmla="*/ 17 h 54"/>
                <a:gd name="T28" fmla="*/ 8 w 54"/>
                <a:gd name="T29" fmla="*/ 8 h 54"/>
                <a:gd name="T30" fmla="*/ 16 w 54"/>
                <a:gd name="T31" fmla="*/ 2 h 54"/>
                <a:gd name="T32" fmla="*/ 27 w 54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lnTo>
                    <a:pt x="38" y="2"/>
                  </a:lnTo>
                  <a:lnTo>
                    <a:pt x="46" y="8"/>
                  </a:lnTo>
                  <a:lnTo>
                    <a:pt x="51" y="17"/>
                  </a:lnTo>
                  <a:lnTo>
                    <a:pt x="54" y="28"/>
                  </a:lnTo>
                  <a:lnTo>
                    <a:pt x="51" y="38"/>
                  </a:lnTo>
                  <a:lnTo>
                    <a:pt x="46" y="47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8" y="47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7" name="Freeform 22"/>
            <p:cNvSpPr>
              <a:spLocks/>
            </p:cNvSpPr>
            <p:nvPr userDrawn="1"/>
          </p:nvSpPr>
          <p:spPr bwMode="auto">
            <a:xfrm>
              <a:off x="11784606" y="6422672"/>
              <a:ext cx="93643" cy="94628"/>
            </a:xfrm>
            <a:custGeom>
              <a:avLst/>
              <a:gdLst>
                <a:gd name="T0" fmla="*/ 139 w 190"/>
                <a:gd name="T1" fmla="*/ 0 h 191"/>
                <a:gd name="T2" fmla="*/ 166 w 190"/>
                <a:gd name="T3" fmla="*/ 2 h 191"/>
                <a:gd name="T4" fmla="*/ 190 w 190"/>
                <a:gd name="T5" fmla="*/ 9 h 191"/>
                <a:gd name="T6" fmla="*/ 103 w 190"/>
                <a:gd name="T7" fmla="*/ 68 h 191"/>
                <a:gd name="T8" fmla="*/ 69 w 190"/>
                <a:gd name="T9" fmla="*/ 102 h 191"/>
                <a:gd name="T10" fmla="*/ 9 w 190"/>
                <a:gd name="T11" fmla="*/ 191 h 191"/>
                <a:gd name="T12" fmla="*/ 2 w 190"/>
                <a:gd name="T13" fmla="*/ 166 h 191"/>
                <a:gd name="T14" fmla="*/ 0 w 190"/>
                <a:gd name="T15" fmla="*/ 140 h 191"/>
                <a:gd name="T16" fmla="*/ 3 w 190"/>
                <a:gd name="T17" fmla="*/ 107 h 191"/>
                <a:gd name="T18" fmla="*/ 14 w 190"/>
                <a:gd name="T19" fmla="*/ 78 h 191"/>
                <a:gd name="T20" fmla="*/ 31 w 190"/>
                <a:gd name="T21" fmla="*/ 53 h 191"/>
                <a:gd name="T22" fmla="*/ 52 w 190"/>
                <a:gd name="T23" fmla="*/ 31 h 191"/>
                <a:gd name="T24" fmla="*/ 78 w 190"/>
                <a:gd name="T25" fmla="*/ 14 h 191"/>
                <a:gd name="T26" fmla="*/ 108 w 190"/>
                <a:gd name="T27" fmla="*/ 3 h 191"/>
                <a:gd name="T28" fmla="*/ 139 w 190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91">
                  <a:moveTo>
                    <a:pt x="139" y="0"/>
                  </a:moveTo>
                  <a:lnTo>
                    <a:pt x="166" y="2"/>
                  </a:lnTo>
                  <a:lnTo>
                    <a:pt x="190" y="9"/>
                  </a:lnTo>
                  <a:lnTo>
                    <a:pt x="103" y="68"/>
                  </a:lnTo>
                  <a:lnTo>
                    <a:pt x="69" y="102"/>
                  </a:lnTo>
                  <a:lnTo>
                    <a:pt x="9" y="191"/>
                  </a:lnTo>
                  <a:lnTo>
                    <a:pt x="2" y="166"/>
                  </a:lnTo>
                  <a:lnTo>
                    <a:pt x="0" y="140"/>
                  </a:lnTo>
                  <a:lnTo>
                    <a:pt x="3" y="107"/>
                  </a:lnTo>
                  <a:lnTo>
                    <a:pt x="14" y="78"/>
                  </a:lnTo>
                  <a:lnTo>
                    <a:pt x="31" y="53"/>
                  </a:lnTo>
                  <a:lnTo>
                    <a:pt x="52" y="31"/>
                  </a:lnTo>
                  <a:lnTo>
                    <a:pt x="78" y="14"/>
                  </a:lnTo>
                  <a:lnTo>
                    <a:pt x="108" y="3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8" name="Freeform 23"/>
            <p:cNvSpPr>
              <a:spLocks/>
            </p:cNvSpPr>
            <p:nvPr userDrawn="1"/>
          </p:nvSpPr>
          <p:spPr bwMode="auto">
            <a:xfrm>
              <a:off x="11828963" y="6466043"/>
              <a:ext cx="93643" cy="94628"/>
            </a:xfrm>
            <a:custGeom>
              <a:avLst/>
              <a:gdLst>
                <a:gd name="T0" fmla="*/ 181 w 190"/>
                <a:gd name="T1" fmla="*/ 0 h 191"/>
                <a:gd name="T2" fmla="*/ 188 w 190"/>
                <a:gd name="T3" fmla="*/ 25 h 191"/>
                <a:gd name="T4" fmla="*/ 190 w 190"/>
                <a:gd name="T5" fmla="*/ 52 h 191"/>
                <a:gd name="T6" fmla="*/ 187 w 190"/>
                <a:gd name="T7" fmla="*/ 83 h 191"/>
                <a:gd name="T8" fmla="*/ 176 w 190"/>
                <a:gd name="T9" fmla="*/ 112 h 191"/>
                <a:gd name="T10" fmla="*/ 159 w 190"/>
                <a:gd name="T11" fmla="*/ 139 h 191"/>
                <a:gd name="T12" fmla="*/ 138 w 190"/>
                <a:gd name="T13" fmla="*/ 161 h 191"/>
                <a:gd name="T14" fmla="*/ 112 w 190"/>
                <a:gd name="T15" fmla="*/ 176 h 191"/>
                <a:gd name="T16" fmla="*/ 83 w 190"/>
                <a:gd name="T17" fmla="*/ 187 h 191"/>
                <a:gd name="T18" fmla="*/ 51 w 190"/>
                <a:gd name="T19" fmla="*/ 191 h 191"/>
                <a:gd name="T20" fmla="*/ 24 w 190"/>
                <a:gd name="T21" fmla="*/ 188 h 191"/>
                <a:gd name="T22" fmla="*/ 0 w 190"/>
                <a:gd name="T23" fmla="*/ 181 h 191"/>
                <a:gd name="T24" fmla="*/ 87 w 190"/>
                <a:gd name="T25" fmla="*/ 122 h 191"/>
                <a:gd name="T26" fmla="*/ 121 w 190"/>
                <a:gd name="T27" fmla="*/ 88 h 191"/>
                <a:gd name="T28" fmla="*/ 181 w 190"/>
                <a:gd name="T2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91">
                  <a:moveTo>
                    <a:pt x="181" y="0"/>
                  </a:moveTo>
                  <a:lnTo>
                    <a:pt x="188" y="25"/>
                  </a:lnTo>
                  <a:lnTo>
                    <a:pt x="190" y="52"/>
                  </a:lnTo>
                  <a:lnTo>
                    <a:pt x="187" y="83"/>
                  </a:lnTo>
                  <a:lnTo>
                    <a:pt x="176" y="112"/>
                  </a:lnTo>
                  <a:lnTo>
                    <a:pt x="159" y="139"/>
                  </a:lnTo>
                  <a:lnTo>
                    <a:pt x="138" y="161"/>
                  </a:lnTo>
                  <a:lnTo>
                    <a:pt x="112" y="176"/>
                  </a:lnTo>
                  <a:lnTo>
                    <a:pt x="83" y="187"/>
                  </a:lnTo>
                  <a:lnTo>
                    <a:pt x="51" y="191"/>
                  </a:lnTo>
                  <a:lnTo>
                    <a:pt x="24" y="188"/>
                  </a:lnTo>
                  <a:lnTo>
                    <a:pt x="0" y="181"/>
                  </a:lnTo>
                  <a:lnTo>
                    <a:pt x="87" y="122"/>
                  </a:lnTo>
                  <a:lnTo>
                    <a:pt x="121" y="88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9" name="Freeform 24"/>
            <p:cNvSpPr>
              <a:spLocks noEditPoints="1"/>
            </p:cNvSpPr>
            <p:nvPr userDrawn="1"/>
          </p:nvSpPr>
          <p:spPr bwMode="auto">
            <a:xfrm>
              <a:off x="11649563" y="6288615"/>
              <a:ext cx="407099" cy="406113"/>
            </a:xfrm>
            <a:custGeom>
              <a:avLst/>
              <a:gdLst>
                <a:gd name="T0" fmla="*/ 385 w 825"/>
                <a:gd name="T1" fmla="*/ 242 h 824"/>
                <a:gd name="T2" fmla="*/ 328 w 825"/>
                <a:gd name="T3" fmla="*/ 263 h 824"/>
                <a:gd name="T4" fmla="*/ 281 w 825"/>
                <a:gd name="T5" fmla="*/ 302 h 824"/>
                <a:gd name="T6" fmla="*/ 252 w 825"/>
                <a:gd name="T7" fmla="*/ 355 h 824"/>
                <a:gd name="T8" fmla="*/ 104 w 825"/>
                <a:gd name="T9" fmla="*/ 413 h 824"/>
                <a:gd name="T10" fmla="*/ 251 w 825"/>
                <a:gd name="T11" fmla="*/ 468 h 824"/>
                <a:gd name="T12" fmla="*/ 123 w 825"/>
                <a:gd name="T13" fmla="*/ 703 h 824"/>
                <a:gd name="T14" fmla="*/ 357 w 825"/>
                <a:gd name="T15" fmla="*/ 575 h 824"/>
                <a:gd name="T16" fmla="*/ 413 w 825"/>
                <a:gd name="T17" fmla="*/ 722 h 824"/>
                <a:gd name="T18" fmla="*/ 470 w 825"/>
                <a:gd name="T19" fmla="*/ 575 h 824"/>
                <a:gd name="T20" fmla="*/ 523 w 825"/>
                <a:gd name="T21" fmla="*/ 545 h 824"/>
                <a:gd name="T22" fmla="*/ 562 w 825"/>
                <a:gd name="T23" fmla="*/ 499 h 824"/>
                <a:gd name="T24" fmla="*/ 583 w 825"/>
                <a:gd name="T25" fmla="*/ 439 h 824"/>
                <a:gd name="T26" fmla="*/ 583 w 825"/>
                <a:gd name="T27" fmla="*/ 385 h 824"/>
                <a:gd name="T28" fmla="*/ 563 w 825"/>
                <a:gd name="T29" fmla="*/ 329 h 824"/>
                <a:gd name="T30" fmla="*/ 495 w 825"/>
                <a:gd name="T31" fmla="*/ 262 h 824"/>
                <a:gd name="T32" fmla="*/ 441 w 825"/>
                <a:gd name="T33" fmla="*/ 242 h 824"/>
                <a:gd name="T34" fmla="*/ 413 w 825"/>
                <a:gd name="T35" fmla="*/ 0 h 824"/>
                <a:gd name="T36" fmla="*/ 522 w 825"/>
                <a:gd name="T37" fmla="*/ 15 h 824"/>
                <a:gd name="T38" fmla="*/ 621 w 825"/>
                <a:gd name="T39" fmla="*/ 57 h 824"/>
                <a:gd name="T40" fmla="*/ 705 w 825"/>
                <a:gd name="T41" fmla="*/ 121 h 824"/>
                <a:gd name="T42" fmla="*/ 769 w 825"/>
                <a:gd name="T43" fmla="*/ 205 h 824"/>
                <a:gd name="T44" fmla="*/ 810 w 825"/>
                <a:gd name="T45" fmla="*/ 303 h 824"/>
                <a:gd name="T46" fmla="*/ 825 w 825"/>
                <a:gd name="T47" fmla="*/ 413 h 824"/>
                <a:gd name="T48" fmla="*/ 810 w 825"/>
                <a:gd name="T49" fmla="*/ 522 h 824"/>
                <a:gd name="T50" fmla="*/ 769 w 825"/>
                <a:gd name="T51" fmla="*/ 621 h 824"/>
                <a:gd name="T52" fmla="*/ 705 w 825"/>
                <a:gd name="T53" fmla="*/ 703 h 824"/>
                <a:gd name="T54" fmla="*/ 621 w 825"/>
                <a:gd name="T55" fmla="*/ 768 h 824"/>
                <a:gd name="T56" fmla="*/ 522 w 825"/>
                <a:gd name="T57" fmla="*/ 809 h 824"/>
                <a:gd name="T58" fmla="*/ 413 w 825"/>
                <a:gd name="T59" fmla="*/ 824 h 824"/>
                <a:gd name="T60" fmla="*/ 303 w 825"/>
                <a:gd name="T61" fmla="*/ 809 h 824"/>
                <a:gd name="T62" fmla="*/ 205 w 825"/>
                <a:gd name="T63" fmla="*/ 768 h 824"/>
                <a:gd name="T64" fmla="*/ 121 w 825"/>
                <a:gd name="T65" fmla="*/ 703 h 824"/>
                <a:gd name="T66" fmla="*/ 57 w 825"/>
                <a:gd name="T67" fmla="*/ 621 h 824"/>
                <a:gd name="T68" fmla="*/ 16 w 825"/>
                <a:gd name="T69" fmla="*/ 522 h 824"/>
                <a:gd name="T70" fmla="*/ 0 w 825"/>
                <a:gd name="T71" fmla="*/ 413 h 824"/>
                <a:gd name="T72" fmla="*/ 16 w 825"/>
                <a:gd name="T73" fmla="*/ 303 h 824"/>
                <a:gd name="T74" fmla="*/ 57 w 825"/>
                <a:gd name="T75" fmla="*/ 205 h 824"/>
                <a:gd name="T76" fmla="*/ 121 w 825"/>
                <a:gd name="T77" fmla="*/ 121 h 824"/>
                <a:gd name="T78" fmla="*/ 205 w 825"/>
                <a:gd name="T79" fmla="*/ 57 h 824"/>
                <a:gd name="T80" fmla="*/ 303 w 825"/>
                <a:gd name="T81" fmla="*/ 15 h 824"/>
                <a:gd name="T82" fmla="*/ 413 w 825"/>
                <a:gd name="T83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25" h="824">
                  <a:moveTo>
                    <a:pt x="413" y="102"/>
                  </a:moveTo>
                  <a:lnTo>
                    <a:pt x="385" y="242"/>
                  </a:lnTo>
                  <a:lnTo>
                    <a:pt x="356" y="250"/>
                  </a:lnTo>
                  <a:lnTo>
                    <a:pt x="328" y="263"/>
                  </a:lnTo>
                  <a:lnTo>
                    <a:pt x="303" y="281"/>
                  </a:lnTo>
                  <a:lnTo>
                    <a:pt x="281" y="302"/>
                  </a:lnTo>
                  <a:lnTo>
                    <a:pt x="264" y="327"/>
                  </a:lnTo>
                  <a:lnTo>
                    <a:pt x="252" y="355"/>
                  </a:lnTo>
                  <a:lnTo>
                    <a:pt x="243" y="385"/>
                  </a:lnTo>
                  <a:lnTo>
                    <a:pt x="104" y="413"/>
                  </a:lnTo>
                  <a:lnTo>
                    <a:pt x="243" y="439"/>
                  </a:lnTo>
                  <a:lnTo>
                    <a:pt x="251" y="468"/>
                  </a:lnTo>
                  <a:lnTo>
                    <a:pt x="263" y="495"/>
                  </a:lnTo>
                  <a:lnTo>
                    <a:pt x="123" y="703"/>
                  </a:lnTo>
                  <a:lnTo>
                    <a:pt x="331" y="564"/>
                  </a:lnTo>
                  <a:lnTo>
                    <a:pt x="357" y="575"/>
                  </a:lnTo>
                  <a:lnTo>
                    <a:pt x="385" y="582"/>
                  </a:lnTo>
                  <a:lnTo>
                    <a:pt x="413" y="722"/>
                  </a:lnTo>
                  <a:lnTo>
                    <a:pt x="441" y="582"/>
                  </a:lnTo>
                  <a:lnTo>
                    <a:pt x="470" y="575"/>
                  </a:lnTo>
                  <a:lnTo>
                    <a:pt x="498" y="562"/>
                  </a:lnTo>
                  <a:lnTo>
                    <a:pt x="523" y="545"/>
                  </a:lnTo>
                  <a:lnTo>
                    <a:pt x="545" y="523"/>
                  </a:lnTo>
                  <a:lnTo>
                    <a:pt x="562" y="499"/>
                  </a:lnTo>
                  <a:lnTo>
                    <a:pt x="574" y="470"/>
                  </a:lnTo>
                  <a:lnTo>
                    <a:pt x="583" y="439"/>
                  </a:lnTo>
                  <a:lnTo>
                    <a:pt x="722" y="413"/>
                  </a:lnTo>
                  <a:lnTo>
                    <a:pt x="583" y="385"/>
                  </a:lnTo>
                  <a:lnTo>
                    <a:pt x="575" y="356"/>
                  </a:lnTo>
                  <a:lnTo>
                    <a:pt x="563" y="329"/>
                  </a:lnTo>
                  <a:lnTo>
                    <a:pt x="703" y="121"/>
                  </a:lnTo>
                  <a:lnTo>
                    <a:pt x="495" y="262"/>
                  </a:lnTo>
                  <a:lnTo>
                    <a:pt x="469" y="250"/>
                  </a:lnTo>
                  <a:lnTo>
                    <a:pt x="441" y="242"/>
                  </a:lnTo>
                  <a:lnTo>
                    <a:pt x="413" y="102"/>
                  </a:lnTo>
                  <a:close/>
                  <a:moveTo>
                    <a:pt x="413" y="0"/>
                  </a:moveTo>
                  <a:lnTo>
                    <a:pt x="469" y="4"/>
                  </a:lnTo>
                  <a:lnTo>
                    <a:pt x="522" y="15"/>
                  </a:lnTo>
                  <a:lnTo>
                    <a:pt x="574" y="33"/>
                  </a:lnTo>
                  <a:lnTo>
                    <a:pt x="621" y="57"/>
                  </a:lnTo>
                  <a:lnTo>
                    <a:pt x="665" y="86"/>
                  </a:lnTo>
                  <a:lnTo>
                    <a:pt x="705" y="121"/>
                  </a:lnTo>
                  <a:lnTo>
                    <a:pt x="740" y="161"/>
                  </a:lnTo>
                  <a:lnTo>
                    <a:pt x="769" y="205"/>
                  </a:lnTo>
                  <a:lnTo>
                    <a:pt x="793" y="252"/>
                  </a:lnTo>
                  <a:lnTo>
                    <a:pt x="810" y="303"/>
                  </a:lnTo>
                  <a:lnTo>
                    <a:pt x="821" y="356"/>
                  </a:lnTo>
                  <a:lnTo>
                    <a:pt x="825" y="413"/>
                  </a:lnTo>
                  <a:lnTo>
                    <a:pt x="821" y="468"/>
                  </a:lnTo>
                  <a:lnTo>
                    <a:pt x="810" y="522"/>
                  </a:lnTo>
                  <a:lnTo>
                    <a:pt x="793" y="572"/>
                  </a:lnTo>
                  <a:lnTo>
                    <a:pt x="769" y="621"/>
                  </a:lnTo>
                  <a:lnTo>
                    <a:pt x="740" y="664"/>
                  </a:lnTo>
                  <a:lnTo>
                    <a:pt x="705" y="703"/>
                  </a:lnTo>
                  <a:lnTo>
                    <a:pt x="665" y="738"/>
                  </a:lnTo>
                  <a:lnTo>
                    <a:pt x="621" y="768"/>
                  </a:lnTo>
                  <a:lnTo>
                    <a:pt x="574" y="791"/>
                  </a:lnTo>
                  <a:lnTo>
                    <a:pt x="522" y="809"/>
                  </a:lnTo>
                  <a:lnTo>
                    <a:pt x="469" y="820"/>
                  </a:lnTo>
                  <a:lnTo>
                    <a:pt x="413" y="824"/>
                  </a:lnTo>
                  <a:lnTo>
                    <a:pt x="357" y="820"/>
                  </a:lnTo>
                  <a:lnTo>
                    <a:pt x="303" y="809"/>
                  </a:lnTo>
                  <a:lnTo>
                    <a:pt x="252" y="791"/>
                  </a:lnTo>
                  <a:lnTo>
                    <a:pt x="205" y="768"/>
                  </a:lnTo>
                  <a:lnTo>
                    <a:pt x="161" y="738"/>
                  </a:lnTo>
                  <a:lnTo>
                    <a:pt x="121" y="703"/>
                  </a:lnTo>
                  <a:lnTo>
                    <a:pt x="86" y="664"/>
                  </a:lnTo>
                  <a:lnTo>
                    <a:pt x="57" y="621"/>
                  </a:lnTo>
                  <a:lnTo>
                    <a:pt x="33" y="572"/>
                  </a:lnTo>
                  <a:lnTo>
                    <a:pt x="16" y="522"/>
                  </a:lnTo>
                  <a:lnTo>
                    <a:pt x="5" y="468"/>
                  </a:lnTo>
                  <a:lnTo>
                    <a:pt x="0" y="413"/>
                  </a:lnTo>
                  <a:lnTo>
                    <a:pt x="5" y="356"/>
                  </a:lnTo>
                  <a:lnTo>
                    <a:pt x="16" y="303"/>
                  </a:lnTo>
                  <a:lnTo>
                    <a:pt x="33" y="252"/>
                  </a:lnTo>
                  <a:lnTo>
                    <a:pt x="57" y="205"/>
                  </a:lnTo>
                  <a:lnTo>
                    <a:pt x="86" y="161"/>
                  </a:lnTo>
                  <a:lnTo>
                    <a:pt x="121" y="121"/>
                  </a:lnTo>
                  <a:lnTo>
                    <a:pt x="161" y="86"/>
                  </a:lnTo>
                  <a:lnTo>
                    <a:pt x="205" y="57"/>
                  </a:lnTo>
                  <a:lnTo>
                    <a:pt x="252" y="33"/>
                  </a:lnTo>
                  <a:lnTo>
                    <a:pt x="303" y="15"/>
                  </a:lnTo>
                  <a:lnTo>
                    <a:pt x="357" y="4"/>
                  </a:lnTo>
                  <a:lnTo>
                    <a:pt x="4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9263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44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77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02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99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644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597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0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505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05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0415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5372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45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4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29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77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40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3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15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7C8DFC-B22C-405B-93A9-90ED90EC0385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4C6083-8BEF-4687-B88F-EFB1CBA3015E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CE42-11AF-4B53-8834-153F6E06CDDB}" type="datetimeFigureOut">
              <a:rPr lang="nl-NL" smtClean="0"/>
              <a:t>13-9-2021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25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034009F3-BCE3-4ADC-992E-1E5BD22F3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2481B4D-AF21-4CD1-9CBD-E9C8BCD575A5}"/>
              </a:ext>
            </a:extLst>
          </p:cNvPr>
          <p:cNvSpPr txBox="1">
            <a:spLocks/>
          </p:cNvSpPr>
          <p:nvPr/>
        </p:nvSpPr>
        <p:spPr>
          <a:xfrm>
            <a:off x="523875" y="4638675"/>
            <a:ext cx="11210925" cy="142340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b-NO" sz="4000" baseline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  <a:sym typeface="Lato Black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5pPr>
            <a:lvl6pPr marL="236338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6pPr>
            <a:lvl7pPr marL="472675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7pPr>
            <a:lvl8pPr marL="709013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8pPr>
            <a:lvl9pPr marL="945349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9pPr>
          </a:lstStyle>
          <a:p>
            <a:pPr marL="0" marR="0" lvl="0" indent="0" algn="ctr" fontAlgn="base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40B"/>
                </a:highlight>
                <a:latin typeface="+mj-lt"/>
              </a:rPr>
              <a:t>ID-Contact</a:t>
            </a:r>
          </a:p>
        </p:txBody>
      </p:sp>
    </p:spTree>
    <p:extLst>
      <p:ext uri="{BB962C8B-B14F-4D97-AF65-F5344CB8AC3E}">
        <p14:creationId xmlns:p14="http://schemas.microsoft.com/office/powerpoint/2010/main" val="38710863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B2481B4D-AF21-4CD1-9CBD-E9C8BCD575A5}"/>
              </a:ext>
            </a:extLst>
          </p:cNvPr>
          <p:cNvSpPr txBox="1">
            <a:spLocks/>
          </p:cNvSpPr>
          <p:nvPr/>
        </p:nvSpPr>
        <p:spPr>
          <a:xfrm>
            <a:off x="147315" y="406917"/>
            <a:ext cx="11192428" cy="699174"/>
          </a:xfrm>
          <a:prstGeom prst="rect">
            <a:avLst/>
          </a:prstGeom>
        </p:spPr>
        <p:txBody>
          <a:bodyPr lIns="0" rIns="0"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b-NO" sz="4000" baseline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  <a:sym typeface="Lato Black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5pPr>
            <a:lvl6pPr marL="236338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6pPr>
            <a:lvl7pPr marL="472675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7pPr>
            <a:lvl8pPr marL="709013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8pPr>
            <a:lvl9pPr marL="945349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9pPr>
          </a:lstStyle>
          <a:p>
            <a:pPr>
              <a:defRPr/>
            </a:pPr>
            <a:r>
              <a:rPr lang="nl-NL" sz="2400" kern="0" err="1">
                <a:solidFill>
                  <a:srgbClr val="515457"/>
                </a:solidFill>
                <a:highlight>
                  <a:srgbClr val="FFD40B"/>
                </a:highlight>
                <a:latin typeface="Univers Condensed"/>
              </a:rPr>
              <a:t>Omnichannel</a:t>
            </a:r>
            <a:r>
              <a:rPr lang="nl-NL" sz="2400" kern="0">
                <a:solidFill>
                  <a:srgbClr val="515457"/>
                </a:solidFill>
                <a:highlight>
                  <a:srgbClr val="FFD40B"/>
                </a:highlight>
                <a:latin typeface="Univers Condensed"/>
              </a:rPr>
              <a:t> authenticatie op afstand</a:t>
            </a: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rgbClr val="515457">
                  <a:lumMod val="50000"/>
                </a:srgbClr>
              </a:solidFill>
              <a:effectLst/>
              <a:highlight>
                <a:srgbClr val="FFD40B"/>
              </a:highlight>
              <a:uLnTx/>
              <a:uFillTx/>
              <a:latin typeface="Univers Condensed" panose="020B0506020202050204" pitchFamily="34" charset="0"/>
              <a:sym typeface="Lato Black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0D8C5D1-FAFC-4BFB-AB07-C933CA45B77E}"/>
              </a:ext>
            </a:extLst>
          </p:cNvPr>
          <p:cNvSpPr/>
          <p:nvPr/>
        </p:nvSpPr>
        <p:spPr>
          <a:xfrm>
            <a:off x="10487487" y="5783802"/>
            <a:ext cx="1704513" cy="1074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9E953B8E-76D6-4ABB-BF50-22155608EC16}"/>
              </a:ext>
            </a:extLst>
          </p:cNvPr>
          <p:cNvSpPr/>
          <p:nvPr/>
        </p:nvSpPr>
        <p:spPr>
          <a:xfrm>
            <a:off x="522294" y="182227"/>
            <a:ext cx="3653780" cy="72000"/>
          </a:xfrm>
          <a:prstGeom prst="rect">
            <a:avLst/>
          </a:prstGeom>
          <a:solidFill>
            <a:srgbClr val="FFD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55CF3FA-A257-4C84-80AC-782A0B7C5E5D}"/>
              </a:ext>
            </a:extLst>
          </p:cNvPr>
          <p:cNvSpPr/>
          <p:nvPr/>
        </p:nvSpPr>
        <p:spPr>
          <a:xfrm>
            <a:off x="4377110" y="182227"/>
            <a:ext cx="365378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D64EC86-5939-458C-8C2C-6F3389818296}"/>
              </a:ext>
            </a:extLst>
          </p:cNvPr>
          <p:cNvSpPr/>
          <p:nvPr/>
        </p:nvSpPr>
        <p:spPr>
          <a:xfrm>
            <a:off x="8154186" y="182227"/>
            <a:ext cx="3653780" cy="72000"/>
          </a:xfrm>
          <a:prstGeom prst="rect">
            <a:avLst/>
          </a:prstGeom>
          <a:solidFill>
            <a:srgbClr val="237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50" name="Picture 2" descr="IRMA authenticatie in de App Store">
            <a:extLst>
              <a:ext uri="{FF2B5EF4-FFF2-40B4-BE49-F238E27FC236}">
                <a16:creationId xmlns:a16="http://schemas.microsoft.com/office/drawing/2014/main" id="{A019092D-93BD-4925-8709-898DE598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24" y="1007794"/>
            <a:ext cx="1197976" cy="11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tsme®-app | Zo veilig is het">
            <a:extLst>
              <a:ext uri="{FF2B5EF4-FFF2-40B4-BE49-F238E27FC236}">
                <a16:creationId xmlns:a16="http://schemas.microsoft.com/office/drawing/2014/main" id="{BFF53BE3-7BE0-4A74-B8B9-D6CB1041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95" y="2275568"/>
            <a:ext cx="1197977" cy="11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giD | Home">
            <a:extLst>
              <a:ext uri="{FF2B5EF4-FFF2-40B4-BE49-F238E27FC236}">
                <a16:creationId xmlns:a16="http://schemas.microsoft.com/office/drawing/2014/main" id="{ECDAF4C1-AE4B-4863-B3A3-4542A118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45" y="3829637"/>
            <a:ext cx="1404485" cy="14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5ABF4020-5AAA-49D9-8C6E-50CCEAF692E4}"/>
              </a:ext>
            </a:extLst>
          </p:cNvPr>
          <p:cNvCxnSpPr>
            <a:cxnSpLocks/>
          </p:cNvCxnSpPr>
          <p:nvPr/>
        </p:nvCxnSpPr>
        <p:spPr>
          <a:xfrm flipH="1">
            <a:off x="3232243" y="13111"/>
            <a:ext cx="53363" cy="68317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B2D37CF-89FC-463E-A03A-6D631347444D}"/>
              </a:ext>
            </a:extLst>
          </p:cNvPr>
          <p:cNvCxnSpPr>
            <a:cxnSpLocks/>
          </p:cNvCxnSpPr>
          <p:nvPr/>
        </p:nvCxnSpPr>
        <p:spPr>
          <a:xfrm flipH="1">
            <a:off x="8065856" y="13111"/>
            <a:ext cx="53363" cy="68317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nstagram Verification Service – Sitetrail">
            <a:extLst>
              <a:ext uri="{FF2B5EF4-FFF2-40B4-BE49-F238E27FC236}">
                <a16:creationId xmlns:a16="http://schemas.microsoft.com/office/drawing/2014/main" id="{DF08096B-8652-4F43-9B31-F72DAD2A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23" y="5590214"/>
            <a:ext cx="1526105" cy="101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19B59DEA-517F-4D9B-8F6E-EEAFC765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4" y="1121956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-Mobile: Smartphones en abonnementen voor Mobiel &amp; Thuis">
            <a:extLst>
              <a:ext uri="{FF2B5EF4-FFF2-40B4-BE49-F238E27FC236}">
                <a16:creationId xmlns:a16="http://schemas.microsoft.com/office/drawing/2014/main" id="{BA634834-13EA-496F-96D7-680A801B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5" y="28154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Drechtsteden | Startersdagen.com &amp; Ondernemersdagen.com">
            <a:extLst>
              <a:ext uri="{FF2B5EF4-FFF2-40B4-BE49-F238E27FC236}">
                <a16:creationId xmlns:a16="http://schemas.microsoft.com/office/drawing/2014/main" id="{459A695F-2AA4-416A-A667-2B68C3B0C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88" y="2625820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Gemeente Nijmegen | Startersdagen.com &amp; Ondernemersdagen.com">
            <a:extLst>
              <a:ext uri="{FF2B5EF4-FFF2-40B4-BE49-F238E27FC236}">
                <a16:creationId xmlns:a16="http://schemas.microsoft.com/office/drawing/2014/main" id="{161AF550-42AB-4368-8E6F-D01CF12C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17" y="671053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Gemeente Arnhem - Arnhem Klimaatbestendig">
            <a:extLst>
              <a:ext uri="{FF2B5EF4-FFF2-40B4-BE49-F238E27FC236}">
                <a16:creationId xmlns:a16="http://schemas.microsoft.com/office/drawing/2014/main" id="{82C2C31D-9EA4-4F85-873D-577CFF73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13" y="479321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Onlinevergadering">
            <a:extLst>
              <a:ext uri="{FF2B5EF4-FFF2-40B4-BE49-F238E27FC236}">
                <a16:creationId xmlns:a16="http://schemas.microsoft.com/office/drawing/2014/main" id="{DFC0D3A1-36FC-4196-A6B3-BAAF6B3DA2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2294" y="4491275"/>
            <a:ext cx="2220302" cy="22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328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B2481B4D-AF21-4CD1-9CBD-E9C8BCD575A5}"/>
              </a:ext>
            </a:extLst>
          </p:cNvPr>
          <p:cNvSpPr txBox="1">
            <a:spLocks/>
          </p:cNvSpPr>
          <p:nvPr/>
        </p:nvSpPr>
        <p:spPr>
          <a:xfrm>
            <a:off x="1084144" y="742181"/>
            <a:ext cx="1686652" cy="424152"/>
          </a:xfrm>
          <a:prstGeom prst="rect">
            <a:avLst/>
          </a:prstGeom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b-NO" sz="4000" baseline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  <a:sym typeface="Lato Black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5pPr>
            <a:lvl6pPr marL="236338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6pPr>
            <a:lvl7pPr marL="472675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7pPr>
            <a:lvl8pPr marL="709013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8pPr>
            <a:lvl9pPr marL="945349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highlight>
                <a:srgbClr val="FFD40B"/>
              </a:highlight>
              <a:uLnTx/>
              <a:uFillTx/>
              <a:latin typeface="Univers Condensed" panose="020B0506020202050204" pitchFamily="34" charset="0"/>
              <a:sym typeface="Lato Black" charset="0"/>
            </a:endParaRP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FAE8AD47-EB67-485A-BE52-CEECB8003F50}"/>
              </a:ext>
            </a:extLst>
          </p:cNvPr>
          <p:cNvSpPr txBox="1"/>
          <p:nvPr/>
        </p:nvSpPr>
        <p:spPr>
          <a:xfrm>
            <a:off x="919137" y="954257"/>
            <a:ext cx="316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Afb verwijderd </a:t>
            </a:r>
            <a:r>
              <a:rPr lang="nl-NL" sz="2400" b="1" dirty="0" err="1"/>
              <a:t>ivm</a:t>
            </a:r>
            <a:r>
              <a:rPr lang="nl-NL" sz="2400" b="1" dirty="0"/>
              <a:t> </a:t>
            </a:r>
            <a:r>
              <a:rPr lang="nl-NL" sz="2400" b="1" dirty="0" err="1"/>
              <a:t>privacygevoeligheid</a:t>
            </a:r>
            <a:endParaRPr lang="nl-NL" sz="2400" b="1" dirty="0"/>
          </a:p>
        </p:txBody>
      </p:sp>
      <p:sp>
        <p:nvSpPr>
          <p:cNvPr id="24" name="Rechthoek 23"/>
          <p:cNvSpPr/>
          <p:nvPr/>
        </p:nvSpPr>
        <p:spPr>
          <a:xfrm>
            <a:off x="4081224" y="15676"/>
            <a:ext cx="35349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4400"/>
              <a:t>Projectstructuur</a:t>
            </a:r>
          </a:p>
        </p:txBody>
      </p:sp>
    </p:spTree>
    <p:extLst>
      <p:ext uri="{BB962C8B-B14F-4D97-AF65-F5344CB8AC3E}">
        <p14:creationId xmlns:p14="http://schemas.microsoft.com/office/powerpoint/2010/main" val="4241101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9E953B8E-76D6-4ABB-BF50-22155608EC16}"/>
              </a:ext>
            </a:extLst>
          </p:cNvPr>
          <p:cNvSpPr/>
          <p:nvPr/>
        </p:nvSpPr>
        <p:spPr>
          <a:xfrm>
            <a:off x="522294" y="182227"/>
            <a:ext cx="3653780" cy="72000"/>
          </a:xfrm>
          <a:prstGeom prst="rect">
            <a:avLst/>
          </a:prstGeom>
          <a:solidFill>
            <a:srgbClr val="FFD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55CF3FA-A257-4C84-80AC-782A0B7C5E5D}"/>
              </a:ext>
            </a:extLst>
          </p:cNvPr>
          <p:cNvSpPr/>
          <p:nvPr/>
        </p:nvSpPr>
        <p:spPr>
          <a:xfrm>
            <a:off x="4377110" y="182227"/>
            <a:ext cx="365378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D64EC86-5939-458C-8C2C-6F3389818296}"/>
              </a:ext>
            </a:extLst>
          </p:cNvPr>
          <p:cNvSpPr/>
          <p:nvPr/>
        </p:nvSpPr>
        <p:spPr>
          <a:xfrm>
            <a:off x="8154186" y="182227"/>
            <a:ext cx="3653780" cy="72000"/>
          </a:xfrm>
          <a:prstGeom prst="rect">
            <a:avLst/>
          </a:prstGeom>
          <a:solidFill>
            <a:srgbClr val="237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4006862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2958586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66488" y="1607776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3" y="4965251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66488" y="1605038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657E6880-F043-4811-8C65-4BE5AD9249AD}"/>
              </a:ext>
            </a:extLst>
          </p:cNvPr>
          <p:cNvSpPr txBox="1"/>
          <p:nvPr/>
        </p:nvSpPr>
        <p:spPr>
          <a:xfrm>
            <a:off x="1592842" y="1919614"/>
            <a:ext cx="82770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</a:rPr>
              <a:t>Gemeenten kunnen niet eenzelfde niveau van dienstverlening verlenen via de telefoon, chat en video als fysiek of online via </a:t>
            </a:r>
            <a:r>
              <a:rPr lang="nl-NL" dirty="0" err="1">
                <a:latin typeface="Calibri" panose="020F0502020204030204" pitchFamily="34" charset="0"/>
              </a:rPr>
              <a:t>DigiD</a:t>
            </a:r>
            <a:r>
              <a:rPr lang="nl-NL" dirty="0">
                <a:latin typeface="Calibri" panose="020F0502020204030204" pitchFamily="34" charset="0"/>
              </a:rPr>
              <a:t> mogelijk is. </a:t>
            </a:r>
            <a:br>
              <a:rPr lang="nl-NL" dirty="0">
                <a:latin typeface="Calibri" panose="020F0502020204030204" pitchFamily="34" charset="0"/>
              </a:rPr>
            </a:br>
            <a:r>
              <a:rPr lang="nl-NL" dirty="0">
                <a:latin typeface="Calibri" panose="020F0502020204030204" pitchFamily="34" charset="0"/>
              </a:rPr>
              <a:t>Doel van het project is om hetzelfde niveau van dienstverlening te kunnen bieden over de contactkanalen telefoon, chat en videoconference als aan de balie en via internet. 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1024631" y="527337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000" cap="all" spc="10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  <a:sym typeface="Lato Black" charset="0"/>
              </a:rPr>
              <a:t>Probleemstelling</a:t>
            </a:r>
            <a:r>
              <a:rPr lang="nl-NL" sz="1800" b="1"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34433D7-56D6-4188-9F9F-E176F713B4AE}"/>
              </a:ext>
            </a:extLst>
          </p:cNvPr>
          <p:cNvSpPr txBox="1"/>
          <p:nvPr/>
        </p:nvSpPr>
        <p:spPr>
          <a:xfrm>
            <a:off x="1592843" y="39776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>
                <a:effectLst/>
                <a:latin typeface="Calibri" panose="020F0502020204030204" pitchFamily="34" charset="0"/>
              </a:rPr>
              <a:t>Kernwoorden:</a:t>
            </a:r>
            <a:r>
              <a:rPr lang="nl-NL">
                <a:latin typeface="Calibri" panose="020F0502020204030204" pitchFamily="34" charset="0"/>
              </a:rPr>
              <a:t> </a:t>
            </a:r>
            <a:r>
              <a:rPr lang="nl-NL" sz="1800" err="1">
                <a:effectLst/>
                <a:latin typeface="Calibri" panose="020F0502020204030204" pitchFamily="34" charset="0"/>
              </a:rPr>
              <a:t>Omnichannel</a:t>
            </a:r>
            <a:r>
              <a:rPr lang="nl-NL" sz="1800">
                <a:effectLst/>
                <a:latin typeface="Calibri" panose="020F0502020204030204" pitchFamily="34" charset="0"/>
              </a:rPr>
              <a:t>, inclusief en betrouwbaar</a:t>
            </a:r>
          </a:p>
        </p:txBody>
      </p:sp>
    </p:spTree>
    <p:extLst>
      <p:ext uri="{BB962C8B-B14F-4D97-AF65-F5344CB8AC3E}">
        <p14:creationId xmlns:p14="http://schemas.microsoft.com/office/powerpoint/2010/main" val="32900239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9E953B8E-76D6-4ABB-BF50-22155608EC16}"/>
              </a:ext>
            </a:extLst>
          </p:cNvPr>
          <p:cNvSpPr/>
          <p:nvPr/>
        </p:nvSpPr>
        <p:spPr>
          <a:xfrm>
            <a:off x="522294" y="182227"/>
            <a:ext cx="3653780" cy="72000"/>
          </a:xfrm>
          <a:prstGeom prst="rect">
            <a:avLst/>
          </a:prstGeom>
          <a:solidFill>
            <a:srgbClr val="FFD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55CF3FA-A257-4C84-80AC-782A0B7C5E5D}"/>
              </a:ext>
            </a:extLst>
          </p:cNvPr>
          <p:cNvSpPr/>
          <p:nvPr/>
        </p:nvSpPr>
        <p:spPr>
          <a:xfrm>
            <a:off x="4377110" y="182227"/>
            <a:ext cx="365378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D64EC86-5939-458C-8C2C-6F3389818296}"/>
              </a:ext>
            </a:extLst>
          </p:cNvPr>
          <p:cNvSpPr/>
          <p:nvPr/>
        </p:nvSpPr>
        <p:spPr>
          <a:xfrm>
            <a:off x="8154186" y="182227"/>
            <a:ext cx="3653780" cy="72000"/>
          </a:xfrm>
          <a:prstGeom prst="rect">
            <a:avLst/>
          </a:prstGeom>
          <a:solidFill>
            <a:srgbClr val="237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4006862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2958586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66488" y="1607776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3" y="4965251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66488" y="1605038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E0F8AD1-8C8C-4E7F-82CC-7BF1AF16CE61}"/>
              </a:ext>
            </a:extLst>
          </p:cNvPr>
          <p:cNvSpPr txBox="1"/>
          <p:nvPr/>
        </p:nvSpPr>
        <p:spPr>
          <a:xfrm>
            <a:off x="1406002" y="1872096"/>
            <a:ext cx="102148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1800">
                <a:effectLst/>
                <a:latin typeface="Calibri" panose="020F0502020204030204" pitchFamily="34" charset="0"/>
              </a:rPr>
              <a:t>Doel: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1800">
                <a:effectLst/>
                <a:latin typeface="Calibri" panose="020F0502020204030204" pitchFamily="34" charset="0"/>
              </a:rPr>
              <a:t>Het doel van ID contact is aan te tonen dat er een zelfde niveau van dienstverlening mogelijk is voor telefonie, chat en videoconference als voor balie en website. 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>
                <a:latin typeface="Calibri" panose="020F0502020204030204" pitchFamily="34" charset="0"/>
              </a:rPr>
              <a:t>Resultaten:</a:t>
            </a:r>
            <a:endParaRPr lang="nl-NL" sz="180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>
                <a:effectLst/>
                <a:latin typeface="Calibri" panose="020F0502020204030204" pitchFamily="34" charset="0"/>
              </a:rPr>
              <a:t>Werkend </a:t>
            </a:r>
            <a:r>
              <a:rPr lang="nl-NL" sz="1800" err="1">
                <a:effectLst/>
                <a:latin typeface="Calibri" panose="020F0502020204030204" pitchFamily="34" charset="0"/>
              </a:rPr>
              <a:t>PoC</a:t>
            </a:r>
            <a:r>
              <a:rPr lang="nl-NL" sz="1800">
                <a:effectLst/>
                <a:latin typeface="Calibri" panose="020F0502020204030204" pitchFamily="34" charset="0"/>
              </a:rPr>
              <a:t> van alle 3 de kanalen 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>
                <a:effectLst/>
                <a:latin typeface="Calibri" panose="020F0502020204030204" pitchFamily="34" charset="0"/>
              </a:rPr>
              <a:t>Inzicht in de gebruikerservaring van de 3 kanalen</a:t>
            </a:r>
            <a:endParaRPr lang="nl-NL" sz="1800" b="1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 b="1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>
                <a:effectLst/>
                <a:latin typeface="Calibri" panose="020F0502020204030204" pitchFamily="34" charset="0"/>
              </a:rPr>
              <a:t>Communicatieplan landelijk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>
                <a:effectLst/>
                <a:latin typeface="Calibri" panose="020F0502020204030204" pitchFamily="34" charset="0"/>
              </a:rPr>
              <a:t>Protocol dat commerciële partijen over kunnen nemen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>
                <a:effectLst/>
                <a:latin typeface="Calibri" panose="020F0502020204030204" pitchFamily="34" charset="0"/>
              </a:rPr>
              <a:t>Schaalbaar eindproduct waarvan we weten wat het mag kosten en of er een behoefte word ingevuld waar stap ik in als ik instap voor andere gemeenten</a:t>
            </a:r>
          </a:p>
          <a:p>
            <a:pPr marL="342900"/>
            <a:endParaRPr lang="nl-NL" sz="1800">
              <a:effectLst/>
              <a:latin typeface="Calibri" panose="020F0502020204030204" pitchFamily="34" charset="0"/>
            </a:endParaRPr>
          </a:p>
          <a:p>
            <a:pPr marL="342900"/>
            <a:endParaRPr lang="nl-NL" sz="1800" b="1">
              <a:effectLst/>
              <a:latin typeface="Calibri" panose="020F0502020204030204" pitchFamily="34" charset="0"/>
            </a:endParaRPr>
          </a:p>
          <a:p>
            <a:pPr marL="342900"/>
            <a:endParaRPr lang="nl-NL" sz="1800">
              <a:effectLst/>
              <a:latin typeface="Calibri" panose="020F0502020204030204" pitchFamily="34" charset="0"/>
            </a:endParaRPr>
          </a:p>
          <a:p>
            <a:pPr marL="342900"/>
            <a:endParaRPr lang="nl-NL" sz="180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1800"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1024630" y="527337"/>
            <a:ext cx="8958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000" cap="all" spc="100" dirty="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</a:rPr>
              <a:t>Doel &amp; resultaten vooraf</a:t>
            </a:r>
          </a:p>
        </p:txBody>
      </p:sp>
    </p:spTree>
    <p:extLst>
      <p:ext uri="{BB962C8B-B14F-4D97-AF65-F5344CB8AC3E}">
        <p14:creationId xmlns:p14="http://schemas.microsoft.com/office/powerpoint/2010/main" val="4370546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B2481B4D-AF21-4CD1-9CBD-E9C8BCD575A5}"/>
              </a:ext>
            </a:extLst>
          </p:cNvPr>
          <p:cNvSpPr txBox="1">
            <a:spLocks/>
          </p:cNvSpPr>
          <p:nvPr/>
        </p:nvSpPr>
        <p:spPr>
          <a:xfrm>
            <a:off x="147315" y="406917"/>
            <a:ext cx="11192428" cy="699174"/>
          </a:xfrm>
          <a:prstGeom prst="rect">
            <a:avLst/>
          </a:prstGeom>
        </p:spPr>
        <p:txBody>
          <a:bodyPr lIns="0" rIns="0"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b-NO" sz="4000" baseline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  <a:sym typeface="Lato Black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5pPr>
            <a:lvl6pPr marL="236338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6pPr>
            <a:lvl7pPr marL="472675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7pPr>
            <a:lvl8pPr marL="709013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8pPr>
            <a:lvl9pPr marL="945349" algn="l" rtl="0" eaLnBrk="1" fontAlgn="base" hangingPunct="1">
              <a:spcBef>
                <a:spcPct val="0"/>
              </a:spcBef>
              <a:spcAft>
                <a:spcPct val="0"/>
              </a:spcAft>
              <a:defRPr sz="3323">
                <a:solidFill>
                  <a:srgbClr val="FFFFFF"/>
                </a:solidFill>
                <a:latin typeface="Lato Black" charset="0"/>
                <a:ea typeface="ヒラギノ角ゴ ProN W6" charset="0"/>
                <a:cs typeface="ヒラギノ角ゴ ProN W6" charset="0"/>
                <a:sym typeface="Lato Black" charset="0"/>
              </a:defRPr>
            </a:lvl9pPr>
          </a:lstStyle>
          <a:p>
            <a:pPr>
              <a:defRPr/>
            </a:pPr>
            <a:r>
              <a:rPr lang="nl-NL" sz="2400" kern="0">
                <a:solidFill>
                  <a:srgbClr val="515457"/>
                </a:solidFill>
                <a:highlight>
                  <a:srgbClr val="FFD40B"/>
                </a:highlight>
                <a:latin typeface="Univers Condensed"/>
              </a:rPr>
              <a:t>Basisproces Agile	</a:t>
            </a: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rgbClr val="515457"/>
              </a:solidFill>
              <a:effectLst/>
              <a:highlight>
                <a:srgbClr val="FFD40B"/>
              </a:highlight>
              <a:uLnTx/>
              <a:uFillTx/>
              <a:latin typeface="Univers Condensed"/>
              <a:sym typeface="Lato Black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0D8C5D1-FAFC-4BFB-AB07-C933CA45B77E}"/>
              </a:ext>
            </a:extLst>
          </p:cNvPr>
          <p:cNvSpPr/>
          <p:nvPr/>
        </p:nvSpPr>
        <p:spPr>
          <a:xfrm>
            <a:off x="10487487" y="5783802"/>
            <a:ext cx="1704513" cy="1074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9E953B8E-76D6-4ABB-BF50-22155608EC16}"/>
              </a:ext>
            </a:extLst>
          </p:cNvPr>
          <p:cNvSpPr/>
          <p:nvPr/>
        </p:nvSpPr>
        <p:spPr>
          <a:xfrm>
            <a:off x="522294" y="182227"/>
            <a:ext cx="3653780" cy="72000"/>
          </a:xfrm>
          <a:prstGeom prst="rect">
            <a:avLst/>
          </a:prstGeom>
          <a:solidFill>
            <a:srgbClr val="FFD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55CF3FA-A257-4C84-80AC-782A0B7C5E5D}"/>
              </a:ext>
            </a:extLst>
          </p:cNvPr>
          <p:cNvSpPr/>
          <p:nvPr/>
        </p:nvSpPr>
        <p:spPr>
          <a:xfrm>
            <a:off x="4377110" y="182227"/>
            <a:ext cx="365378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D64EC86-5939-458C-8C2C-6F3389818296}"/>
              </a:ext>
            </a:extLst>
          </p:cNvPr>
          <p:cNvSpPr/>
          <p:nvPr/>
        </p:nvSpPr>
        <p:spPr>
          <a:xfrm>
            <a:off x="8154186" y="182227"/>
            <a:ext cx="3653780" cy="72000"/>
          </a:xfrm>
          <a:prstGeom prst="rect">
            <a:avLst/>
          </a:prstGeom>
          <a:solidFill>
            <a:srgbClr val="237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9B87768A-D468-4DE6-9E4D-1254F603F535}"/>
              </a:ext>
            </a:extLst>
          </p:cNvPr>
          <p:cNvSpPr/>
          <p:nvPr/>
        </p:nvSpPr>
        <p:spPr>
          <a:xfrm>
            <a:off x="5743529" y="4727360"/>
            <a:ext cx="352471" cy="62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35C2447E-18BF-4826-B2F3-8F93B6600EFF}"/>
              </a:ext>
            </a:extLst>
          </p:cNvPr>
          <p:cNvSpPr/>
          <p:nvPr/>
        </p:nvSpPr>
        <p:spPr>
          <a:xfrm>
            <a:off x="7387378" y="4758432"/>
            <a:ext cx="495993" cy="62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6" name="Picture 12" descr="Agile uses incremental, iterative work sequences called sprints.">
            <a:extLst>
              <a:ext uri="{FF2B5EF4-FFF2-40B4-BE49-F238E27FC236}">
                <a16:creationId xmlns:a16="http://schemas.microsoft.com/office/drawing/2014/main" id="{F59B565B-F08B-4B38-AF85-FAECE1DFA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5" y="892247"/>
            <a:ext cx="107632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040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9E953B8E-76D6-4ABB-BF50-22155608EC16}"/>
              </a:ext>
            </a:extLst>
          </p:cNvPr>
          <p:cNvSpPr/>
          <p:nvPr/>
        </p:nvSpPr>
        <p:spPr>
          <a:xfrm>
            <a:off x="522294" y="182227"/>
            <a:ext cx="3653780" cy="72000"/>
          </a:xfrm>
          <a:prstGeom prst="rect">
            <a:avLst/>
          </a:prstGeom>
          <a:solidFill>
            <a:srgbClr val="FFD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55CF3FA-A257-4C84-80AC-782A0B7C5E5D}"/>
              </a:ext>
            </a:extLst>
          </p:cNvPr>
          <p:cNvSpPr/>
          <p:nvPr/>
        </p:nvSpPr>
        <p:spPr>
          <a:xfrm>
            <a:off x="4377110" y="182227"/>
            <a:ext cx="365378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D64EC86-5939-458C-8C2C-6F3389818296}"/>
              </a:ext>
            </a:extLst>
          </p:cNvPr>
          <p:cNvSpPr/>
          <p:nvPr/>
        </p:nvSpPr>
        <p:spPr>
          <a:xfrm>
            <a:off x="8154186" y="182227"/>
            <a:ext cx="3653780" cy="72000"/>
          </a:xfrm>
          <a:prstGeom prst="rect">
            <a:avLst/>
          </a:prstGeom>
          <a:solidFill>
            <a:srgbClr val="237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4006862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2958586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66488" y="1607776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3" y="4965251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66488" y="1605038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956733" y="541840"/>
            <a:ext cx="8958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000" cap="all" spc="100" dirty="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</a:rPr>
              <a:t>resultaten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E0E6E-6D4A-4E9D-9C9A-6158FAA67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52" y="1771662"/>
            <a:ext cx="8800296" cy="490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250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9E953B8E-76D6-4ABB-BF50-22155608EC16}"/>
              </a:ext>
            </a:extLst>
          </p:cNvPr>
          <p:cNvSpPr/>
          <p:nvPr/>
        </p:nvSpPr>
        <p:spPr>
          <a:xfrm>
            <a:off x="522294" y="182227"/>
            <a:ext cx="3653780" cy="72000"/>
          </a:xfrm>
          <a:prstGeom prst="rect">
            <a:avLst/>
          </a:prstGeom>
          <a:solidFill>
            <a:srgbClr val="FFD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55CF3FA-A257-4C84-80AC-782A0B7C5E5D}"/>
              </a:ext>
            </a:extLst>
          </p:cNvPr>
          <p:cNvSpPr/>
          <p:nvPr/>
        </p:nvSpPr>
        <p:spPr>
          <a:xfrm>
            <a:off x="4377110" y="182227"/>
            <a:ext cx="3653780" cy="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D64EC86-5939-458C-8C2C-6F3389818296}"/>
              </a:ext>
            </a:extLst>
          </p:cNvPr>
          <p:cNvSpPr/>
          <p:nvPr/>
        </p:nvSpPr>
        <p:spPr>
          <a:xfrm>
            <a:off x="8154186" y="182227"/>
            <a:ext cx="3653780" cy="72000"/>
          </a:xfrm>
          <a:prstGeom prst="rect">
            <a:avLst/>
          </a:prstGeom>
          <a:solidFill>
            <a:srgbClr val="237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3" name="Picture 16" descr="3 Facebook Chat plugins voor WordPress - WordPress Handleiding">
            <a:extLst>
              <a:ext uri="{FF2B5EF4-FFF2-40B4-BE49-F238E27FC236}">
                <a16:creationId xmlns:a16="http://schemas.microsoft.com/office/drawing/2014/main" id="{E2560EC4-D252-4F0A-A000-88E506C5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" y="4006862"/>
            <a:ext cx="1427166" cy="9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 descr="Bulk Voice Call Service Provider | Affordable Bulk Voice Call | near me">
            <a:extLst>
              <a:ext uri="{FF2B5EF4-FFF2-40B4-BE49-F238E27FC236}">
                <a16:creationId xmlns:a16="http://schemas.microsoft.com/office/drawing/2014/main" id="{53FEA82C-E675-4B45-859C-A04E6FB6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" y="2958586"/>
            <a:ext cx="1495811" cy="9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95">
            <a:extLst>
              <a:ext uri="{FF2B5EF4-FFF2-40B4-BE49-F238E27FC236}">
                <a16:creationId xmlns:a16="http://schemas.microsoft.com/office/drawing/2014/main" id="{C870809D-CE28-4222-8087-63D9B7085165}"/>
              </a:ext>
            </a:extLst>
          </p:cNvPr>
          <p:cNvSpPr/>
          <p:nvPr/>
        </p:nvSpPr>
        <p:spPr>
          <a:xfrm>
            <a:off x="1366488" y="1607776"/>
            <a:ext cx="79031" cy="5250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2" name="Graphic 111" descr="Onlinevergadering">
            <a:extLst>
              <a:ext uri="{FF2B5EF4-FFF2-40B4-BE49-F238E27FC236}">
                <a16:creationId xmlns:a16="http://schemas.microsoft.com/office/drawing/2014/main" id="{0D8B4F14-AA5A-4F73-96CD-0D7EA1017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3" y="4965251"/>
            <a:ext cx="1348135" cy="134813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9ACA013-BFAD-4150-8382-D462BEA41AD8}"/>
              </a:ext>
            </a:extLst>
          </p:cNvPr>
          <p:cNvSpPr/>
          <p:nvPr/>
        </p:nvSpPr>
        <p:spPr>
          <a:xfrm>
            <a:off x="1366488" y="1605038"/>
            <a:ext cx="10754490" cy="48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E0F8AD1-8C8C-4E7F-82CC-7BF1AF16CE61}"/>
              </a:ext>
            </a:extLst>
          </p:cNvPr>
          <p:cNvSpPr txBox="1"/>
          <p:nvPr/>
        </p:nvSpPr>
        <p:spPr>
          <a:xfrm>
            <a:off x="1406002" y="1872096"/>
            <a:ext cx="102148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1800" dirty="0">
                <a:effectLst/>
                <a:latin typeface="Calibri" panose="020F0502020204030204" pitchFamily="34" charset="0"/>
              </a:rPr>
              <a:t>Doel: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1800" dirty="0">
                <a:effectLst/>
                <a:latin typeface="Calibri" panose="020F0502020204030204" pitchFamily="34" charset="0"/>
              </a:rPr>
              <a:t>Het doel van ID contact is aan te tonen dat er een zelfde niveau van dienstverlening mogelijk is voor telefonie, chat en videoconference als voor balie en website. 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dirty="0">
                <a:latin typeface="Calibri" panose="020F0502020204030204" pitchFamily="34" charset="0"/>
              </a:rPr>
              <a:t>Resultaten:</a:t>
            </a:r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dirty="0">
                <a:effectLst/>
                <a:latin typeface="Calibri" panose="020F0502020204030204" pitchFamily="34" charset="0"/>
              </a:rPr>
              <a:t>Docs.idcontact.nl 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dirty="0">
                <a:effectLst/>
                <a:latin typeface="Calibri" panose="020F0502020204030204" pitchFamily="34" charset="0"/>
              </a:rPr>
              <a:t>Poc.idcontact.nl </a:t>
            </a:r>
            <a:endParaRPr lang="nl-NL" sz="1800" b="1" dirty="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 b="1" dirty="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dirty="0">
                <a:effectLst/>
                <a:latin typeface="Calibri" panose="020F0502020204030204" pitchFamily="34" charset="0"/>
              </a:rPr>
              <a:t>Fase 2: Productie klaar maken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dirty="0">
                <a:effectLst/>
                <a:latin typeface="Calibri" panose="020F0502020204030204" pitchFamily="34" charset="0"/>
              </a:rPr>
              <a:t>Fase 2: </a:t>
            </a:r>
            <a:r>
              <a:rPr lang="nl-NL" sz="1800" dirty="0" err="1">
                <a:effectLst/>
                <a:latin typeface="Calibri" panose="020F0502020204030204" pitchFamily="34" charset="0"/>
              </a:rPr>
              <a:t>Vermarkten</a:t>
            </a:r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342900"/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342900"/>
            <a:endParaRPr lang="nl-NL" sz="1800" b="1" dirty="0">
              <a:effectLst/>
              <a:latin typeface="Calibri" panose="020F0502020204030204" pitchFamily="34" charset="0"/>
            </a:endParaRPr>
          </a:p>
          <a:p>
            <a:pPr marL="342900"/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342900"/>
            <a:endParaRPr lang="nl-NL" sz="18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77964E-DA1D-4DA2-8AC1-514559299593}"/>
              </a:ext>
            </a:extLst>
          </p:cNvPr>
          <p:cNvSpPr txBox="1"/>
          <p:nvPr/>
        </p:nvSpPr>
        <p:spPr>
          <a:xfrm>
            <a:off x="956733" y="541840"/>
            <a:ext cx="8958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nl-NL" sz="4000" cap="all" spc="100" dirty="0">
                <a:solidFill>
                  <a:schemeClr val="tx1">
                    <a:lumMod val="50000"/>
                  </a:schemeClr>
                </a:solidFill>
                <a:ea typeface="+mj-ea"/>
                <a:cs typeface="+mj-cs"/>
              </a:rPr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10654488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E55362-8635-4C03-9B12-2EE186F8F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9338" y="-5298"/>
            <a:ext cx="835170" cy="83517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19001" y="5503257"/>
            <a:ext cx="1118027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 ID Contact werken we samen aan een betere, toegankelijkere en veiligere online dienstverlening.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5453" y="1012362"/>
            <a:ext cx="12088945" cy="58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Doelen fase 2:</a:t>
            </a:r>
            <a:endParaRPr kumimoji="0" lang="en-NL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-1133282" y="2899723"/>
            <a:ext cx="11649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/>
              </a:rPr>
              <a:t>Productie klaar maken</a:t>
            </a:r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B10B48B6-68EF-4E82-A3B4-D97091D04C6E}"/>
              </a:ext>
            </a:extLst>
          </p:cNvPr>
          <p:cNvSpPr/>
          <p:nvPr/>
        </p:nvSpPr>
        <p:spPr>
          <a:xfrm>
            <a:off x="3530753" y="2657318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Verwerken bevindingen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Demodam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AF42F33E-A97B-42DA-ADA7-7B8A94A2AF37}"/>
              </a:ext>
            </a:extLst>
          </p:cNvPr>
          <p:cNvSpPr/>
          <p:nvPr/>
        </p:nvSpPr>
        <p:spPr>
          <a:xfrm>
            <a:off x="3487074" y="4213762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Voorbereiden communicatie</a:t>
            </a: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6E2D0848-B3AE-49EA-9AA7-85494CC33F1A}"/>
              </a:ext>
            </a:extLst>
          </p:cNvPr>
          <p:cNvSpPr/>
          <p:nvPr/>
        </p:nvSpPr>
        <p:spPr>
          <a:xfrm>
            <a:off x="5323602" y="2674879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2797E455-D7F5-4629-AC31-C00851F46056}"/>
              </a:ext>
            </a:extLst>
          </p:cNvPr>
          <p:cNvSpPr/>
          <p:nvPr/>
        </p:nvSpPr>
        <p:spPr>
          <a:xfrm>
            <a:off x="5253595" y="4231323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Webinar + exposure landelijk</a:t>
            </a: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84360E87-1B78-4A3E-9223-6AB936197A05}"/>
              </a:ext>
            </a:extLst>
          </p:cNvPr>
          <p:cNvSpPr/>
          <p:nvPr/>
        </p:nvSpPr>
        <p:spPr>
          <a:xfrm>
            <a:off x="7116846" y="2674879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DigiD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integratie common 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ground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866C56BF-981E-4A07-978C-59293587D819}"/>
              </a:ext>
            </a:extLst>
          </p:cNvPr>
          <p:cNvSpPr/>
          <p:nvPr/>
        </p:nvSpPr>
        <p:spPr>
          <a:xfrm>
            <a:off x="7052633" y="4231323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Webinar + Exposure landelijk</a:t>
            </a:r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9F59F6D3-7743-4280-A78E-648037E082CD}"/>
              </a:ext>
            </a:extLst>
          </p:cNvPr>
          <p:cNvSpPr/>
          <p:nvPr/>
        </p:nvSpPr>
        <p:spPr>
          <a:xfrm>
            <a:off x="3556990" y="1313175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5C2A71FA-959C-4954-876E-5843267E116A}"/>
              </a:ext>
            </a:extLst>
          </p:cNvPr>
          <p:cNvSpPr/>
          <p:nvPr/>
        </p:nvSpPr>
        <p:spPr>
          <a:xfrm>
            <a:off x="5349839" y="1301771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944920C8-F3E3-4135-A486-645463735991}"/>
              </a:ext>
            </a:extLst>
          </p:cNvPr>
          <p:cNvSpPr/>
          <p:nvPr/>
        </p:nvSpPr>
        <p:spPr>
          <a:xfrm>
            <a:off x="7176729" y="1313175"/>
            <a:ext cx="1644877" cy="9408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6620A961-F875-4513-85A6-510E6D06D2F1}"/>
              </a:ext>
            </a:extLst>
          </p:cNvPr>
          <p:cNvSpPr txBox="1"/>
          <p:nvPr/>
        </p:nvSpPr>
        <p:spPr>
          <a:xfrm>
            <a:off x="3682373" y="1589305"/>
            <a:ext cx="157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8	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4C1E8DD-E664-48ED-91F6-FEA54CFA587D}"/>
              </a:ext>
            </a:extLst>
          </p:cNvPr>
          <p:cNvSpPr txBox="1"/>
          <p:nvPr/>
        </p:nvSpPr>
        <p:spPr>
          <a:xfrm>
            <a:off x="5600270" y="1589305"/>
            <a:ext cx="157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9	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67BF1CD-8CE1-494F-BC2A-D09596ECFD18}"/>
              </a:ext>
            </a:extLst>
          </p:cNvPr>
          <p:cNvSpPr txBox="1"/>
          <p:nvPr/>
        </p:nvSpPr>
        <p:spPr>
          <a:xfrm>
            <a:off x="7324701" y="1559568"/>
            <a:ext cx="157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10	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1B6CCB23-18A5-4687-8AC6-6C58ACF8CD84}"/>
              </a:ext>
            </a:extLst>
          </p:cNvPr>
          <p:cNvSpPr txBox="1"/>
          <p:nvPr/>
        </p:nvSpPr>
        <p:spPr>
          <a:xfrm>
            <a:off x="631896" y="4574870"/>
            <a:ext cx="6266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/>
              </a:rPr>
              <a:t>Vermarkten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/>
              </a:rPr>
              <a:t> </a:t>
            </a:r>
          </a:p>
        </p:txBody>
      </p:sp>
      <p:pic>
        <p:nvPicPr>
          <p:cNvPr id="32" name="Graphic 31" descr="Tropische scène met effen opvulling">
            <a:extLst>
              <a:ext uri="{FF2B5EF4-FFF2-40B4-BE49-F238E27FC236}">
                <a16:creationId xmlns:a16="http://schemas.microsoft.com/office/drawing/2014/main" id="{D564A884-D5D0-4DB1-91E0-610427E63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4749" y="1001599"/>
            <a:ext cx="657658" cy="6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4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24A492-F859-4EA5-A525-2062341EC9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A2CDB4-7BDE-4AA4-9446-4D8CBA821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5C08AF-F128-475C-8C86-B2F2BC0BC715}">
  <ds:schemaRefs>
    <ds:schemaRef ds:uri="http://schemas.microsoft.com/office/2006/documentManagement/types"/>
    <ds:schemaRef ds:uri="fc4f8759-ad59-4c46-ae6d-151eebcdf60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273</Words>
  <Application>Microsoft Office PowerPoint</Application>
  <PresentationFormat>Breedbeeld</PresentationFormat>
  <Paragraphs>61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Tw Cen MT</vt:lpstr>
      <vt:lpstr>Tw Cen MT Condensed</vt:lpstr>
      <vt:lpstr>Univers Condensed</vt:lpstr>
      <vt:lpstr>Wingdings</vt:lpstr>
      <vt:lpstr>Wingdings 3</vt:lpstr>
      <vt:lpstr>Integraal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Pascal</cp:lastModifiedBy>
  <cp:revision>14</cp:revision>
  <cp:lastPrinted>2021-01-11T14:17:33Z</cp:lastPrinted>
  <dcterms:created xsi:type="dcterms:W3CDTF">2020-04-28T09:13:37Z</dcterms:created>
  <dcterms:modified xsi:type="dcterms:W3CDTF">2021-09-13T10:45:37Z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