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692" r:id="rId5"/>
    <p:sldMasterId id="2147483704" r:id="rId6"/>
  </p:sldMasterIdLst>
  <p:notesMasterIdLst>
    <p:notesMasterId r:id="rId19"/>
  </p:notesMasterIdLst>
  <p:sldIdLst>
    <p:sldId id="2506" r:id="rId7"/>
    <p:sldId id="2560" r:id="rId8"/>
    <p:sldId id="2551" r:id="rId9"/>
    <p:sldId id="2554" r:id="rId10"/>
    <p:sldId id="348" r:id="rId11"/>
    <p:sldId id="339" r:id="rId12"/>
    <p:sldId id="341" r:id="rId13"/>
    <p:sldId id="342" r:id="rId14"/>
    <p:sldId id="2559" r:id="rId15"/>
    <p:sldId id="269" r:id="rId16"/>
    <p:sldId id="268" r:id="rId17"/>
    <p:sldId id="2561" r:id="rId18"/>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uvel van den, Erik" initials="HE" lastIdx="2" clrIdx="0">
    <p:extLst>
      <p:ext uri="{19B8F6BF-5375-455C-9EA6-DF929625EA0E}">
        <p15:presenceInfo xmlns:p15="http://schemas.microsoft.com/office/powerpoint/2012/main" userId="S::anl04796@arag.nl::9ebbcfe5-cb66-4809-a5aa-9d3e5c764a2c" providerId="AD"/>
      </p:ext>
    </p:extLst>
  </p:cmAuthor>
  <p:cmAuthor id="2" name="Anne Goris" initials="AG" lastIdx="6" clrIdx="1">
    <p:extLst>
      <p:ext uri="{19B8F6BF-5375-455C-9EA6-DF929625EA0E}">
        <p15:presenceInfo xmlns:p15="http://schemas.microsoft.com/office/powerpoint/2012/main" userId="S-1-5-21-3186636473-1382026690-3915318553-50437" providerId="AD"/>
      </p:ext>
    </p:extLst>
  </p:cmAuthor>
  <p:cmAuthor id="3" name="Erik" initials="E" lastIdx="1" clrIdx="2">
    <p:extLst>
      <p:ext uri="{19B8F6BF-5375-455C-9EA6-DF929625EA0E}">
        <p15:presenceInfo xmlns:p15="http://schemas.microsoft.com/office/powerpoint/2012/main" userId="47fb6d0e496e26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C7B"/>
    <a:srgbClr val="767171"/>
    <a:srgbClr val="FFD40B"/>
    <a:srgbClr val="EAEDF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1CE31D-8962-4226-A834-217BA03DD5A7}" v="1" dt="2021-09-13T09:24:49.09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ijl, gemiddeld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08" autoAdjust="0"/>
  </p:normalViewPr>
  <p:slideViewPr>
    <p:cSldViewPr snapToGrid="0">
      <p:cViewPr varScale="1">
        <p:scale>
          <a:sx n="100" d="100"/>
          <a:sy n="100" d="100"/>
        </p:scale>
        <p:origin x="9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cal Bongers" userId="29d6a1e9cf0aab84" providerId="LiveId" clId="{9B1CE31D-8962-4226-A834-217BA03DD5A7}"/>
    <pc:docChg chg="undo custSel modSld">
      <pc:chgData name="Pascal Bongers" userId="29d6a1e9cf0aab84" providerId="LiveId" clId="{9B1CE31D-8962-4226-A834-217BA03DD5A7}" dt="2021-09-13T09:24:32.769" v="5" actId="14100"/>
      <pc:docMkLst>
        <pc:docMk/>
      </pc:docMkLst>
      <pc:sldChg chg="modSp mod">
        <pc:chgData name="Pascal Bongers" userId="29d6a1e9cf0aab84" providerId="LiveId" clId="{9B1CE31D-8962-4226-A834-217BA03DD5A7}" dt="2021-09-13T09:24:32.769" v="5" actId="14100"/>
        <pc:sldMkLst>
          <pc:docMk/>
          <pc:sldMk cId="4258025097" sldId="2559"/>
        </pc:sldMkLst>
        <pc:picChg chg="mod">
          <ac:chgData name="Pascal Bongers" userId="29d6a1e9cf0aab84" providerId="LiveId" clId="{9B1CE31D-8962-4226-A834-217BA03DD5A7}" dt="2021-09-13T09:24:32.769" v="5" actId="14100"/>
          <ac:picMkLst>
            <pc:docMk/>
            <pc:sldMk cId="4258025097" sldId="2559"/>
            <ac:picMk id="8" creationId="{68B3EE84-7297-4336-AF94-C97922011C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98475"/>
          </a:xfrm>
          <a:prstGeom prst="rect">
            <a:avLst/>
          </a:prstGeom>
        </p:spPr>
        <p:txBody>
          <a:bodyPr vert="horz" lIns="91440" tIns="45720" rIns="91440" bIns="45720" rtlCol="0"/>
          <a:lstStyle>
            <a:lvl1pPr algn="r">
              <a:defRPr sz="1200"/>
            </a:lvl1pPr>
          </a:lstStyle>
          <a:p>
            <a:fld id="{96D0626C-207E-4CDD-B119-45F83E6E53A1}" type="datetimeFigureOut">
              <a:rPr lang="nl-NL" smtClean="0"/>
              <a:t>13-9-2021</a:t>
            </a:fld>
            <a:endParaRPr lang="nl-NL"/>
          </a:p>
        </p:txBody>
      </p:sp>
      <p:sp>
        <p:nvSpPr>
          <p:cNvPr id="4" name="Tijdelijke aanduiding voor dia-afbeelding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786313"/>
            <a:ext cx="5486400" cy="3916362"/>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47213"/>
            <a:ext cx="2971800" cy="49847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9447213"/>
            <a:ext cx="2971800" cy="498475"/>
          </a:xfrm>
          <a:prstGeom prst="rect">
            <a:avLst/>
          </a:prstGeom>
        </p:spPr>
        <p:txBody>
          <a:bodyPr vert="horz" lIns="91440" tIns="45720" rIns="91440" bIns="45720" rtlCol="0" anchor="b"/>
          <a:lstStyle>
            <a:lvl1pPr algn="r">
              <a:defRPr sz="1200"/>
            </a:lvl1pPr>
          </a:lstStyle>
          <a:p>
            <a:fld id="{B7DE9499-1D06-4450-A585-3935B36DC947}" type="slidenum">
              <a:rPr lang="nl-NL" smtClean="0"/>
              <a:t>‹nr.›</a:t>
            </a:fld>
            <a:endParaRPr lang="nl-NL"/>
          </a:p>
        </p:txBody>
      </p:sp>
    </p:spTree>
    <p:extLst>
      <p:ext uri="{BB962C8B-B14F-4D97-AF65-F5344CB8AC3E}">
        <p14:creationId xmlns:p14="http://schemas.microsoft.com/office/powerpoint/2010/main" val="2096488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cs typeface="Calibri"/>
            </a:endParaRPr>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603B855-3E90-4678-A112-C37704CC0D78}"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02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cs typeface="Calibri"/>
            </a:endParaRPr>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603B855-3E90-4678-A112-C37704CC0D78}"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59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cs typeface="Calibri"/>
            </a:endParaRPr>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603B855-3E90-4678-A112-C37704CC0D78}"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517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cs typeface="Calibri"/>
            </a:endParaRPr>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603B855-3E90-4678-A112-C37704CC0D78}"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41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nl-NL"/>
              <a:t>Klik om stijl te bewerken</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nl-NL"/>
              <a:t>Klikken om de ondertitelstijl van het model te bewerken</a:t>
            </a:r>
            <a:endParaRPr lang="en-US"/>
          </a:p>
        </p:txBody>
      </p:sp>
      <p:sp>
        <p:nvSpPr>
          <p:cNvPr id="4" name="Date Placeholder 3"/>
          <p:cNvSpPr>
            <a:spLocks noGrp="1"/>
          </p:cNvSpPr>
          <p:nvPr>
            <p:ph type="dt" sz="half" idx="10"/>
          </p:nvPr>
        </p:nvSpPr>
        <p:spPr/>
        <p:txBody>
          <a:bodyPr/>
          <a:lstStyle>
            <a:lvl1pPr algn="l">
              <a:defRPr/>
            </a:lvl1pPr>
          </a:lstStyle>
          <a:p>
            <a:fld id="{2A7C8DFC-B22C-405B-93A9-90ED90EC0385}"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34C6083-8BEF-4687-B88F-EFB1CBA3015E}" type="slidenum">
              <a:rPr lang="nl-NL" smtClean="0"/>
              <a:t>‹nr.›</a:t>
            </a:fld>
            <a:endParaRPr lang="nl-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03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2A7C8DFC-B22C-405B-93A9-90ED90EC0385}"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34C6083-8BEF-4687-B88F-EFB1CBA3015E}" type="slidenum">
              <a:rPr lang="nl-NL" smtClean="0"/>
              <a:t>‹nr.›</a:t>
            </a:fld>
            <a:endParaRPr lang="nl-NL"/>
          </a:p>
        </p:txBody>
      </p:sp>
    </p:spTree>
    <p:extLst>
      <p:ext uri="{BB962C8B-B14F-4D97-AF65-F5344CB8AC3E}">
        <p14:creationId xmlns:p14="http://schemas.microsoft.com/office/powerpoint/2010/main" val="164743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nl-NL"/>
              <a:t>Klik om stijl te bewerken</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2A7C8DFC-B22C-405B-93A9-90ED90EC0385}"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34C6083-8BEF-4687-B88F-EFB1CBA3015E}" type="slidenum">
              <a:rPr lang="nl-NL" smtClean="0"/>
              <a:t>‹nr.›</a:t>
            </a:fld>
            <a:endParaRPr lang="nl-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83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visual/tekening">
    <p:bg>
      <p:bgPr>
        <a:solidFill>
          <a:schemeClr val="bg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34963" y="365125"/>
            <a:ext cx="11018837" cy="1325563"/>
          </a:xfrm>
          <a:prstGeom prst="rect">
            <a:avLst/>
          </a:prstGeom>
        </p:spPr>
        <p:txBody>
          <a:bodyPr lIns="0" rIns="0"/>
          <a:lstStyle>
            <a:lvl1pPr algn="l" rtl="0" eaLnBrk="1" fontAlgn="base" hangingPunct="1">
              <a:spcBef>
                <a:spcPct val="0"/>
              </a:spcBef>
              <a:spcAft>
                <a:spcPct val="0"/>
              </a:spcAft>
              <a:defRPr lang="nb-NO" sz="4000" baseline="0">
                <a:solidFill>
                  <a:schemeClr val="tx1">
                    <a:lumMod val="50000"/>
                  </a:schemeClr>
                </a:solidFill>
                <a:latin typeface="+mn-lt"/>
                <a:ea typeface="+mj-ea"/>
                <a:cs typeface="+mj-cs"/>
                <a:sym typeface="Lato Black" charset="0"/>
              </a:defRPr>
            </a:lvl1pPr>
          </a:lstStyle>
          <a:p>
            <a:r>
              <a:rPr lang="en-US"/>
              <a:t>VISUAL/TEKENING</a:t>
            </a:r>
            <a:endParaRPr lang="nb-NO"/>
          </a:p>
        </p:txBody>
      </p:sp>
      <p:grpSp>
        <p:nvGrpSpPr>
          <p:cNvPr id="5" name="Group 4"/>
          <p:cNvGrpSpPr/>
          <p:nvPr userDrawn="1"/>
        </p:nvGrpSpPr>
        <p:grpSpPr>
          <a:xfrm>
            <a:off x="11655076" y="6287027"/>
            <a:ext cx="407099" cy="406113"/>
            <a:chOff x="11649563" y="6288615"/>
            <a:chExt cx="407099" cy="406113"/>
          </a:xfrm>
          <a:solidFill>
            <a:schemeClr val="tx1">
              <a:lumMod val="50000"/>
            </a:schemeClr>
          </a:solidFill>
        </p:grpSpPr>
        <p:sp>
          <p:nvSpPr>
            <p:cNvPr id="6" name="Freeform 21"/>
            <p:cNvSpPr>
              <a:spLocks/>
            </p:cNvSpPr>
            <p:nvPr userDrawn="1"/>
          </p:nvSpPr>
          <p:spPr bwMode="auto">
            <a:xfrm>
              <a:off x="11840792" y="6478857"/>
              <a:ext cx="25629" cy="26614"/>
            </a:xfrm>
            <a:custGeom>
              <a:avLst/>
              <a:gdLst>
                <a:gd name="T0" fmla="*/ 27 w 54"/>
                <a:gd name="T1" fmla="*/ 0 h 54"/>
                <a:gd name="T2" fmla="*/ 38 w 54"/>
                <a:gd name="T3" fmla="*/ 2 h 54"/>
                <a:gd name="T4" fmla="*/ 46 w 54"/>
                <a:gd name="T5" fmla="*/ 8 h 54"/>
                <a:gd name="T6" fmla="*/ 51 w 54"/>
                <a:gd name="T7" fmla="*/ 17 h 54"/>
                <a:gd name="T8" fmla="*/ 54 w 54"/>
                <a:gd name="T9" fmla="*/ 28 h 54"/>
                <a:gd name="T10" fmla="*/ 51 w 54"/>
                <a:gd name="T11" fmla="*/ 38 h 54"/>
                <a:gd name="T12" fmla="*/ 46 w 54"/>
                <a:gd name="T13" fmla="*/ 47 h 54"/>
                <a:gd name="T14" fmla="*/ 38 w 54"/>
                <a:gd name="T15" fmla="*/ 52 h 54"/>
                <a:gd name="T16" fmla="*/ 27 w 54"/>
                <a:gd name="T17" fmla="*/ 54 h 54"/>
                <a:gd name="T18" fmla="*/ 16 w 54"/>
                <a:gd name="T19" fmla="*/ 52 h 54"/>
                <a:gd name="T20" fmla="*/ 8 w 54"/>
                <a:gd name="T21" fmla="*/ 47 h 54"/>
                <a:gd name="T22" fmla="*/ 2 w 54"/>
                <a:gd name="T23" fmla="*/ 38 h 54"/>
                <a:gd name="T24" fmla="*/ 0 w 54"/>
                <a:gd name="T25" fmla="*/ 28 h 54"/>
                <a:gd name="T26" fmla="*/ 2 w 54"/>
                <a:gd name="T27" fmla="*/ 17 h 54"/>
                <a:gd name="T28" fmla="*/ 8 w 54"/>
                <a:gd name="T29" fmla="*/ 8 h 54"/>
                <a:gd name="T30" fmla="*/ 16 w 54"/>
                <a:gd name="T31" fmla="*/ 2 h 54"/>
                <a:gd name="T32" fmla="*/ 27 w 54"/>
                <a:gd name="T3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54">
                  <a:moveTo>
                    <a:pt x="27" y="0"/>
                  </a:moveTo>
                  <a:lnTo>
                    <a:pt x="38" y="2"/>
                  </a:lnTo>
                  <a:lnTo>
                    <a:pt x="46" y="8"/>
                  </a:lnTo>
                  <a:lnTo>
                    <a:pt x="51" y="17"/>
                  </a:lnTo>
                  <a:lnTo>
                    <a:pt x="54" y="28"/>
                  </a:lnTo>
                  <a:lnTo>
                    <a:pt x="51" y="38"/>
                  </a:lnTo>
                  <a:lnTo>
                    <a:pt x="46" y="47"/>
                  </a:lnTo>
                  <a:lnTo>
                    <a:pt x="38" y="52"/>
                  </a:lnTo>
                  <a:lnTo>
                    <a:pt x="27" y="54"/>
                  </a:lnTo>
                  <a:lnTo>
                    <a:pt x="16" y="52"/>
                  </a:lnTo>
                  <a:lnTo>
                    <a:pt x="8" y="47"/>
                  </a:lnTo>
                  <a:lnTo>
                    <a:pt x="2" y="38"/>
                  </a:lnTo>
                  <a:lnTo>
                    <a:pt x="0" y="28"/>
                  </a:lnTo>
                  <a:lnTo>
                    <a:pt x="2" y="17"/>
                  </a:lnTo>
                  <a:lnTo>
                    <a:pt x="8" y="8"/>
                  </a:lnTo>
                  <a:lnTo>
                    <a:pt x="16"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Lato" panose="020F0502020204030203" pitchFamily="34" charset="0"/>
              </a:endParaRPr>
            </a:p>
          </p:txBody>
        </p:sp>
        <p:sp>
          <p:nvSpPr>
            <p:cNvPr id="7" name="Freeform 22"/>
            <p:cNvSpPr>
              <a:spLocks/>
            </p:cNvSpPr>
            <p:nvPr userDrawn="1"/>
          </p:nvSpPr>
          <p:spPr bwMode="auto">
            <a:xfrm>
              <a:off x="11784606" y="6422672"/>
              <a:ext cx="93643" cy="94628"/>
            </a:xfrm>
            <a:custGeom>
              <a:avLst/>
              <a:gdLst>
                <a:gd name="T0" fmla="*/ 139 w 190"/>
                <a:gd name="T1" fmla="*/ 0 h 191"/>
                <a:gd name="T2" fmla="*/ 166 w 190"/>
                <a:gd name="T3" fmla="*/ 2 h 191"/>
                <a:gd name="T4" fmla="*/ 190 w 190"/>
                <a:gd name="T5" fmla="*/ 9 h 191"/>
                <a:gd name="T6" fmla="*/ 103 w 190"/>
                <a:gd name="T7" fmla="*/ 68 h 191"/>
                <a:gd name="T8" fmla="*/ 69 w 190"/>
                <a:gd name="T9" fmla="*/ 102 h 191"/>
                <a:gd name="T10" fmla="*/ 9 w 190"/>
                <a:gd name="T11" fmla="*/ 191 h 191"/>
                <a:gd name="T12" fmla="*/ 2 w 190"/>
                <a:gd name="T13" fmla="*/ 166 h 191"/>
                <a:gd name="T14" fmla="*/ 0 w 190"/>
                <a:gd name="T15" fmla="*/ 140 h 191"/>
                <a:gd name="T16" fmla="*/ 3 w 190"/>
                <a:gd name="T17" fmla="*/ 107 h 191"/>
                <a:gd name="T18" fmla="*/ 14 w 190"/>
                <a:gd name="T19" fmla="*/ 78 h 191"/>
                <a:gd name="T20" fmla="*/ 31 w 190"/>
                <a:gd name="T21" fmla="*/ 53 h 191"/>
                <a:gd name="T22" fmla="*/ 52 w 190"/>
                <a:gd name="T23" fmla="*/ 31 h 191"/>
                <a:gd name="T24" fmla="*/ 78 w 190"/>
                <a:gd name="T25" fmla="*/ 14 h 191"/>
                <a:gd name="T26" fmla="*/ 108 w 190"/>
                <a:gd name="T27" fmla="*/ 3 h 191"/>
                <a:gd name="T28" fmla="*/ 139 w 190"/>
                <a:gd name="T2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91">
                  <a:moveTo>
                    <a:pt x="139" y="0"/>
                  </a:moveTo>
                  <a:lnTo>
                    <a:pt x="166" y="2"/>
                  </a:lnTo>
                  <a:lnTo>
                    <a:pt x="190" y="9"/>
                  </a:lnTo>
                  <a:lnTo>
                    <a:pt x="103" y="68"/>
                  </a:lnTo>
                  <a:lnTo>
                    <a:pt x="69" y="102"/>
                  </a:lnTo>
                  <a:lnTo>
                    <a:pt x="9" y="191"/>
                  </a:lnTo>
                  <a:lnTo>
                    <a:pt x="2" y="166"/>
                  </a:lnTo>
                  <a:lnTo>
                    <a:pt x="0" y="140"/>
                  </a:lnTo>
                  <a:lnTo>
                    <a:pt x="3" y="107"/>
                  </a:lnTo>
                  <a:lnTo>
                    <a:pt x="14" y="78"/>
                  </a:lnTo>
                  <a:lnTo>
                    <a:pt x="31" y="53"/>
                  </a:lnTo>
                  <a:lnTo>
                    <a:pt x="52" y="31"/>
                  </a:lnTo>
                  <a:lnTo>
                    <a:pt x="78" y="14"/>
                  </a:lnTo>
                  <a:lnTo>
                    <a:pt x="108" y="3"/>
                  </a:lnTo>
                  <a:lnTo>
                    <a:pt x="1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Lato" panose="020F0502020204030203" pitchFamily="34" charset="0"/>
              </a:endParaRPr>
            </a:p>
          </p:txBody>
        </p:sp>
        <p:sp>
          <p:nvSpPr>
            <p:cNvPr id="8" name="Freeform 23"/>
            <p:cNvSpPr>
              <a:spLocks/>
            </p:cNvSpPr>
            <p:nvPr userDrawn="1"/>
          </p:nvSpPr>
          <p:spPr bwMode="auto">
            <a:xfrm>
              <a:off x="11828963" y="6466043"/>
              <a:ext cx="93643" cy="94628"/>
            </a:xfrm>
            <a:custGeom>
              <a:avLst/>
              <a:gdLst>
                <a:gd name="T0" fmla="*/ 181 w 190"/>
                <a:gd name="T1" fmla="*/ 0 h 191"/>
                <a:gd name="T2" fmla="*/ 188 w 190"/>
                <a:gd name="T3" fmla="*/ 25 h 191"/>
                <a:gd name="T4" fmla="*/ 190 w 190"/>
                <a:gd name="T5" fmla="*/ 52 h 191"/>
                <a:gd name="T6" fmla="*/ 187 w 190"/>
                <a:gd name="T7" fmla="*/ 83 h 191"/>
                <a:gd name="T8" fmla="*/ 176 w 190"/>
                <a:gd name="T9" fmla="*/ 112 h 191"/>
                <a:gd name="T10" fmla="*/ 159 w 190"/>
                <a:gd name="T11" fmla="*/ 139 h 191"/>
                <a:gd name="T12" fmla="*/ 138 w 190"/>
                <a:gd name="T13" fmla="*/ 161 h 191"/>
                <a:gd name="T14" fmla="*/ 112 w 190"/>
                <a:gd name="T15" fmla="*/ 176 h 191"/>
                <a:gd name="T16" fmla="*/ 83 w 190"/>
                <a:gd name="T17" fmla="*/ 187 h 191"/>
                <a:gd name="T18" fmla="*/ 51 w 190"/>
                <a:gd name="T19" fmla="*/ 191 h 191"/>
                <a:gd name="T20" fmla="*/ 24 w 190"/>
                <a:gd name="T21" fmla="*/ 188 h 191"/>
                <a:gd name="T22" fmla="*/ 0 w 190"/>
                <a:gd name="T23" fmla="*/ 181 h 191"/>
                <a:gd name="T24" fmla="*/ 87 w 190"/>
                <a:gd name="T25" fmla="*/ 122 h 191"/>
                <a:gd name="T26" fmla="*/ 121 w 190"/>
                <a:gd name="T27" fmla="*/ 88 h 191"/>
                <a:gd name="T28" fmla="*/ 181 w 190"/>
                <a:gd name="T2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91">
                  <a:moveTo>
                    <a:pt x="181" y="0"/>
                  </a:moveTo>
                  <a:lnTo>
                    <a:pt x="188" y="25"/>
                  </a:lnTo>
                  <a:lnTo>
                    <a:pt x="190" y="52"/>
                  </a:lnTo>
                  <a:lnTo>
                    <a:pt x="187" y="83"/>
                  </a:lnTo>
                  <a:lnTo>
                    <a:pt x="176" y="112"/>
                  </a:lnTo>
                  <a:lnTo>
                    <a:pt x="159" y="139"/>
                  </a:lnTo>
                  <a:lnTo>
                    <a:pt x="138" y="161"/>
                  </a:lnTo>
                  <a:lnTo>
                    <a:pt x="112" y="176"/>
                  </a:lnTo>
                  <a:lnTo>
                    <a:pt x="83" y="187"/>
                  </a:lnTo>
                  <a:lnTo>
                    <a:pt x="51" y="191"/>
                  </a:lnTo>
                  <a:lnTo>
                    <a:pt x="24" y="188"/>
                  </a:lnTo>
                  <a:lnTo>
                    <a:pt x="0" y="181"/>
                  </a:lnTo>
                  <a:lnTo>
                    <a:pt x="87" y="122"/>
                  </a:lnTo>
                  <a:lnTo>
                    <a:pt x="121" y="88"/>
                  </a:lnTo>
                  <a:lnTo>
                    <a:pt x="1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Lato" panose="020F0502020204030203" pitchFamily="34" charset="0"/>
              </a:endParaRPr>
            </a:p>
          </p:txBody>
        </p:sp>
        <p:sp>
          <p:nvSpPr>
            <p:cNvPr id="9" name="Freeform 24"/>
            <p:cNvSpPr>
              <a:spLocks noEditPoints="1"/>
            </p:cNvSpPr>
            <p:nvPr userDrawn="1"/>
          </p:nvSpPr>
          <p:spPr bwMode="auto">
            <a:xfrm>
              <a:off x="11649563" y="6288615"/>
              <a:ext cx="407099" cy="406113"/>
            </a:xfrm>
            <a:custGeom>
              <a:avLst/>
              <a:gdLst>
                <a:gd name="T0" fmla="*/ 385 w 825"/>
                <a:gd name="T1" fmla="*/ 242 h 824"/>
                <a:gd name="T2" fmla="*/ 328 w 825"/>
                <a:gd name="T3" fmla="*/ 263 h 824"/>
                <a:gd name="T4" fmla="*/ 281 w 825"/>
                <a:gd name="T5" fmla="*/ 302 h 824"/>
                <a:gd name="T6" fmla="*/ 252 w 825"/>
                <a:gd name="T7" fmla="*/ 355 h 824"/>
                <a:gd name="T8" fmla="*/ 104 w 825"/>
                <a:gd name="T9" fmla="*/ 413 h 824"/>
                <a:gd name="T10" fmla="*/ 251 w 825"/>
                <a:gd name="T11" fmla="*/ 468 h 824"/>
                <a:gd name="T12" fmla="*/ 123 w 825"/>
                <a:gd name="T13" fmla="*/ 703 h 824"/>
                <a:gd name="T14" fmla="*/ 357 w 825"/>
                <a:gd name="T15" fmla="*/ 575 h 824"/>
                <a:gd name="T16" fmla="*/ 413 w 825"/>
                <a:gd name="T17" fmla="*/ 722 h 824"/>
                <a:gd name="T18" fmla="*/ 470 w 825"/>
                <a:gd name="T19" fmla="*/ 575 h 824"/>
                <a:gd name="T20" fmla="*/ 523 w 825"/>
                <a:gd name="T21" fmla="*/ 545 h 824"/>
                <a:gd name="T22" fmla="*/ 562 w 825"/>
                <a:gd name="T23" fmla="*/ 499 h 824"/>
                <a:gd name="T24" fmla="*/ 583 w 825"/>
                <a:gd name="T25" fmla="*/ 439 h 824"/>
                <a:gd name="T26" fmla="*/ 583 w 825"/>
                <a:gd name="T27" fmla="*/ 385 h 824"/>
                <a:gd name="T28" fmla="*/ 563 w 825"/>
                <a:gd name="T29" fmla="*/ 329 h 824"/>
                <a:gd name="T30" fmla="*/ 495 w 825"/>
                <a:gd name="T31" fmla="*/ 262 h 824"/>
                <a:gd name="T32" fmla="*/ 441 w 825"/>
                <a:gd name="T33" fmla="*/ 242 h 824"/>
                <a:gd name="T34" fmla="*/ 413 w 825"/>
                <a:gd name="T35" fmla="*/ 0 h 824"/>
                <a:gd name="T36" fmla="*/ 522 w 825"/>
                <a:gd name="T37" fmla="*/ 15 h 824"/>
                <a:gd name="T38" fmla="*/ 621 w 825"/>
                <a:gd name="T39" fmla="*/ 57 h 824"/>
                <a:gd name="T40" fmla="*/ 705 w 825"/>
                <a:gd name="T41" fmla="*/ 121 h 824"/>
                <a:gd name="T42" fmla="*/ 769 w 825"/>
                <a:gd name="T43" fmla="*/ 205 h 824"/>
                <a:gd name="T44" fmla="*/ 810 w 825"/>
                <a:gd name="T45" fmla="*/ 303 h 824"/>
                <a:gd name="T46" fmla="*/ 825 w 825"/>
                <a:gd name="T47" fmla="*/ 413 h 824"/>
                <a:gd name="T48" fmla="*/ 810 w 825"/>
                <a:gd name="T49" fmla="*/ 522 h 824"/>
                <a:gd name="T50" fmla="*/ 769 w 825"/>
                <a:gd name="T51" fmla="*/ 621 h 824"/>
                <a:gd name="T52" fmla="*/ 705 w 825"/>
                <a:gd name="T53" fmla="*/ 703 h 824"/>
                <a:gd name="T54" fmla="*/ 621 w 825"/>
                <a:gd name="T55" fmla="*/ 768 h 824"/>
                <a:gd name="T56" fmla="*/ 522 w 825"/>
                <a:gd name="T57" fmla="*/ 809 h 824"/>
                <a:gd name="T58" fmla="*/ 413 w 825"/>
                <a:gd name="T59" fmla="*/ 824 h 824"/>
                <a:gd name="T60" fmla="*/ 303 w 825"/>
                <a:gd name="T61" fmla="*/ 809 h 824"/>
                <a:gd name="T62" fmla="*/ 205 w 825"/>
                <a:gd name="T63" fmla="*/ 768 h 824"/>
                <a:gd name="T64" fmla="*/ 121 w 825"/>
                <a:gd name="T65" fmla="*/ 703 h 824"/>
                <a:gd name="T66" fmla="*/ 57 w 825"/>
                <a:gd name="T67" fmla="*/ 621 h 824"/>
                <a:gd name="T68" fmla="*/ 16 w 825"/>
                <a:gd name="T69" fmla="*/ 522 h 824"/>
                <a:gd name="T70" fmla="*/ 0 w 825"/>
                <a:gd name="T71" fmla="*/ 413 h 824"/>
                <a:gd name="T72" fmla="*/ 16 w 825"/>
                <a:gd name="T73" fmla="*/ 303 h 824"/>
                <a:gd name="T74" fmla="*/ 57 w 825"/>
                <a:gd name="T75" fmla="*/ 205 h 824"/>
                <a:gd name="T76" fmla="*/ 121 w 825"/>
                <a:gd name="T77" fmla="*/ 121 h 824"/>
                <a:gd name="T78" fmla="*/ 205 w 825"/>
                <a:gd name="T79" fmla="*/ 57 h 824"/>
                <a:gd name="T80" fmla="*/ 303 w 825"/>
                <a:gd name="T81" fmla="*/ 15 h 824"/>
                <a:gd name="T82" fmla="*/ 413 w 825"/>
                <a:gd name="T83"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25" h="824">
                  <a:moveTo>
                    <a:pt x="413" y="102"/>
                  </a:moveTo>
                  <a:lnTo>
                    <a:pt x="385" y="242"/>
                  </a:lnTo>
                  <a:lnTo>
                    <a:pt x="356" y="250"/>
                  </a:lnTo>
                  <a:lnTo>
                    <a:pt x="328" y="263"/>
                  </a:lnTo>
                  <a:lnTo>
                    <a:pt x="303" y="281"/>
                  </a:lnTo>
                  <a:lnTo>
                    <a:pt x="281" y="302"/>
                  </a:lnTo>
                  <a:lnTo>
                    <a:pt x="264" y="327"/>
                  </a:lnTo>
                  <a:lnTo>
                    <a:pt x="252" y="355"/>
                  </a:lnTo>
                  <a:lnTo>
                    <a:pt x="243" y="385"/>
                  </a:lnTo>
                  <a:lnTo>
                    <a:pt x="104" y="413"/>
                  </a:lnTo>
                  <a:lnTo>
                    <a:pt x="243" y="439"/>
                  </a:lnTo>
                  <a:lnTo>
                    <a:pt x="251" y="468"/>
                  </a:lnTo>
                  <a:lnTo>
                    <a:pt x="263" y="495"/>
                  </a:lnTo>
                  <a:lnTo>
                    <a:pt x="123" y="703"/>
                  </a:lnTo>
                  <a:lnTo>
                    <a:pt x="331" y="564"/>
                  </a:lnTo>
                  <a:lnTo>
                    <a:pt x="357" y="575"/>
                  </a:lnTo>
                  <a:lnTo>
                    <a:pt x="385" y="582"/>
                  </a:lnTo>
                  <a:lnTo>
                    <a:pt x="413" y="722"/>
                  </a:lnTo>
                  <a:lnTo>
                    <a:pt x="441" y="582"/>
                  </a:lnTo>
                  <a:lnTo>
                    <a:pt x="470" y="575"/>
                  </a:lnTo>
                  <a:lnTo>
                    <a:pt x="498" y="562"/>
                  </a:lnTo>
                  <a:lnTo>
                    <a:pt x="523" y="545"/>
                  </a:lnTo>
                  <a:lnTo>
                    <a:pt x="545" y="523"/>
                  </a:lnTo>
                  <a:lnTo>
                    <a:pt x="562" y="499"/>
                  </a:lnTo>
                  <a:lnTo>
                    <a:pt x="574" y="470"/>
                  </a:lnTo>
                  <a:lnTo>
                    <a:pt x="583" y="439"/>
                  </a:lnTo>
                  <a:lnTo>
                    <a:pt x="722" y="413"/>
                  </a:lnTo>
                  <a:lnTo>
                    <a:pt x="583" y="385"/>
                  </a:lnTo>
                  <a:lnTo>
                    <a:pt x="575" y="356"/>
                  </a:lnTo>
                  <a:lnTo>
                    <a:pt x="563" y="329"/>
                  </a:lnTo>
                  <a:lnTo>
                    <a:pt x="703" y="121"/>
                  </a:lnTo>
                  <a:lnTo>
                    <a:pt x="495" y="262"/>
                  </a:lnTo>
                  <a:lnTo>
                    <a:pt x="469" y="250"/>
                  </a:lnTo>
                  <a:lnTo>
                    <a:pt x="441" y="242"/>
                  </a:lnTo>
                  <a:lnTo>
                    <a:pt x="413" y="102"/>
                  </a:lnTo>
                  <a:close/>
                  <a:moveTo>
                    <a:pt x="413" y="0"/>
                  </a:moveTo>
                  <a:lnTo>
                    <a:pt x="469" y="4"/>
                  </a:lnTo>
                  <a:lnTo>
                    <a:pt x="522" y="15"/>
                  </a:lnTo>
                  <a:lnTo>
                    <a:pt x="574" y="33"/>
                  </a:lnTo>
                  <a:lnTo>
                    <a:pt x="621" y="57"/>
                  </a:lnTo>
                  <a:lnTo>
                    <a:pt x="665" y="86"/>
                  </a:lnTo>
                  <a:lnTo>
                    <a:pt x="705" y="121"/>
                  </a:lnTo>
                  <a:lnTo>
                    <a:pt x="740" y="161"/>
                  </a:lnTo>
                  <a:lnTo>
                    <a:pt x="769" y="205"/>
                  </a:lnTo>
                  <a:lnTo>
                    <a:pt x="793" y="252"/>
                  </a:lnTo>
                  <a:lnTo>
                    <a:pt x="810" y="303"/>
                  </a:lnTo>
                  <a:lnTo>
                    <a:pt x="821" y="356"/>
                  </a:lnTo>
                  <a:lnTo>
                    <a:pt x="825" y="413"/>
                  </a:lnTo>
                  <a:lnTo>
                    <a:pt x="821" y="468"/>
                  </a:lnTo>
                  <a:lnTo>
                    <a:pt x="810" y="522"/>
                  </a:lnTo>
                  <a:lnTo>
                    <a:pt x="793" y="572"/>
                  </a:lnTo>
                  <a:lnTo>
                    <a:pt x="769" y="621"/>
                  </a:lnTo>
                  <a:lnTo>
                    <a:pt x="740" y="664"/>
                  </a:lnTo>
                  <a:lnTo>
                    <a:pt x="705" y="703"/>
                  </a:lnTo>
                  <a:lnTo>
                    <a:pt x="665" y="738"/>
                  </a:lnTo>
                  <a:lnTo>
                    <a:pt x="621" y="768"/>
                  </a:lnTo>
                  <a:lnTo>
                    <a:pt x="574" y="791"/>
                  </a:lnTo>
                  <a:lnTo>
                    <a:pt x="522" y="809"/>
                  </a:lnTo>
                  <a:lnTo>
                    <a:pt x="469" y="820"/>
                  </a:lnTo>
                  <a:lnTo>
                    <a:pt x="413" y="824"/>
                  </a:lnTo>
                  <a:lnTo>
                    <a:pt x="357" y="820"/>
                  </a:lnTo>
                  <a:lnTo>
                    <a:pt x="303" y="809"/>
                  </a:lnTo>
                  <a:lnTo>
                    <a:pt x="252" y="791"/>
                  </a:lnTo>
                  <a:lnTo>
                    <a:pt x="205" y="768"/>
                  </a:lnTo>
                  <a:lnTo>
                    <a:pt x="161" y="738"/>
                  </a:lnTo>
                  <a:lnTo>
                    <a:pt x="121" y="703"/>
                  </a:lnTo>
                  <a:lnTo>
                    <a:pt x="86" y="664"/>
                  </a:lnTo>
                  <a:lnTo>
                    <a:pt x="57" y="621"/>
                  </a:lnTo>
                  <a:lnTo>
                    <a:pt x="33" y="572"/>
                  </a:lnTo>
                  <a:lnTo>
                    <a:pt x="16" y="522"/>
                  </a:lnTo>
                  <a:lnTo>
                    <a:pt x="5" y="468"/>
                  </a:lnTo>
                  <a:lnTo>
                    <a:pt x="0" y="413"/>
                  </a:lnTo>
                  <a:lnTo>
                    <a:pt x="5" y="356"/>
                  </a:lnTo>
                  <a:lnTo>
                    <a:pt x="16" y="303"/>
                  </a:lnTo>
                  <a:lnTo>
                    <a:pt x="33" y="252"/>
                  </a:lnTo>
                  <a:lnTo>
                    <a:pt x="57" y="205"/>
                  </a:lnTo>
                  <a:lnTo>
                    <a:pt x="86" y="161"/>
                  </a:lnTo>
                  <a:lnTo>
                    <a:pt x="121" y="121"/>
                  </a:lnTo>
                  <a:lnTo>
                    <a:pt x="161" y="86"/>
                  </a:lnTo>
                  <a:lnTo>
                    <a:pt x="205" y="57"/>
                  </a:lnTo>
                  <a:lnTo>
                    <a:pt x="252" y="33"/>
                  </a:lnTo>
                  <a:lnTo>
                    <a:pt x="303" y="15"/>
                  </a:lnTo>
                  <a:lnTo>
                    <a:pt x="357" y="4"/>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Lato" panose="020F0502020204030203" pitchFamily="34" charset="0"/>
              </a:endParaRPr>
            </a:p>
          </p:txBody>
        </p:sp>
      </p:grpSp>
    </p:spTree>
    <p:extLst>
      <p:ext uri="{BB962C8B-B14F-4D97-AF65-F5344CB8AC3E}">
        <p14:creationId xmlns:p14="http://schemas.microsoft.com/office/powerpoint/2010/main" val="185892632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B710CE42-11AF-4B53-8834-153F6E06CDDB}"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691444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710CE42-11AF-4B53-8834-153F6E06CDDB}"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1218773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B710CE42-11AF-4B53-8834-153F6E06CDDB}"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79902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B710CE42-11AF-4B53-8834-153F6E06CDDB}" type="datetimeFigureOut">
              <a:rPr lang="nl-NL" smtClean="0"/>
              <a:t>13-9-2021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1833992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B710CE42-11AF-4B53-8834-153F6E06CDDB}" type="datetimeFigureOut">
              <a:rPr lang="nl-NL" smtClean="0"/>
              <a:t>13-9-2021</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4137644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B710CE42-11AF-4B53-8834-153F6E06CDDB}" type="datetimeFigureOut">
              <a:rPr lang="nl-NL" smtClean="0"/>
              <a:t>13-9-2021</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598597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710CE42-11AF-4B53-8834-153F6E06CDDB}" type="datetimeFigureOut">
              <a:rPr lang="nl-NL" smtClean="0"/>
              <a:t>13-9-2021</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395530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2A7C8DFC-B22C-405B-93A9-90ED90EC0385}"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34C6083-8BEF-4687-B88F-EFB1CBA3015E}" type="slidenum">
              <a:rPr lang="nl-NL" smtClean="0"/>
              <a:t>‹nr.›</a:t>
            </a:fld>
            <a:endParaRPr lang="nl-NL"/>
          </a:p>
        </p:txBody>
      </p:sp>
    </p:spTree>
    <p:extLst>
      <p:ext uri="{BB962C8B-B14F-4D97-AF65-F5344CB8AC3E}">
        <p14:creationId xmlns:p14="http://schemas.microsoft.com/office/powerpoint/2010/main" val="3364505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B710CE42-11AF-4B53-8834-153F6E06CDDB}" type="datetimeFigureOut">
              <a:rPr lang="nl-NL" smtClean="0"/>
              <a:t>13-9-2021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324405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B710CE42-11AF-4B53-8834-153F6E06CDDB}" type="datetimeFigureOut">
              <a:rPr lang="nl-NL" smtClean="0"/>
              <a:t>13-9-2021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3890415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710CE42-11AF-4B53-8834-153F6E06CDDB}"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1665372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710CE42-11AF-4B53-8834-153F6E06CDDB}"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1C7604F-A35E-4A65-B0D6-C12C3ABFF695}" type="slidenum">
              <a:rPr lang="nl-NL" smtClean="0"/>
              <a:t>‹nr.›</a:t>
            </a:fld>
            <a:endParaRPr lang="nl-NL"/>
          </a:p>
        </p:txBody>
      </p:sp>
    </p:spTree>
    <p:extLst>
      <p:ext uri="{BB962C8B-B14F-4D97-AF65-F5344CB8AC3E}">
        <p14:creationId xmlns:p14="http://schemas.microsoft.com/office/powerpoint/2010/main" val="2720457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Date Placeholder 3"/>
          <p:cNvSpPr>
            <a:spLocks noGrp="1"/>
          </p:cNvSpPr>
          <p:nvPr>
            <p:ph type="dt" sz="half" idx="10"/>
          </p:nvPr>
        </p:nvSpPr>
        <p:spPr/>
        <p:txBody>
          <a:bodyPr/>
          <a:lstStyle/>
          <a:p>
            <a:fld id="{8E2BDC02-617D-4253-870D-505C59FF8AA1}"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425367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8E2BDC02-617D-4253-870D-505C59FF8AA1}"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2645651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8E2BDC02-617D-4253-870D-505C59FF8AA1}"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1628746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E2BDC02-617D-4253-870D-505C59FF8AA1}" type="datetimeFigureOut">
              <a:rPr lang="nl-NL" smtClean="0"/>
              <a:t>13-9-2021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1079027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p:cNvSpPr>
            <a:spLocks noGrp="1"/>
          </p:cNvSpPr>
          <p:nvPr>
            <p:ph type="dt" sz="half" idx="10"/>
          </p:nvPr>
        </p:nvSpPr>
        <p:spPr/>
        <p:txBody>
          <a:bodyPr/>
          <a:lstStyle/>
          <a:p>
            <a:fld id="{8E2BDC02-617D-4253-870D-505C59FF8AA1}" type="datetimeFigureOut">
              <a:rPr lang="nl-NL" smtClean="0"/>
              <a:t>13-9-2021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32398380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Date Placeholder 2"/>
          <p:cNvSpPr>
            <a:spLocks noGrp="1"/>
          </p:cNvSpPr>
          <p:nvPr>
            <p:ph type="dt" sz="half" idx="10"/>
          </p:nvPr>
        </p:nvSpPr>
        <p:spPr/>
        <p:txBody>
          <a:bodyPr/>
          <a:lstStyle/>
          <a:p>
            <a:fld id="{8E2BDC02-617D-4253-870D-505C59FF8AA1}" type="datetimeFigureOut">
              <a:rPr lang="nl-NL" smtClean="0"/>
              <a:t>13-9-2021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80864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nl-NL"/>
              <a:t>Klik om stijl te bewerken</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A7C8DFC-B22C-405B-93A9-90ED90EC0385}"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34C6083-8BEF-4687-B88F-EFB1CBA3015E}" type="slidenum">
              <a:rPr lang="nl-NL" smtClean="0"/>
              <a:t>‹nr.›</a:t>
            </a:fld>
            <a:endParaRPr lang="nl-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5436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BDC02-617D-4253-870D-505C59FF8AA1}" type="datetimeFigureOut">
              <a:rPr lang="nl-NL" smtClean="0"/>
              <a:t>13-9-2021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11682177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E2BDC02-617D-4253-870D-505C59FF8AA1}" type="datetimeFigureOut">
              <a:rPr lang="nl-NL" smtClean="0"/>
              <a:t>13-9-2021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3855303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E2BDC02-617D-4253-870D-505C59FF8AA1}" type="datetimeFigureOut">
              <a:rPr lang="nl-NL" smtClean="0"/>
              <a:t>13-9-2021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12347413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8E2BDC02-617D-4253-870D-505C59FF8AA1}"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20741904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8E2BDC02-617D-4253-870D-505C59FF8AA1}" type="datetimeFigureOut">
              <a:rPr lang="nl-NL" smtClean="0"/>
              <a:t>13-9-2021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AE4E16A-7834-4738-B488-2B3D845100E7}" type="slidenum">
              <a:rPr lang="nl-NL" smtClean="0"/>
              <a:t>‹nr.›</a:t>
            </a:fld>
            <a:endParaRPr lang="nl-NL"/>
          </a:p>
        </p:txBody>
      </p:sp>
    </p:spTree>
    <p:extLst>
      <p:ext uri="{BB962C8B-B14F-4D97-AF65-F5344CB8AC3E}">
        <p14:creationId xmlns:p14="http://schemas.microsoft.com/office/powerpoint/2010/main" val="257113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nl-NL"/>
              <a:t>Klik om stijl te bewerken</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2A7C8DFC-B22C-405B-93A9-90ED90EC0385}" type="datetimeFigureOut">
              <a:rPr lang="nl-NL" smtClean="0"/>
              <a:t>13-9-2021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534C6083-8BEF-4687-B88F-EFB1CBA3015E}" type="slidenum">
              <a:rPr lang="nl-NL" smtClean="0"/>
              <a:t>‹nr.›</a:t>
            </a:fld>
            <a:endParaRPr lang="nl-NL"/>
          </a:p>
        </p:txBody>
      </p:sp>
    </p:spTree>
    <p:extLst>
      <p:ext uri="{BB962C8B-B14F-4D97-AF65-F5344CB8AC3E}">
        <p14:creationId xmlns:p14="http://schemas.microsoft.com/office/powerpoint/2010/main" val="428329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024128" y="2967788"/>
            <a:ext cx="4754880" cy="33415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nl-NL"/>
              <a:t>Klikken om de tekststijl van het model te bewerken</a:t>
            </a:r>
          </a:p>
        </p:txBody>
      </p:sp>
      <p:sp>
        <p:nvSpPr>
          <p:cNvPr id="6" name="Content Placeholder 5"/>
          <p:cNvSpPr>
            <a:spLocks noGrp="1"/>
          </p:cNvSpPr>
          <p:nvPr>
            <p:ph sz="quarter" idx="4"/>
          </p:nvPr>
        </p:nvSpPr>
        <p:spPr>
          <a:xfrm>
            <a:off x="5990888" y="2967788"/>
            <a:ext cx="4754880" cy="33415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p:cNvSpPr>
            <a:spLocks noGrp="1"/>
          </p:cNvSpPr>
          <p:nvPr>
            <p:ph type="dt" sz="half" idx="10"/>
          </p:nvPr>
        </p:nvSpPr>
        <p:spPr/>
        <p:txBody>
          <a:bodyPr/>
          <a:lstStyle/>
          <a:p>
            <a:fld id="{2A7C8DFC-B22C-405B-93A9-90ED90EC0385}" type="datetimeFigureOut">
              <a:rPr lang="nl-NL" smtClean="0"/>
              <a:t>13-9-2021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534C6083-8BEF-4687-B88F-EFB1CBA3015E}" type="slidenum">
              <a:rPr lang="nl-NL" smtClean="0"/>
              <a:t>‹nr.›</a:t>
            </a:fld>
            <a:endParaRPr lang="nl-NL"/>
          </a:p>
        </p:txBody>
      </p:sp>
    </p:spTree>
    <p:extLst>
      <p:ext uri="{BB962C8B-B14F-4D97-AF65-F5344CB8AC3E}">
        <p14:creationId xmlns:p14="http://schemas.microsoft.com/office/powerpoint/2010/main" val="188773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Date Placeholder 2"/>
          <p:cNvSpPr>
            <a:spLocks noGrp="1"/>
          </p:cNvSpPr>
          <p:nvPr>
            <p:ph type="dt" sz="half" idx="10"/>
          </p:nvPr>
        </p:nvSpPr>
        <p:spPr/>
        <p:txBody>
          <a:bodyPr/>
          <a:lstStyle/>
          <a:p>
            <a:fld id="{2A7C8DFC-B22C-405B-93A9-90ED90EC0385}" type="datetimeFigureOut">
              <a:rPr lang="nl-NL" smtClean="0"/>
              <a:t>13-9-2021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534C6083-8BEF-4687-B88F-EFB1CBA3015E}" type="slidenum">
              <a:rPr lang="nl-NL" smtClean="0"/>
              <a:t>‹nr.›</a:t>
            </a:fld>
            <a:endParaRPr lang="nl-NL"/>
          </a:p>
        </p:txBody>
      </p:sp>
    </p:spTree>
    <p:extLst>
      <p:ext uri="{BB962C8B-B14F-4D97-AF65-F5344CB8AC3E}">
        <p14:creationId xmlns:p14="http://schemas.microsoft.com/office/powerpoint/2010/main" val="118540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C8DFC-B22C-405B-93A9-90ED90EC0385}" type="datetimeFigureOut">
              <a:rPr lang="nl-NL" smtClean="0"/>
              <a:t>13-9-2021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534C6083-8BEF-4687-B88F-EFB1CBA3015E}" type="slidenum">
              <a:rPr lang="nl-NL" smtClean="0"/>
              <a:t>‹nr.›</a:t>
            </a:fld>
            <a:endParaRPr lang="nl-NL"/>
          </a:p>
        </p:txBody>
      </p:sp>
    </p:spTree>
    <p:extLst>
      <p:ext uri="{BB962C8B-B14F-4D97-AF65-F5344CB8AC3E}">
        <p14:creationId xmlns:p14="http://schemas.microsoft.com/office/powerpoint/2010/main" val="310530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nl-NL"/>
              <a:t>Klik om stijl te bewerken</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A7C8DFC-B22C-405B-93A9-90ED90EC0385}" type="datetimeFigureOut">
              <a:rPr lang="nl-NL" smtClean="0"/>
              <a:t>13-9-2021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534C6083-8BEF-4687-B88F-EFB1CBA3015E}" type="slidenum">
              <a:rPr lang="nl-NL" smtClean="0"/>
              <a:t>‹nr.›</a:t>
            </a:fld>
            <a:endParaRPr lang="nl-NL"/>
          </a:p>
        </p:txBody>
      </p:sp>
    </p:spTree>
    <p:extLst>
      <p:ext uri="{BB962C8B-B14F-4D97-AF65-F5344CB8AC3E}">
        <p14:creationId xmlns:p14="http://schemas.microsoft.com/office/powerpoint/2010/main" val="394115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nl-NL"/>
              <a:t>Klik om stijl te bewerken</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A7C8DFC-B22C-405B-93A9-90ED90EC0385}" type="datetimeFigureOut">
              <a:rPr lang="nl-NL" smtClean="0"/>
              <a:t>13-9-2021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534C6083-8BEF-4687-B88F-EFB1CBA3015E}" type="slidenum">
              <a:rPr lang="nl-NL" smtClean="0"/>
              <a:t>‹nr.›</a:t>
            </a:fld>
            <a:endParaRPr lang="nl-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18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A7C8DFC-B22C-405B-93A9-90ED90EC0385}" type="datetimeFigureOut">
              <a:rPr lang="nl-NL" smtClean="0"/>
              <a:t>13-9-2021</a:t>
            </a:fld>
            <a:endParaRPr lang="nl-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nl-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4C6083-8BEF-4687-B88F-EFB1CBA3015E}" type="slidenum">
              <a:rPr lang="nl-NL" smtClean="0"/>
              <a:t>‹nr.›</a:t>
            </a:fld>
            <a:endParaRPr lang="nl-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428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0CE42-11AF-4B53-8834-153F6E06CDDB}" type="datetimeFigureOut">
              <a:rPr lang="nl-NL" smtClean="0"/>
              <a:t>13-9-2021</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7604F-A35E-4A65-B0D6-C12C3ABFF695}" type="slidenum">
              <a:rPr lang="nl-NL" smtClean="0"/>
              <a:t>‹nr.›</a:t>
            </a:fld>
            <a:endParaRPr lang="nl-NL"/>
          </a:p>
        </p:txBody>
      </p:sp>
    </p:spTree>
    <p:extLst>
      <p:ext uri="{BB962C8B-B14F-4D97-AF65-F5344CB8AC3E}">
        <p14:creationId xmlns:p14="http://schemas.microsoft.com/office/powerpoint/2010/main" val="49025799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BDC02-617D-4253-870D-505C59FF8AA1}" type="datetimeFigureOut">
              <a:rPr lang="nl-NL" smtClean="0"/>
              <a:t>13-9-2021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4E16A-7834-4738-B488-2B3D845100E7}" type="slidenum">
              <a:rPr lang="nl-NL" smtClean="0"/>
              <a:t>‹nr.›</a:t>
            </a:fld>
            <a:endParaRPr lang="nl-NL"/>
          </a:p>
        </p:txBody>
      </p:sp>
    </p:spTree>
    <p:extLst>
      <p:ext uri="{BB962C8B-B14F-4D97-AF65-F5344CB8AC3E}">
        <p14:creationId xmlns:p14="http://schemas.microsoft.com/office/powerpoint/2010/main" val="335509476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4.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Afbeelding 20">
            <a:extLst>
              <a:ext uri="{FF2B5EF4-FFF2-40B4-BE49-F238E27FC236}">
                <a16:creationId xmlns:a16="http://schemas.microsoft.com/office/drawing/2014/main" id="{04AA9BD8-5794-4537-997D-BAF59CA1E972}"/>
              </a:ext>
            </a:extLst>
          </p:cNvPr>
          <p:cNvPicPr>
            <a:picLocks noChangeAspect="1"/>
          </p:cNvPicPr>
          <p:nvPr/>
        </p:nvPicPr>
        <p:blipFill>
          <a:blip r:embed="rId2"/>
          <a:stretch>
            <a:fillRect/>
          </a:stretch>
        </p:blipFill>
        <p:spPr>
          <a:xfrm>
            <a:off x="2017780" y="-16886"/>
            <a:ext cx="8361633" cy="6874886"/>
          </a:xfrm>
          <a:prstGeom prst="rect">
            <a:avLst/>
          </a:prstGeom>
        </p:spPr>
      </p:pic>
    </p:spTree>
    <p:extLst>
      <p:ext uri="{BB962C8B-B14F-4D97-AF65-F5344CB8AC3E}">
        <p14:creationId xmlns:p14="http://schemas.microsoft.com/office/powerpoint/2010/main" val="30763328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 7">
            <a:extLst>
              <a:ext uri="{FF2B5EF4-FFF2-40B4-BE49-F238E27FC236}">
                <a16:creationId xmlns:a16="http://schemas.microsoft.com/office/drawing/2014/main" id="{797F94BF-A526-4105-8A04-1F0C64571909}"/>
              </a:ext>
            </a:extLst>
          </p:cNvPr>
          <p:cNvGraphicFramePr>
            <a:graphicFrameLocks noGrp="1"/>
          </p:cNvGraphicFramePr>
          <p:nvPr/>
        </p:nvGraphicFramePr>
        <p:xfrm>
          <a:off x="0" y="-42480"/>
          <a:ext cx="12192000" cy="909534"/>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814062499"/>
                    </a:ext>
                  </a:extLst>
                </a:gridCol>
              </a:tblGrid>
              <a:tr h="909534">
                <a:tc>
                  <a:txBody>
                    <a:bodyPr/>
                    <a:lstStyle/>
                    <a:p>
                      <a:endParaRPr lang="nl-NL" sz="2200" dirty="0"/>
                    </a:p>
                  </a:txBody>
                  <a:tcPr marL="112542" marR="112542" marT="56271" marB="56271">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0572703"/>
                  </a:ext>
                </a:extLst>
              </a:tr>
            </a:tbl>
          </a:graphicData>
        </a:graphic>
      </p:graphicFrame>
      <p:pic>
        <p:nvPicPr>
          <p:cNvPr id="8" name="Afbeelding 7">
            <a:extLst>
              <a:ext uri="{FF2B5EF4-FFF2-40B4-BE49-F238E27FC236}">
                <a16:creationId xmlns:a16="http://schemas.microsoft.com/office/drawing/2014/main" id="{3F2AB087-925C-4325-858F-C79802227815}"/>
              </a:ext>
            </a:extLst>
          </p:cNvPr>
          <p:cNvPicPr>
            <a:picLocks noChangeAspect="1"/>
          </p:cNvPicPr>
          <p:nvPr/>
        </p:nvPicPr>
        <p:blipFill rotWithShape="1">
          <a:blip r:embed="rId2">
            <a:extLst>
              <a:ext uri="{28A0092B-C50C-407E-A947-70E740481C1C}">
                <a14:useLocalDpi xmlns:a14="http://schemas.microsoft.com/office/drawing/2010/main" val="0"/>
              </a:ext>
            </a:extLst>
          </a:blip>
          <a:srcRect b="62182"/>
          <a:stretch/>
        </p:blipFill>
        <p:spPr>
          <a:xfrm>
            <a:off x="255453" y="130933"/>
            <a:ext cx="2975860" cy="562708"/>
          </a:xfrm>
          <a:prstGeom prst="rect">
            <a:avLst/>
          </a:prstGeom>
        </p:spPr>
      </p:pic>
      <p:grpSp>
        <p:nvGrpSpPr>
          <p:cNvPr id="2" name="Groep 1">
            <a:extLst>
              <a:ext uri="{FF2B5EF4-FFF2-40B4-BE49-F238E27FC236}">
                <a16:creationId xmlns:a16="http://schemas.microsoft.com/office/drawing/2014/main" id="{81383A14-ED1F-4166-8968-E3FA4FF1F6EF}"/>
              </a:ext>
            </a:extLst>
          </p:cNvPr>
          <p:cNvGrpSpPr/>
          <p:nvPr/>
        </p:nvGrpSpPr>
        <p:grpSpPr>
          <a:xfrm>
            <a:off x="1764049" y="5446336"/>
            <a:ext cx="8663902" cy="997527"/>
            <a:chOff x="255453" y="5729540"/>
            <a:chExt cx="8663902" cy="997527"/>
          </a:xfrm>
        </p:grpSpPr>
        <p:pic>
          <p:nvPicPr>
            <p:cNvPr id="11" name="Picture 3">
              <a:extLst>
                <a:ext uri="{FF2B5EF4-FFF2-40B4-BE49-F238E27FC236}">
                  <a16:creationId xmlns:a16="http://schemas.microsoft.com/office/drawing/2014/main" id="{15839431-E840-42FB-8DCD-C6428CCA3EAB}"/>
                </a:ext>
              </a:extLst>
            </p:cNvPr>
            <p:cNvPicPr>
              <a:picLocks noChangeAspect="1"/>
            </p:cNvPicPr>
            <p:nvPr/>
          </p:nvPicPr>
          <p:blipFill>
            <a:blip r:embed="rId3"/>
            <a:stretch>
              <a:fillRect/>
            </a:stretch>
          </p:blipFill>
          <p:spPr>
            <a:xfrm>
              <a:off x="255453" y="5962644"/>
              <a:ext cx="5341400" cy="764423"/>
            </a:xfrm>
            <a:prstGeom prst="rect">
              <a:avLst/>
            </a:prstGeom>
          </p:spPr>
        </p:pic>
        <p:pic>
          <p:nvPicPr>
            <p:cNvPr id="12" name="Picture 7">
              <a:extLst>
                <a:ext uri="{FF2B5EF4-FFF2-40B4-BE49-F238E27FC236}">
                  <a16:creationId xmlns:a16="http://schemas.microsoft.com/office/drawing/2014/main" id="{DC87BDFF-EF07-4005-A22D-70BD5AE3B8AB}"/>
                </a:ext>
              </a:extLst>
            </p:cNvPr>
            <p:cNvPicPr>
              <a:picLocks noChangeAspect="1"/>
            </p:cNvPicPr>
            <p:nvPr/>
          </p:nvPicPr>
          <p:blipFill>
            <a:blip r:embed="rId4"/>
            <a:stretch>
              <a:fillRect/>
            </a:stretch>
          </p:blipFill>
          <p:spPr>
            <a:xfrm>
              <a:off x="5846616" y="6212749"/>
              <a:ext cx="1645344" cy="379743"/>
            </a:xfrm>
            <a:prstGeom prst="rect">
              <a:avLst/>
            </a:prstGeom>
          </p:spPr>
        </p:pic>
        <p:pic>
          <p:nvPicPr>
            <p:cNvPr id="1026" name="Picture 2" descr="Algemeen">
              <a:extLst>
                <a:ext uri="{FF2B5EF4-FFF2-40B4-BE49-F238E27FC236}">
                  <a16:creationId xmlns:a16="http://schemas.microsoft.com/office/drawing/2014/main" id="{AE5E4DF8-FC21-4F32-B55D-E476B61C54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828" y="5729540"/>
              <a:ext cx="997527" cy="99752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Afbeelding 3">
            <a:extLst>
              <a:ext uri="{FF2B5EF4-FFF2-40B4-BE49-F238E27FC236}">
                <a16:creationId xmlns:a16="http://schemas.microsoft.com/office/drawing/2014/main" id="{66E55362-8635-4C03-9B12-2EE186F8F0B5}"/>
              </a:ext>
            </a:extLst>
          </p:cNvPr>
          <p:cNvPicPr>
            <a:picLocks noChangeAspect="1"/>
          </p:cNvPicPr>
          <p:nvPr/>
        </p:nvPicPr>
        <p:blipFill>
          <a:blip r:embed="rId6"/>
          <a:stretch>
            <a:fillRect/>
          </a:stretch>
        </p:blipFill>
        <p:spPr>
          <a:xfrm>
            <a:off x="11119338" y="-5298"/>
            <a:ext cx="835170" cy="835170"/>
          </a:xfrm>
          <a:prstGeom prst="rect">
            <a:avLst/>
          </a:prstGeom>
        </p:spPr>
      </p:pic>
      <p:pic>
        <p:nvPicPr>
          <p:cNvPr id="10" name="Afbeelding 9">
            <a:extLst>
              <a:ext uri="{FF2B5EF4-FFF2-40B4-BE49-F238E27FC236}">
                <a16:creationId xmlns:a16="http://schemas.microsoft.com/office/drawing/2014/main" id="{9E77338A-0661-495A-888E-AA5D0163871D}"/>
              </a:ext>
            </a:extLst>
          </p:cNvPr>
          <p:cNvPicPr>
            <a:picLocks noChangeAspect="1"/>
          </p:cNvPicPr>
          <p:nvPr/>
        </p:nvPicPr>
        <p:blipFill>
          <a:blip r:embed="rId7"/>
          <a:stretch>
            <a:fillRect/>
          </a:stretch>
        </p:blipFill>
        <p:spPr>
          <a:xfrm>
            <a:off x="651219" y="1710708"/>
            <a:ext cx="5341400" cy="3436583"/>
          </a:xfrm>
          <a:prstGeom prst="rect">
            <a:avLst/>
          </a:prstGeom>
        </p:spPr>
      </p:pic>
      <p:pic>
        <p:nvPicPr>
          <p:cNvPr id="13" name="Afbeelding 12">
            <a:extLst>
              <a:ext uri="{FF2B5EF4-FFF2-40B4-BE49-F238E27FC236}">
                <a16:creationId xmlns:a16="http://schemas.microsoft.com/office/drawing/2014/main" id="{CD79B798-D859-429D-928F-C488FCB7DA19}"/>
              </a:ext>
            </a:extLst>
          </p:cNvPr>
          <p:cNvPicPr>
            <a:picLocks noChangeAspect="1"/>
          </p:cNvPicPr>
          <p:nvPr/>
        </p:nvPicPr>
        <p:blipFill>
          <a:blip r:embed="rId8"/>
          <a:stretch>
            <a:fillRect/>
          </a:stretch>
        </p:blipFill>
        <p:spPr>
          <a:xfrm>
            <a:off x="5250367" y="1710708"/>
            <a:ext cx="3750189" cy="3244955"/>
          </a:xfrm>
          <a:prstGeom prst="rect">
            <a:avLst/>
          </a:prstGeom>
        </p:spPr>
      </p:pic>
    </p:spTree>
    <p:extLst>
      <p:ext uri="{BB962C8B-B14F-4D97-AF65-F5344CB8AC3E}">
        <p14:creationId xmlns:p14="http://schemas.microsoft.com/office/powerpoint/2010/main" val="314314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CDA81-31DF-4408-BBB2-EA84B5EF724A}"/>
              </a:ext>
            </a:extLst>
          </p:cNvPr>
          <p:cNvSpPr>
            <a:spLocks noGrp="1"/>
          </p:cNvSpPr>
          <p:nvPr>
            <p:ph type="title"/>
          </p:nvPr>
        </p:nvSpPr>
        <p:spPr/>
        <p:txBody>
          <a:bodyPr/>
          <a:lstStyle/>
          <a:p>
            <a:r>
              <a:rPr lang="nl-NL" dirty="0"/>
              <a:t>Maken</a:t>
            </a:r>
          </a:p>
        </p:txBody>
      </p:sp>
      <p:pic>
        <p:nvPicPr>
          <p:cNvPr id="4" name="Afbeelding 3">
            <a:extLst>
              <a:ext uri="{FF2B5EF4-FFF2-40B4-BE49-F238E27FC236}">
                <a16:creationId xmlns:a16="http://schemas.microsoft.com/office/drawing/2014/main" id="{D5907600-FE9A-4139-85EF-2FD6A8E2EC21}"/>
              </a:ext>
            </a:extLst>
          </p:cNvPr>
          <p:cNvPicPr>
            <a:picLocks noChangeAspect="1"/>
          </p:cNvPicPr>
          <p:nvPr/>
        </p:nvPicPr>
        <p:blipFill>
          <a:blip r:embed="rId2"/>
          <a:stretch>
            <a:fillRect/>
          </a:stretch>
        </p:blipFill>
        <p:spPr>
          <a:xfrm>
            <a:off x="1641032" y="1576432"/>
            <a:ext cx="8083413" cy="5200757"/>
          </a:xfrm>
          <a:prstGeom prst="rect">
            <a:avLst/>
          </a:prstGeom>
        </p:spPr>
      </p:pic>
    </p:spTree>
    <p:extLst>
      <p:ext uri="{BB962C8B-B14F-4D97-AF65-F5344CB8AC3E}">
        <p14:creationId xmlns:p14="http://schemas.microsoft.com/office/powerpoint/2010/main" val="364874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 7">
            <a:extLst>
              <a:ext uri="{FF2B5EF4-FFF2-40B4-BE49-F238E27FC236}">
                <a16:creationId xmlns:a16="http://schemas.microsoft.com/office/drawing/2014/main" id="{797F94BF-A526-4105-8A04-1F0C64571909}"/>
              </a:ext>
            </a:extLst>
          </p:cNvPr>
          <p:cNvGraphicFramePr>
            <a:graphicFrameLocks noGrp="1"/>
          </p:cNvGraphicFramePr>
          <p:nvPr/>
        </p:nvGraphicFramePr>
        <p:xfrm>
          <a:off x="0" y="-42480"/>
          <a:ext cx="12192000" cy="909534"/>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814062499"/>
                    </a:ext>
                  </a:extLst>
                </a:gridCol>
              </a:tblGrid>
              <a:tr h="909534">
                <a:tc>
                  <a:txBody>
                    <a:bodyPr/>
                    <a:lstStyle/>
                    <a:p>
                      <a:endParaRPr lang="nl-NL" sz="2200" dirty="0"/>
                    </a:p>
                  </a:txBody>
                  <a:tcPr marL="112542" marR="112542" marT="56271" marB="56271">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0572703"/>
                  </a:ext>
                </a:extLst>
              </a:tr>
            </a:tbl>
          </a:graphicData>
        </a:graphic>
      </p:graphicFrame>
      <p:pic>
        <p:nvPicPr>
          <p:cNvPr id="8" name="Afbeelding 7">
            <a:extLst>
              <a:ext uri="{FF2B5EF4-FFF2-40B4-BE49-F238E27FC236}">
                <a16:creationId xmlns:a16="http://schemas.microsoft.com/office/drawing/2014/main" id="{3F2AB087-925C-4325-858F-C79802227815}"/>
              </a:ext>
            </a:extLst>
          </p:cNvPr>
          <p:cNvPicPr>
            <a:picLocks noChangeAspect="1"/>
          </p:cNvPicPr>
          <p:nvPr/>
        </p:nvPicPr>
        <p:blipFill rotWithShape="1">
          <a:blip r:embed="rId2">
            <a:extLst>
              <a:ext uri="{28A0092B-C50C-407E-A947-70E740481C1C}">
                <a14:useLocalDpi xmlns:a14="http://schemas.microsoft.com/office/drawing/2010/main" val="0"/>
              </a:ext>
            </a:extLst>
          </a:blip>
          <a:srcRect b="62182"/>
          <a:stretch/>
        </p:blipFill>
        <p:spPr>
          <a:xfrm>
            <a:off x="255453" y="130933"/>
            <a:ext cx="2975860" cy="562708"/>
          </a:xfrm>
          <a:prstGeom prst="rect">
            <a:avLst/>
          </a:prstGeom>
        </p:spPr>
      </p:pic>
      <p:grpSp>
        <p:nvGrpSpPr>
          <p:cNvPr id="2" name="Groep 1">
            <a:extLst>
              <a:ext uri="{FF2B5EF4-FFF2-40B4-BE49-F238E27FC236}">
                <a16:creationId xmlns:a16="http://schemas.microsoft.com/office/drawing/2014/main" id="{81383A14-ED1F-4166-8968-E3FA4FF1F6EF}"/>
              </a:ext>
            </a:extLst>
          </p:cNvPr>
          <p:cNvGrpSpPr/>
          <p:nvPr/>
        </p:nvGrpSpPr>
        <p:grpSpPr>
          <a:xfrm>
            <a:off x="1339843" y="3429000"/>
            <a:ext cx="8663902" cy="997527"/>
            <a:chOff x="255453" y="5729540"/>
            <a:chExt cx="8663902" cy="997527"/>
          </a:xfrm>
        </p:grpSpPr>
        <p:pic>
          <p:nvPicPr>
            <p:cNvPr id="11" name="Picture 3">
              <a:extLst>
                <a:ext uri="{FF2B5EF4-FFF2-40B4-BE49-F238E27FC236}">
                  <a16:creationId xmlns:a16="http://schemas.microsoft.com/office/drawing/2014/main" id="{15839431-E840-42FB-8DCD-C6428CCA3EAB}"/>
                </a:ext>
              </a:extLst>
            </p:cNvPr>
            <p:cNvPicPr>
              <a:picLocks noChangeAspect="1"/>
            </p:cNvPicPr>
            <p:nvPr/>
          </p:nvPicPr>
          <p:blipFill>
            <a:blip r:embed="rId3"/>
            <a:stretch>
              <a:fillRect/>
            </a:stretch>
          </p:blipFill>
          <p:spPr>
            <a:xfrm>
              <a:off x="255453" y="5962644"/>
              <a:ext cx="5341400" cy="764423"/>
            </a:xfrm>
            <a:prstGeom prst="rect">
              <a:avLst/>
            </a:prstGeom>
          </p:spPr>
        </p:pic>
        <p:pic>
          <p:nvPicPr>
            <p:cNvPr id="12" name="Picture 7">
              <a:extLst>
                <a:ext uri="{FF2B5EF4-FFF2-40B4-BE49-F238E27FC236}">
                  <a16:creationId xmlns:a16="http://schemas.microsoft.com/office/drawing/2014/main" id="{DC87BDFF-EF07-4005-A22D-70BD5AE3B8AB}"/>
                </a:ext>
              </a:extLst>
            </p:cNvPr>
            <p:cNvPicPr>
              <a:picLocks noChangeAspect="1"/>
            </p:cNvPicPr>
            <p:nvPr/>
          </p:nvPicPr>
          <p:blipFill>
            <a:blip r:embed="rId4"/>
            <a:stretch>
              <a:fillRect/>
            </a:stretch>
          </p:blipFill>
          <p:spPr>
            <a:xfrm>
              <a:off x="5846616" y="6212749"/>
              <a:ext cx="1645344" cy="379743"/>
            </a:xfrm>
            <a:prstGeom prst="rect">
              <a:avLst/>
            </a:prstGeom>
          </p:spPr>
        </p:pic>
        <p:pic>
          <p:nvPicPr>
            <p:cNvPr id="1026" name="Picture 2" descr="Algemeen">
              <a:extLst>
                <a:ext uri="{FF2B5EF4-FFF2-40B4-BE49-F238E27FC236}">
                  <a16:creationId xmlns:a16="http://schemas.microsoft.com/office/drawing/2014/main" id="{AE5E4DF8-FC21-4F32-B55D-E476B61C54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828" y="5729540"/>
              <a:ext cx="997527" cy="99752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Afbeelding 3">
            <a:extLst>
              <a:ext uri="{FF2B5EF4-FFF2-40B4-BE49-F238E27FC236}">
                <a16:creationId xmlns:a16="http://schemas.microsoft.com/office/drawing/2014/main" id="{66E55362-8635-4C03-9B12-2EE186F8F0B5}"/>
              </a:ext>
            </a:extLst>
          </p:cNvPr>
          <p:cNvPicPr>
            <a:picLocks noChangeAspect="1"/>
          </p:cNvPicPr>
          <p:nvPr/>
        </p:nvPicPr>
        <p:blipFill>
          <a:blip r:embed="rId6"/>
          <a:stretch>
            <a:fillRect/>
          </a:stretch>
        </p:blipFill>
        <p:spPr>
          <a:xfrm>
            <a:off x="11119338" y="-5298"/>
            <a:ext cx="835170" cy="835170"/>
          </a:xfrm>
          <a:prstGeom prst="rect">
            <a:avLst/>
          </a:prstGeom>
        </p:spPr>
      </p:pic>
      <p:sp>
        <p:nvSpPr>
          <p:cNvPr id="6" name="Tekstvak 5">
            <a:extLst>
              <a:ext uri="{FF2B5EF4-FFF2-40B4-BE49-F238E27FC236}">
                <a16:creationId xmlns:a16="http://schemas.microsoft.com/office/drawing/2014/main" id="{E93E7704-76BD-46DC-9F0C-BEC31915282A}"/>
              </a:ext>
            </a:extLst>
          </p:cNvPr>
          <p:cNvSpPr txBox="1"/>
          <p:nvPr/>
        </p:nvSpPr>
        <p:spPr>
          <a:xfrm>
            <a:off x="434160" y="2559723"/>
            <a:ext cx="11180274" cy="307777"/>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0" i="0" u="none" strike="noStrike" kern="1200" cap="none" spc="0" normalizeH="0" baseline="0" noProof="0" dirty="0">
                <a:ln>
                  <a:noFill/>
                </a:ln>
                <a:solidFill>
                  <a:prstClr val="black"/>
                </a:solidFill>
                <a:effectLst/>
                <a:uLnTx/>
                <a:uFillTx/>
                <a:latin typeface="Calibri" panose="020F0502020204030204"/>
                <a:ea typeface="+mn-ea"/>
                <a:cs typeface="+mn-cs"/>
              </a:rPr>
              <a:t>Met ID Contact werken we samen aan een betere, toegankelijkere en veiligere online dienstverlening.</a:t>
            </a:r>
          </a:p>
        </p:txBody>
      </p:sp>
    </p:spTree>
    <p:extLst>
      <p:ext uri="{BB962C8B-B14F-4D97-AF65-F5344CB8AC3E}">
        <p14:creationId xmlns:p14="http://schemas.microsoft.com/office/powerpoint/2010/main" val="107398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RMA authenticatie in de App Store">
            <a:extLst>
              <a:ext uri="{FF2B5EF4-FFF2-40B4-BE49-F238E27FC236}">
                <a16:creationId xmlns:a16="http://schemas.microsoft.com/office/drawing/2014/main" id="{A019092D-93BD-4925-8709-898DE5984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730" y="1016548"/>
            <a:ext cx="1197976" cy="119797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igiD | Home">
            <a:extLst>
              <a:ext uri="{FF2B5EF4-FFF2-40B4-BE49-F238E27FC236}">
                <a16:creationId xmlns:a16="http://schemas.microsoft.com/office/drawing/2014/main" id="{ECDAF4C1-AE4B-4863-B3A3-4542A118A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475" y="2998461"/>
            <a:ext cx="1404485" cy="140448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Rechte verbindingslijn 15">
            <a:extLst>
              <a:ext uri="{FF2B5EF4-FFF2-40B4-BE49-F238E27FC236}">
                <a16:creationId xmlns:a16="http://schemas.microsoft.com/office/drawing/2014/main" id="{5ABF4020-5AAA-49D9-8C6E-50CCEAF692E4}"/>
              </a:ext>
            </a:extLst>
          </p:cNvPr>
          <p:cNvCxnSpPr>
            <a:cxnSpLocks/>
          </p:cNvCxnSpPr>
          <p:nvPr/>
        </p:nvCxnSpPr>
        <p:spPr>
          <a:xfrm flipH="1">
            <a:off x="3232243" y="13111"/>
            <a:ext cx="53363" cy="683176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9B2D37CF-89FC-463E-A03A-6D631347444D}"/>
              </a:ext>
            </a:extLst>
          </p:cNvPr>
          <p:cNvCxnSpPr>
            <a:cxnSpLocks/>
          </p:cNvCxnSpPr>
          <p:nvPr/>
        </p:nvCxnSpPr>
        <p:spPr>
          <a:xfrm flipH="1">
            <a:off x="6235996" y="57661"/>
            <a:ext cx="53363" cy="683176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62" name="Picture 14" descr="Instagram Verification Service – Sitetrail">
            <a:extLst>
              <a:ext uri="{FF2B5EF4-FFF2-40B4-BE49-F238E27FC236}">
                <a16:creationId xmlns:a16="http://schemas.microsoft.com/office/drawing/2014/main" id="{DF08096B-8652-4F43-9B31-F72DAD2A0B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769" y="5093649"/>
            <a:ext cx="1526105" cy="101555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3 Facebook Chat plugins voor WordPress - WordPress Handleiding">
            <a:extLst>
              <a:ext uri="{FF2B5EF4-FFF2-40B4-BE49-F238E27FC236}">
                <a16:creationId xmlns:a16="http://schemas.microsoft.com/office/drawing/2014/main" id="{19B59DEA-517F-4D9B-8F6E-EEAFC765A5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854" y="1121956"/>
            <a:ext cx="2609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T-Mobile: Smartphones en abonnementen voor Mobiel &amp; Thuis">
            <a:extLst>
              <a:ext uri="{FF2B5EF4-FFF2-40B4-BE49-F238E27FC236}">
                <a16:creationId xmlns:a16="http://schemas.microsoft.com/office/drawing/2014/main" id="{BA634834-13EA-496F-96D7-680A801BF4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975" y="281549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Drechtsteden | Startersdagen.com &amp; Ondernemersdagen.com">
            <a:extLst>
              <a:ext uri="{FF2B5EF4-FFF2-40B4-BE49-F238E27FC236}">
                <a16:creationId xmlns:a16="http://schemas.microsoft.com/office/drawing/2014/main" id="{459A695F-2AA4-416A-A667-2B68C3B0C2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7465" y="2475496"/>
            <a:ext cx="27051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Gemeente Nijmegen | Startersdagen.com &amp; Ondernemersdagen.com">
            <a:extLst>
              <a:ext uri="{FF2B5EF4-FFF2-40B4-BE49-F238E27FC236}">
                <a16:creationId xmlns:a16="http://schemas.microsoft.com/office/drawing/2014/main" id="{161AF550-42AB-4368-8E6F-D01CF12C36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7943" y="626656"/>
            <a:ext cx="33432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Gemeente Arnhem - Arnhem Klimaatbestendig">
            <a:extLst>
              <a:ext uri="{FF2B5EF4-FFF2-40B4-BE49-F238E27FC236}">
                <a16:creationId xmlns:a16="http://schemas.microsoft.com/office/drawing/2014/main" id="{82C2C31D-9EA4-4F85-873D-577CFF73CA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8557" y="469395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Onlinevergadering">
            <a:extLst>
              <a:ext uri="{FF2B5EF4-FFF2-40B4-BE49-F238E27FC236}">
                <a16:creationId xmlns:a16="http://schemas.microsoft.com/office/drawing/2014/main" id="{DFC0D3A1-36FC-4196-A6B3-BAAF6B3DA2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2294" y="4491275"/>
            <a:ext cx="2220302" cy="2220302"/>
          </a:xfrm>
          <a:prstGeom prst="rect">
            <a:avLst/>
          </a:prstGeom>
        </p:spPr>
      </p:pic>
      <p:pic>
        <p:nvPicPr>
          <p:cNvPr id="3" name="Picture 2" descr="Belastingdienst (Nederland) - Wikipedia">
            <a:extLst>
              <a:ext uri="{FF2B5EF4-FFF2-40B4-BE49-F238E27FC236}">
                <a16:creationId xmlns:a16="http://schemas.microsoft.com/office/drawing/2014/main" id="{84652F86-7BF7-4F19-9696-EBB127EA69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88962" y="1534597"/>
            <a:ext cx="1932592" cy="10741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 van Novum innovatielab">
            <a:extLst>
              <a:ext uri="{FF2B5EF4-FFF2-40B4-BE49-F238E27FC236}">
                <a16:creationId xmlns:a16="http://schemas.microsoft.com/office/drawing/2014/main" id="{4C578F1E-16B8-4092-84D7-B6C277CF5A5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91763" y="3180260"/>
            <a:ext cx="1502489" cy="15024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N University of Applied Sciences - Wikipedia">
            <a:extLst>
              <a:ext uri="{FF2B5EF4-FFF2-40B4-BE49-F238E27FC236}">
                <a16:creationId xmlns:a16="http://schemas.microsoft.com/office/drawing/2014/main" id="{9429F687-789E-48FD-BB44-6729E56C13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41218" y="4491275"/>
            <a:ext cx="1932593" cy="14676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logo ID contact ">
            <a:extLst>
              <a:ext uri="{FF2B5EF4-FFF2-40B4-BE49-F238E27FC236}">
                <a16:creationId xmlns:a16="http://schemas.microsoft.com/office/drawing/2014/main" id="{89C44596-036D-45E9-814A-883EB92BA09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832" y="318097"/>
            <a:ext cx="2609850" cy="5238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Rechte verbindingslijn 19">
            <a:extLst>
              <a:ext uri="{FF2B5EF4-FFF2-40B4-BE49-F238E27FC236}">
                <a16:creationId xmlns:a16="http://schemas.microsoft.com/office/drawing/2014/main" id="{5C62CAE3-C36D-4B96-A4AB-D06BEC79268A}"/>
              </a:ext>
            </a:extLst>
          </p:cNvPr>
          <p:cNvCxnSpPr>
            <a:cxnSpLocks/>
          </p:cNvCxnSpPr>
          <p:nvPr/>
        </p:nvCxnSpPr>
        <p:spPr>
          <a:xfrm flipH="1">
            <a:off x="0" y="767737"/>
            <a:ext cx="12192000" cy="7423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6038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16" descr="3 Facebook Chat plugins voor WordPress - WordPress Handleiding">
            <a:extLst>
              <a:ext uri="{FF2B5EF4-FFF2-40B4-BE49-F238E27FC236}">
                <a16:creationId xmlns:a16="http://schemas.microsoft.com/office/drawing/2014/main" id="{E2560EC4-D252-4F0A-A000-88E506C56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3" y="4006862"/>
            <a:ext cx="1427166" cy="95838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4" descr="Bulk Voice Call Service Provider | Affordable Bulk Voice Call | near me">
            <a:extLst>
              <a:ext uri="{FF2B5EF4-FFF2-40B4-BE49-F238E27FC236}">
                <a16:creationId xmlns:a16="http://schemas.microsoft.com/office/drawing/2014/main" id="{53FEA82C-E675-4B45-859C-A04E6FB64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7" y="2958586"/>
            <a:ext cx="1495811" cy="940828"/>
          </a:xfrm>
          <a:prstGeom prst="rect">
            <a:avLst/>
          </a:prstGeom>
          <a:noFill/>
          <a:extLst>
            <a:ext uri="{909E8E84-426E-40DD-AFC4-6F175D3DCCD1}">
              <a14:hiddenFill xmlns:a14="http://schemas.microsoft.com/office/drawing/2010/main">
                <a:solidFill>
                  <a:srgbClr val="FFFFFF"/>
                </a:solidFill>
              </a14:hiddenFill>
            </a:ext>
          </a:extLst>
        </p:spPr>
      </p:pic>
      <p:sp>
        <p:nvSpPr>
          <p:cNvPr id="96" name="Rechthoek 95">
            <a:extLst>
              <a:ext uri="{FF2B5EF4-FFF2-40B4-BE49-F238E27FC236}">
                <a16:creationId xmlns:a16="http://schemas.microsoft.com/office/drawing/2014/main" id="{C870809D-CE28-4222-8087-63D9B7085165}"/>
              </a:ext>
            </a:extLst>
          </p:cNvPr>
          <p:cNvSpPr/>
          <p:nvPr/>
        </p:nvSpPr>
        <p:spPr>
          <a:xfrm>
            <a:off x="1366488" y="1607776"/>
            <a:ext cx="79031" cy="52502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12" name="Graphic 111" descr="Onlinevergadering">
            <a:extLst>
              <a:ext uri="{FF2B5EF4-FFF2-40B4-BE49-F238E27FC236}">
                <a16:creationId xmlns:a16="http://schemas.microsoft.com/office/drawing/2014/main" id="{0D8B4F14-AA5A-4F73-96CD-0D7EA10172C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353" y="4965251"/>
            <a:ext cx="1348135" cy="1348135"/>
          </a:xfrm>
          <a:prstGeom prst="rect">
            <a:avLst/>
          </a:prstGeom>
        </p:spPr>
      </p:pic>
      <p:sp>
        <p:nvSpPr>
          <p:cNvPr id="3" name="Rechthoek 2">
            <a:extLst>
              <a:ext uri="{FF2B5EF4-FFF2-40B4-BE49-F238E27FC236}">
                <a16:creationId xmlns:a16="http://schemas.microsoft.com/office/drawing/2014/main" id="{39ACA013-BFAD-4150-8382-D462BEA41AD8}"/>
              </a:ext>
            </a:extLst>
          </p:cNvPr>
          <p:cNvSpPr/>
          <p:nvPr/>
        </p:nvSpPr>
        <p:spPr>
          <a:xfrm>
            <a:off x="1366488" y="1605038"/>
            <a:ext cx="10754490" cy="4845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Tekstvak 20">
            <a:extLst>
              <a:ext uri="{FF2B5EF4-FFF2-40B4-BE49-F238E27FC236}">
                <a16:creationId xmlns:a16="http://schemas.microsoft.com/office/drawing/2014/main" id="{657E6880-F043-4811-8C65-4BE5AD9249AD}"/>
              </a:ext>
            </a:extLst>
          </p:cNvPr>
          <p:cNvSpPr txBox="1"/>
          <p:nvPr/>
        </p:nvSpPr>
        <p:spPr>
          <a:xfrm>
            <a:off x="1592842" y="1919614"/>
            <a:ext cx="8277021" cy="1477328"/>
          </a:xfrm>
          <a:prstGeom prst="rect">
            <a:avLst/>
          </a:prstGeom>
          <a:noFill/>
        </p:spPr>
        <p:txBody>
          <a:bodyPr wrap="square">
            <a:spAutoFit/>
          </a:bodyPr>
          <a:lstStyle/>
          <a:p>
            <a:pPr marL="628650" marR="0" indent="-285750">
              <a:spcBef>
                <a:spcPts val="0"/>
              </a:spcBef>
              <a:spcAft>
                <a:spcPts val="0"/>
              </a:spcAft>
              <a:buFont typeface="Arial" panose="020B0604020202020204" pitchFamily="34" charset="0"/>
              <a:buChar char="•"/>
            </a:pPr>
            <a:r>
              <a:rPr lang="nl-NL" dirty="0">
                <a:latin typeface="Calibri" panose="020F0502020204030204" pitchFamily="34" charset="0"/>
              </a:rPr>
              <a:t>Gemeenten kunnen niet eenzelfde niveau van dienstverlening verlenen via de telefoon, chat en video als fysiek of online via </a:t>
            </a:r>
            <a:r>
              <a:rPr lang="nl-NL" dirty="0" err="1">
                <a:latin typeface="Calibri" panose="020F0502020204030204" pitchFamily="34" charset="0"/>
              </a:rPr>
              <a:t>DigiD</a:t>
            </a:r>
            <a:r>
              <a:rPr lang="nl-NL" dirty="0">
                <a:latin typeface="Calibri" panose="020F0502020204030204" pitchFamily="34" charset="0"/>
              </a:rPr>
              <a:t> mogelijk is. </a:t>
            </a:r>
            <a:br>
              <a:rPr lang="nl-NL" dirty="0">
                <a:latin typeface="Calibri" panose="020F0502020204030204" pitchFamily="34" charset="0"/>
              </a:rPr>
            </a:br>
            <a:r>
              <a:rPr lang="nl-NL" dirty="0">
                <a:latin typeface="Calibri" panose="020F0502020204030204" pitchFamily="34" charset="0"/>
              </a:rPr>
              <a:t>Doel van het project is om hetzelfde niveau van dienstverlening te kunnen bieden over de contactkanalen telefoon, chat en videoconference als aan de balie en via internet. Daarmee breiden we de dienstverlening verder uit. </a:t>
            </a:r>
          </a:p>
        </p:txBody>
      </p:sp>
      <p:sp>
        <p:nvSpPr>
          <p:cNvPr id="9" name="Tekstvak 8">
            <a:extLst>
              <a:ext uri="{FF2B5EF4-FFF2-40B4-BE49-F238E27FC236}">
                <a16:creationId xmlns:a16="http://schemas.microsoft.com/office/drawing/2014/main" id="{5C77964E-DA1D-4DA2-8AC1-514559299593}"/>
              </a:ext>
            </a:extLst>
          </p:cNvPr>
          <p:cNvSpPr txBox="1"/>
          <p:nvPr/>
        </p:nvSpPr>
        <p:spPr>
          <a:xfrm>
            <a:off x="1024631" y="527337"/>
            <a:ext cx="6094520" cy="707886"/>
          </a:xfrm>
          <a:prstGeom prst="rect">
            <a:avLst/>
          </a:prstGeom>
          <a:noFill/>
        </p:spPr>
        <p:txBody>
          <a:bodyPr wrap="square">
            <a:spAutoFit/>
          </a:bodyPr>
          <a:lstStyle/>
          <a:p>
            <a:pPr marL="342900" marR="0">
              <a:spcBef>
                <a:spcPts val="0"/>
              </a:spcBef>
              <a:spcAft>
                <a:spcPts val="0"/>
              </a:spcAft>
            </a:pPr>
            <a:r>
              <a:rPr lang="nl-NL" sz="4000" cap="all" spc="100">
                <a:solidFill>
                  <a:schemeClr val="tx1">
                    <a:lumMod val="50000"/>
                  </a:schemeClr>
                </a:solidFill>
                <a:ea typeface="+mj-ea"/>
                <a:cs typeface="+mj-cs"/>
                <a:sym typeface="Lato Black" charset="0"/>
              </a:rPr>
              <a:t>Probleemstelling</a:t>
            </a:r>
            <a:r>
              <a:rPr lang="nl-NL" sz="1800" b="1">
                <a:effectLst/>
                <a:latin typeface="Calibri" panose="020F0502020204030204" pitchFamily="34" charset="0"/>
              </a:rPr>
              <a:t> </a:t>
            </a:r>
          </a:p>
        </p:txBody>
      </p:sp>
      <p:sp>
        <p:nvSpPr>
          <p:cNvPr id="11" name="Tekstvak 10">
            <a:extLst>
              <a:ext uri="{FF2B5EF4-FFF2-40B4-BE49-F238E27FC236}">
                <a16:creationId xmlns:a16="http://schemas.microsoft.com/office/drawing/2014/main" id="{334433D7-56D6-4188-9F9F-E176F713B4AE}"/>
              </a:ext>
            </a:extLst>
          </p:cNvPr>
          <p:cNvSpPr txBox="1"/>
          <p:nvPr/>
        </p:nvSpPr>
        <p:spPr>
          <a:xfrm>
            <a:off x="1592843" y="3977610"/>
            <a:ext cx="6094520" cy="369332"/>
          </a:xfrm>
          <a:prstGeom prst="rect">
            <a:avLst/>
          </a:prstGeom>
          <a:noFill/>
        </p:spPr>
        <p:txBody>
          <a:bodyPr wrap="square">
            <a:spAutoFit/>
          </a:bodyPr>
          <a:lstStyle/>
          <a:p>
            <a:pPr marL="628650" marR="0" indent="-285750">
              <a:spcBef>
                <a:spcPts val="0"/>
              </a:spcBef>
              <a:spcAft>
                <a:spcPts val="0"/>
              </a:spcAft>
              <a:buFont typeface="Arial" panose="020B0604020202020204" pitchFamily="34" charset="0"/>
              <a:buChar char="•"/>
            </a:pPr>
            <a:r>
              <a:rPr lang="nl-NL" sz="1800">
                <a:effectLst/>
                <a:latin typeface="Calibri" panose="020F0502020204030204" pitchFamily="34" charset="0"/>
              </a:rPr>
              <a:t>Kernwoorden:</a:t>
            </a:r>
            <a:r>
              <a:rPr lang="nl-NL">
                <a:latin typeface="Calibri" panose="020F0502020204030204" pitchFamily="34" charset="0"/>
              </a:rPr>
              <a:t> </a:t>
            </a:r>
            <a:r>
              <a:rPr lang="nl-NL" sz="1800" err="1">
                <a:effectLst/>
                <a:latin typeface="Calibri" panose="020F0502020204030204" pitchFamily="34" charset="0"/>
              </a:rPr>
              <a:t>Omnichannel</a:t>
            </a:r>
            <a:r>
              <a:rPr lang="nl-NL" sz="1800">
                <a:effectLst/>
                <a:latin typeface="Calibri" panose="020F0502020204030204" pitchFamily="34" charset="0"/>
              </a:rPr>
              <a:t>, inclusief en betrouwbaar</a:t>
            </a:r>
          </a:p>
        </p:txBody>
      </p:sp>
    </p:spTree>
    <p:extLst>
      <p:ext uri="{BB962C8B-B14F-4D97-AF65-F5344CB8AC3E}">
        <p14:creationId xmlns:p14="http://schemas.microsoft.com/office/powerpoint/2010/main" val="32900239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16" descr="3 Facebook Chat plugins voor WordPress - WordPress Handleiding">
            <a:extLst>
              <a:ext uri="{FF2B5EF4-FFF2-40B4-BE49-F238E27FC236}">
                <a16:creationId xmlns:a16="http://schemas.microsoft.com/office/drawing/2014/main" id="{E2560EC4-D252-4F0A-A000-88E506C56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3" y="4006862"/>
            <a:ext cx="1427166" cy="95838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4" descr="Bulk Voice Call Service Provider | Affordable Bulk Voice Call | near me">
            <a:extLst>
              <a:ext uri="{FF2B5EF4-FFF2-40B4-BE49-F238E27FC236}">
                <a16:creationId xmlns:a16="http://schemas.microsoft.com/office/drawing/2014/main" id="{53FEA82C-E675-4B45-859C-A04E6FB64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7" y="2958586"/>
            <a:ext cx="1495811" cy="940828"/>
          </a:xfrm>
          <a:prstGeom prst="rect">
            <a:avLst/>
          </a:prstGeom>
          <a:noFill/>
          <a:extLst>
            <a:ext uri="{909E8E84-426E-40DD-AFC4-6F175D3DCCD1}">
              <a14:hiddenFill xmlns:a14="http://schemas.microsoft.com/office/drawing/2010/main">
                <a:solidFill>
                  <a:srgbClr val="FFFFFF"/>
                </a:solidFill>
              </a14:hiddenFill>
            </a:ext>
          </a:extLst>
        </p:spPr>
      </p:pic>
      <p:sp>
        <p:nvSpPr>
          <p:cNvPr id="96" name="Rechthoek 95">
            <a:extLst>
              <a:ext uri="{FF2B5EF4-FFF2-40B4-BE49-F238E27FC236}">
                <a16:creationId xmlns:a16="http://schemas.microsoft.com/office/drawing/2014/main" id="{C870809D-CE28-4222-8087-63D9B7085165}"/>
              </a:ext>
            </a:extLst>
          </p:cNvPr>
          <p:cNvSpPr/>
          <p:nvPr/>
        </p:nvSpPr>
        <p:spPr>
          <a:xfrm>
            <a:off x="1366488" y="1607776"/>
            <a:ext cx="79031" cy="52502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12" name="Graphic 111" descr="Onlinevergadering">
            <a:extLst>
              <a:ext uri="{FF2B5EF4-FFF2-40B4-BE49-F238E27FC236}">
                <a16:creationId xmlns:a16="http://schemas.microsoft.com/office/drawing/2014/main" id="{0D8B4F14-AA5A-4F73-96CD-0D7EA10172C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353" y="4965251"/>
            <a:ext cx="1348135" cy="1348135"/>
          </a:xfrm>
          <a:prstGeom prst="rect">
            <a:avLst/>
          </a:prstGeom>
        </p:spPr>
      </p:pic>
      <p:sp>
        <p:nvSpPr>
          <p:cNvPr id="3" name="Rechthoek 2">
            <a:extLst>
              <a:ext uri="{FF2B5EF4-FFF2-40B4-BE49-F238E27FC236}">
                <a16:creationId xmlns:a16="http://schemas.microsoft.com/office/drawing/2014/main" id="{39ACA013-BFAD-4150-8382-D462BEA41AD8}"/>
              </a:ext>
            </a:extLst>
          </p:cNvPr>
          <p:cNvSpPr/>
          <p:nvPr/>
        </p:nvSpPr>
        <p:spPr>
          <a:xfrm>
            <a:off x="1366488" y="1605038"/>
            <a:ext cx="10754490" cy="4845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Tekstvak 18">
            <a:extLst>
              <a:ext uri="{FF2B5EF4-FFF2-40B4-BE49-F238E27FC236}">
                <a16:creationId xmlns:a16="http://schemas.microsoft.com/office/drawing/2014/main" id="{1E0F8AD1-8C8C-4E7F-82CC-7BF1AF16CE61}"/>
              </a:ext>
            </a:extLst>
          </p:cNvPr>
          <p:cNvSpPr txBox="1"/>
          <p:nvPr/>
        </p:nvSpPr>
        <p:spPr>
          <a:xfrm>
            <a:off x="1406002" y="1872096"/>
            <a:ext cx="10214867" cy="5909310"/>
          </a:xfrm>
          <a:prstGeom prst="rect">
            <a:avLst/>
          </a:prstGeom>
          <a:noFill/>
        </p:spPr>
        <p:txBody>
          <a:bodyPr wrap="square">
            <a:spAutoFit/>
          </a:bodyPr>
          <a:lstStyle/>
          <a:p>
            <a:pPr marL="342900" marR="0">
              <a:spcBef>
                <a:spcPts val="0"/>
              </a:spcBef>
              <a:spcAft>
                <a:spcPts val="0"/>
              </a:spcAft>
            </a:pPr>
            <a:r>
              <a:rPr lang="nl-NL" sz="1800" dirty="0">
                <a:effectLst/>
                <a:latin typeface="Calibri" panose="020F0502020204030204" pitchFamily="34" charset="0"/>
              </a:rPr>
              <a:t>Doel:</a:t>
            </a:r>
          </a:p>
          <a:p>
            <a:pPr marL="342900" marR="0">
              <a:spcBef>
                <a:spcPts val="0"/>
              </a:spcBef>
              <a:spcAft>
                <a:spcPts val="0"/>
              </a:spcAft>
            </a:pPr>
            <a:r>
              <a:rPr lang="nl-NL" sz="1800" dirty="0">
                <a:effectLst/>
                <a:latin typeface="Calibri" panose="020F0502020204030204" pitchFamily="34" charset="0"/>
              </a:rPr>
              <a:t>Het doel van ID contact is aan te tonen dat er een zelfde niveau van dienstverlening mogelijk is voor telefonie, chat en videoconference als voor balie en website. </a:t>
            </a:r>
          </a:p>
          <a:p>
            <a:pPr marL="628650" marR="0" indent="-285750">
              <a:spcBef>
                <a:spcPts val="0"/>
              </a:spcBef>
              <a:spcAft>
                <a:spcPts val="0"/>
              </a:spcAft>
              <a:buFont typeface="Arial" panose="020B0604020202020204" pitchFamily="34" charset="0"/>
              <a:buChar char="•"/>
            </a:pPr>
            <a:endParaRPr lang="nl-NL" dirty="0">
              <a:latin typeface="Calibri" panose="020F0502020204030204" pitchFamily="34" charset="0"/>
            </a:endParaRPr>
          </a:p>
          <a:p>
            <a:pPr marL="342900" marR="0">
              <a:spcBef>
                <a:spcPts val="0"/>
              </a:spcBef>
              <a:spcAft>
                <a:spcPts val="0"/>
              </a:spcAft>
            </a:pPr>
            <a:r>
              <a:rPr lang="nl-NL" dirty="0">
                <a:latin typeface="Calibri" panose="020F0502020204030204" pitchFamily="34" charset="0"/>
              </a:rPr>
              <a:t>Resultaten:</a:t>
            </a:r>
            <a:endParaRPr lang="nl-NL" sz="1800" dirty="0">
              <a:effectLst/>
              <a:latin typeface="Calibri" panose="020F0502020204030204" pitchFamily="34" charset="0"/>
            </a:endParaRPr>
          </a:p>
          <a:p>
            <a:pPr marL="628650" marR="0" indent="-285750">
              <a:spcBef>
                <a:spcPts val="0"/>
              </a:spcBef>
              <a:spcAft>
                <a:spcPts val="0"/>
              </a:spcAft>
              <a:buFont typeface="Arial" panose="020B0604020202020204" pitchFamily="34" charset="0"/>
              <a:buChar char="•"/>
            </a:pPr>
            <a:endParaRPr lang="nl-NL" sz="1800" dirty="0">
              <a:effectLst/>
              <a:latin typeface="Calibri" panose="020F0502020204030204" pitchFamily="34" charset="0"/>
            </a:endParaRPr>
          </a:p>
          <a:p>
            <a:pPr marL="628650" marR="0" indent="-285750">
              <a:spcBef>
                <a:spcPts val="0"/>
              </a:spcBef>
              <a:spcAft>
                <a:spcPts val="0"/>
              </a:spcAft>
              <a:buFont typeface="Arial" panose="020B0604020202020204" pitchFamily="34" charset="0"/>
              <a:buChar char="•"/>
            </a:pPr>
            <a:r>
              <a:rPr lang="nl-NL" sz="1800" dirty="0">
                <a:effectLst/>
                <a:latin typeface="Calibri" panose="020F0502020204030204" pitchFamily="34" charset="0"/>
              </a:rPr>
              <a:t>Werkend </a:t>
            </a:r>
            <a:r>
              <a:rPr lang="nl-NL" sz="1800" dirty="0" err="1">
                <a:effectLst/>
                <a:latin typeface="Calibri" panose="020F0502020204030204" pitchFamily="34" charset="0"/>
              </a:rPr>
              <a:t>PoC</a:t>
            </a:r>
            <a:r>
              <a:rPr lang="nl-NL" sz="1800" dirty="0">
                <a:effectLst/>
                <a:latin typeface="Calibri" panose="020F0502020204030204" pitchFamily="34" charset="0"/>
              </a:rPr>
              <a:t> van alle 3 de kanalen </a:t>
            </a:r>
          </a:p>
          <a:p>
            <a:pPr marL="628650" marR="0" indent="-285750">
              <a:spcBef>
                <a:spcPts val="0"/>
              </a:spcBef>
              <a:spcAft>
                <a:spcPts val="0"/>
              </a:spcAft>
              <a:buFont typeface="Arial" panose="020B0604020202020204" pitchFamily="34" charset="0"/>
              <a:buChar char="•"/>
            </a:pPr>
            <a:endParaRPr lang="nl-NL" sz="1800" dirty="0">
              <a:effectLst/>
              <a:latin typeface="Calibri" panose="020F0502020204030204" pitchFamily="34" charset="0"/>
            </a:endParaRPr>
          </a:p>
          <a:p>
            <a:pPr marL="628650" marR="0" indent="-285750">
              <a:spcBef>
                <a:spcPts val="0"/>
              </a:spcBef>
              <a:spcAft>
                <a:spcPts val="0"/>
              </a:spcAft>
              <a:buFont typeface="Arial" panose="020B0604020202020204" pitchFamily="34" charset="0"/>
              <a:buChar char="•"/>
            </a:pPr>
            <a:r>
              <a:rPr lang="nl-NL" sz="1800" dirty="0">
                <a:effectLst/>
                <a:latin typeface="Calibri" panose="020F0502020204030204" pitchFamily="34" charset="0"/>
              </a:rPr>
              <a:t>Inzicht in de gebruikerservaring van de 3 kanalen</a:t>
            </a:r>
            <a:endParaRPr lang="nl-NL" sz="1800" b="1" dirty="0">
              <a:effectLst/>
              <a:latin typeface="Calibri" panose="020F0502020204030204" pitchFamily="34" charset="0"/>
            </a:endParaRPr>
          </a:p>
          <a:p>
            <a:pPr marL="628650" marR="0" indent="-285750">
              <a:spcBef>
                <a:spcPts val="0"/>
              </a:spcBef>
              <a:spcAft>
                <a:spcPts val="0"/>
              </a:spcAft>
              <a:buFont typeface="Arial" panose="020B0604020202020204" pitchFamily="34" charset="0"/>
              <a:buChar char="•"/>
            </a:pPr>
            <a:endParaRPr lang="nl-NL" sz="1800" b="1" dirty="0">
              <a:effectLst/>
              <a:latin typeface="Calibri" panose="020F0502020204030204" pitchFamily="34" charset="0"/>
            </a:endParaRPr>
          </a:p>
          <a:p>
            <a:pPr marL="628650" marR="0" indent="-285750">
              <a:spcBef>
                <a:spcPts val="0"/>
              </a:spcBef>
              <a:spcAft>
                <a:spcPts val="0"/>
              </a:spcAft>
              <a:buFont typeface="Arial" panose="020B0604020202020204" pitchFamily="34" charset="0"/>
              <a:buChar char="•"/>
            </a:pPr>
            <a:r>
              <a:rPr lang="nl-NL" sz="1800" dirty="0">
                <a:effectLst/>
                <a:latin typeface="Calibri" panose="020F0502020204030204" pitchFamily="34" charset="0"/>
              </a:rPr>
              <a:t>Communicatieplan landelijk</a:t>
            </a:r>
          </a:p>
          <a:p>
            <a:pPr marL="628650" marR="0" indent="-285750">
              <a:spcBef>
                <a:spcPts val="0"/>
              </a:spcBef>
              <a:spcAft>
                <a:spcPts val="0"/>
              </a:spcAft>
              <a:buFont typeface="Arial" panose="020B0604020202020204" pitchFamily="34" charset="0"/>
              <a:buChar char="•"/>
            </a:pPr>
            <a:endParaRPr lang="nl-NL" sz="1800" dirty="0">
              <a:effectLst/>
              <a:latin typeface="Calibri" panose="020F0502020204030204" pitchFamily="34" charset="0"/>
            </a:endParaRPr>
          </a:p>
          <a:p>
            <a:pPr marL="628650" marR="0" indent="-285750">
              <a:spcBef>
                <a:spcPts val="0"/>
              </a:spcBef>
              <a:spcAft>
                <a:spcPts val="0"/>
              </a:spcAft>
              <a:buFont typeface="Arial" panose="020B0604020202020204" pitchFamily="34" charset="0"/>
              <a:buChar char="•"/>
            </a:pPr>
            <a:r>
              <a:rPr lang="nl-NL" sz="1800" dirty="0">
                <a:effectLst/>
                <a:latin typeface="Calibri" panose="020F0502020204030204" pitchFamily="34" charset="0"/>
              </a:rPr>
              <a:t>Protocol dat commerciële partijen over kunnen nemen</a:t>
            </a:r>
          </a:p>
          <a:p>
            <a:pPr marL="628650" marR="0" indent="-285750">
              <a:spcBef>
                <a:spcPts val="0"/>
              </a:spcBef>
              <a:spcAft>
                <a:spcPts val="0"/>
              </a:spcAft>
              <a:buFont typeface="Arial" panose="020B0604020202020204" pitchFamily="34" charset="0"/>
              <a:buChar char="•"/>
            </a:pPr>
            <a:endParaRPr lang="nl-NL" sz="1800" dirty="0">
              <a:effectLst/>
              <a:latin typeface="Calibri" panose="020F0502020204030204" pitchFamily="34" charset="0"/>
            </a:endParaRPr>
          </a:p>
          <a:p>
            <a:pPr marL="628650" marR="0" indent="-285750">
              <a:spcBef>
                <a:spcPts val="0"/>
              </a:spcBef>
              <a:spcAft>
                <a:spcPts val="0"/>
              </a:spcAft>
              <a:buFont typeface="Arial" panose="020B0604020202020204" pitchFamily="34" charset="0"/>
              <a:buChar char="•"/>
            </a:pPr>
            <a:r>
              <a:rPr lang="nl-NL" sz="1800" dirty="0">
                <a:effectLst/>
                <a:latin typeface="Calibri" panose="020F0502020204030204" pitchFamily="34" charset="0"/>
              </a:rPr>
              <a:t>Schaalbaar eindproduct waarvan we weten wat het mag kosten en of er een behoefte word ingevuld waar stap ik in als ik instap voor andere gemeenten</a:t>
            </a:r>
          </a:p>
          <a:p>
            <a:pPr marL="342900"/>
            <a:endParaRPr lang="nl-NL" sz="1800" dirty="0">
              <a:effectLst/>
              <a:latin typeface="Calibri" panose="020F0502020204030204" pitchFamily="34" charset="0"/>
            </a:endParaRPr>
          </a:p>
          <a:p>
            <a:pPr marL="342900"/>
            <a:endParaRPr lang="nl-NL" sz="1800" b="1" dirty="0">
              <a:effectLst/>
              <a:latin typeface="Calibri" panose="020F0502020204030204" pitchFamily="34" charset="0"/>
            </a:endParaRPr>
          </a:p>
          <a:p>
            <a:pPr marL="342900"/>
            <a:endParaRPr lang="nl-NL" sz="1800" dirty="0">
              <a:effectLst/>
              <a:latin typeface="Calibri" panose="020F0502020204030204" pitchFamily="34" charset="0"/>
            </a:endParaRPr>
          </a:p>
          <a:p>
            <a:pPr marL="342900"/>
            <a:endParaRPr lang="nl-NL" sz="1800" dirty="0">
              <a:effectLst/>
              <a:latin typeface="Calibri" panose="020F0502020204030204" pitchFamily="34" charset="0"/>
            </a:endParaRPr>
          </a:p>
          <a:p>
            <a:pPr marL="342900" marR="0">
              <a:spcBef>
                <a:spcPts val="0"/>
              </a:spcBef>
              <a:spcAft>
                <a:spcPts val="0"/>
              </a:spcAft>
            </a:pPr>
            <a:r>
              <a:rPr lang="nl-NL" sz="1800" dirty="0">
                <a:effectLst/>
                <a:latin typeface="Calibri" panose="020F0502020204030204" pitchFamily="34" charset="0"/>
              </a:rPr>
              <a:t> </a:t>
            </a:r>
          </a:p>
        </p:txBody>
      </p:sp>
      <p:sp>
        <p:nvSpPr>
          <p:cNvPr id="9" name="Tekstvak 8">
            <a:extLst>
              <a:ext uri="{FF2B5EF4-FFF2-40B4-BE49-F238E27FC236}">
                <a16:creationId xmlns:a16="http://schemas.microsoft.com/office/drawing/2014/main" id="{5C77964E-DA1D-4DA2-8AC1-514559299593}"/>
              </a:ext>
            </a:extLst>
          </p:cNvPr>
          <p:cNvSpPr txBox="1"/>
          <p:nvPr/>
        </p:nvSpPr>
        <p:spPr>
          <a:xfrm>
            <a:off x="1024630" y="527337"/>
            <a:ext cx="8958355" cy="707886"/>
          </a:xfrm>
          <a:prstGeom prst="rect">
            <a:avLst/>
          </a:prstGeom>
          <a:noFill/>
        </p:spPr>
        <p:txBody>
          <a:bodyPr wrap="square">
            <a:spAutoFit/>
          </a:bodyPr>
          <a:lstStyle/>
          <a:p>
            <a:pPr marL="342900" marR="0">
              <a:spcBef>
                <a:spcPts val="0"/>
              </a:spcBef>
              <a:spcAft>
                <a:spcPts val="0"/>
              </a:spcAft>
            </a:pPr>
            <a:r>
              <a:rPr lang="nl-NL" sz="4000" cap="all" spc="100" dirty="0">
                <a:solidFill>
                  <a:schemeClr val="tx1">
                    <a:lumMod val="50000"/>
                  </a:schemeClr>
                </a:solidFill>
                <a:ea typeface="+mj-ea"/>
                <a:cs typeface="+mj-cs"/>
              </a:rPr>
              <a:t>Doel &amp; resultaten vooraf</a:t>
            </a:r>
          </a:p>
        </p:txBody>
      </p:sp>
    </p:spTree>
    <p:extLst>
      <p:ext uri="{BB962C8B-B14F-4D97-AF65-F5344CB8AC3E}">
        <p14:creationId xmlns:p14="http://schemas.microsoft.com/office/powerpoint/2010/main" val="4370546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 7">
            <a:extLst>
              <a:ext uri="{FF2B5EF4-FFF2-40B4-BE49-F238E27FC236}">
                <a16:creationId xmlns:a16="http://schemas.microsoft.com/office/drawing/2014/main" id="{797F94BF-A526-4105-8A04-1F0C64571909}"/>
              </a:ext>
            </a:extLst>
          </p:cNvPr>
          <p:cNvGraphicFramePr>
            <a:graphicFrameLocks noGrp="1"/>
          </p:cNvGraphicFramePr>
          <p:nvPr/>
        </p:nvGraphicFramePr>
        <p:xfrm>
          <a:off x="0" y="-42480"/>
          <a:ext cx="12192000" cy="62865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814062499"/>
                    </a:ext>
                  </a:extLst>
                </a:gridCol>
              </a:tblGrid>
              <a:tr h="628657">
                <a:tc>
                  <a:txBody>
                    <a:bodyPr/>
                    <a:lstStyle/>
                    <a:p>
                      <a:pPr algn="r"/>
                      <a:endParaRPr lang="nl-NL" sz="1600" b="0">
                        <a:solidFill>
                          <a:schemeClr val="tx1"/>
                        </a:solidFill>
                      </a:endParaRPr>
                    </a:p>
                  </a:txBody>
                  <a:tcPr marL="112542" marR="112542" marT="56271" marB="56271"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0572703"/>
                  </a:ext>
                </a:extLst>
              </a:tr>
            </a:tbl>
          </a:graphicData>
        </a:graphic>
      </p:graphicFrame>
      <p:pic>
        <p:nvPicPr>
          <p:cNvPr id="8" name="Afbeelding 7">
            <a:extLst>
              <a:ext uri="{FF2B5EF4-FFF2-40B4-BE49-F238E27FC236}">
                <a16:creationId xmlns:a16="http://schemas.microsoft.com/office/drawing/2014/main" id="{3F2AB087-925C-4325-858F-C79802227815}"/>
              </a:ext>
            </a:extLst>
          </p:cNvPr>
          <p:cNvPicPr>
            <a:picLocks noChangeAspect="1"/>
          </p:cNvPicPr>
          <p:nvPr/>
        </p:nvPicPr>
        <p:blipFill rotWithShape="1">
          <a:blip r:embed="rId3">
            <a:extLst>
              <a:ext uri="{28A0092B-C50C-407E-A947-70E740481C1C}">
                <a14:useLocalDpi xmlns:a14="http://schemas.microsoft.com/office/drawing/2010/main" val="0"/>
              </a:ext>
            </a:extLst>
          </a:blip>
          <a:srcRect b="62182"/>
          <a:stretch/>
        </p:blipFill>
        <p:spPr>
          <a:xfrm>
            <a:off x="255453" y="92833"/>
            <a:ext cx="1763847" cy="333527"/>
          </a:xfrm>
          <a:prstGeom prst="rect">
            <a:avLst/>
          </a:prstGeom>
        </p:spPr>
      </p:pic>
      <p:graphicFrame>
        <p:nvGraphicFramePr>
          <p:cNvPr id="5" name="Tabel 12">
            <a:extLst>
              <a:ext uri="{FF2B5EF4-FFF2-40B4-BE49-F238E27FC236}">
                <a16:creationId xmlns:a16="http://schemas.microsoft.com/office/drawing/2014/main" id="{9BA63656-F79E-4618-BAA6-5939570FDA4E}"/>
              </a:ext>
            </a:extLst>
          </p:cNvPr>
          <p:cNvGraphicFramePr>
            <a:graphicFrameLocks noGrp="1"/>
          </p:cNvGraphicFramePr>
          <p:nvPr/>
        </p:nvGraphicFramePr>
        <p:xfrm>
          <a:off x="0" y="6477000"/>
          <a:ext cx="12192000" cy="3810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53358447"/>
                    </a:ext>
                  </a:extLst>
                </a:gridCol>
                <a:gridCol w="6096000">
                  <a:extLst>
                    <a:ext uri="{9D8B030D-6E8A-4147-A177-3AD203B41FA5}">
                      <a16:colId xmlns:a16="http://schemas.microsoft.com/office/drawing/2014/main" val="957157199"/>
                    </a:ext>
                  </a:extLst>
                </a:gridCol>
              </a:tblGrid>
              <a:tr h="381000">
                <a:tc>
                  <a:txBody>
                    <a:bodyPr/>
                    <a:lstStyle/>
                    <a:p>
                      <a:pPr marL="0" marR="0" lvl="0" indent="0" algn="l">
                        <a:lnSpc>
                          <a:spcPct val="100000"/>
                        </a:lnSpc>
                        <a:spcBef>
                          <a:spcPts val="0"/>
                        </a:spcBef>
                        <a:spcAft>
                          <a:spcPts val="0"/>
                        </a:spcAft>
                        <a:buNone/>
                      </a:pPr>
                      <a:r>
                        <a:rPr lang="sv-SE" sz="1600" b="0" i="0" u="none" strike="noStrike" noProof="0">
                          <a:latin typeface="Calibri"/>
                        </a:rPr>
                        <a:t>15</a:t>
                      </a:r>
                      <a:endParaRPr lang="sv-SE" sz="1600" b="0" i="0" u="none" strike="noStrike" noProof="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r"/>
                      <a:endParaRPr lang="nl-NL" sz="1600" b="0">
                        <a:solidFill>
                          <a:schemeClr val="tx1"/>
                        </a:solidFill>
                      </a:endParaRPr>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224980350"/>
                  </a:ext>
                </a:extLst>
              </a:tr>
            </a:tbl>
          </a:graphicData>
        </a:graphic>
      </p:graphicFrame>
      <p:sp>
        <p:nvSpPr>
          <p:cNvPr id="13" name="Title 1">
            <a:extLst>
              <a:ext uri="{FF2B5EF4-FFF2-40B4-BE49-F238E27FC236}">
                <a16:creationId xmlns:a16="http://schemas.microsoft.com/office/drawing/2014/main" id="{B3FA63E2-37B7-456B-BA7B-DFB9FF383056}"/>
              </a:ext>
            </a:extLst>
          </p:cNvPr>
          <p:cNvSpPr txBox="1">
            <a:spLocks/>
          </p:cNvSpPr>
          <p:nvPr/>
        </p:nvSpPr>
        <p:spPr>
          <a:xfrm>
            <a:off x="254631" y="604837"/>
            <a:ext cx="11937368" cy="10609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2400" b="1" i="0" u="none" strike="noStrike" kern="1200" cap="none" spc="0" normalizeH="0" baseline="0" dirty="0">
                <a:ln>
                  <a:noFill/>
                </a:ln>
                <a:solidFill>
                  <a:prstClr val="black"/>
                </a:solidFill>
                <a:effectLst/>
                <a:uLnTx/>
                <a:uFillTx/>
                <a:latin typeface="Calibri"/>
                <a:ea typeface="+mj-ea"/>
                <a:cs typeface="Calibri"/>
              </a:rPr>
              <a:t>Zien inwoners de toegevoegde waarde van videobellen voor hun specifieke doelen?</a:t>
            </a:r>
          </a:p>
        </p:txBody>
      </p:sp>
      <p:pic>
        <p:nvPicPr>
          <p:cNvPr id="10" name="Picture 11">
            <a:extLst>
              <a:ext uri="{FF2B5EF4-FFF2-40B4-BE49-F238E27FC236}">
                <a16:creationId xmlns:a16="http://schemas.microsoft.com/office/drawing/2014/main" id="{85F0775B-BEC7-4E12-8702-773F00CFBEB3}"/>
              </a:ext>
            </a:extLst>
          </p:cNvPr>
          <p:cNvPicPr>
            <a:picLocks noChangeAspect="1"/>
          </p:cNvPicPr>
          <p:nvPr/>
        </p:nvPicPr>
        <p:blipFill>
          <a:blip r:embed="rId4"/>
          <a:stretch>
            <a:fillRect/>
          </a:stretch>
        </p:blipFill>
        <p:spPr>
          <a:xfrm>
            <a:off x="5715000" y="1820903"/>
            <a:ext cx="5825066" cy="4426929"/>
          </a:xfrm>
          <a:prstGeom prst="rect">
            <a:avLst/>
          </a:prstGeom>
        </p:spPr>
      </p:pic>
      <p:sp>
        <p:nvSpPr>
          <p:cNvPr id="12" name="Content Placeholder 2">
            <a:extLst>
              <a:ext uri="{FF2B5EF4-FFF2-40B4-BE49-F238E27FC236}">
                <a16:creationId xmlns:a16="http://schemas.microsoft.com/office/drawing/2014/main" id="{56E59150-188D-4397-B894-4B8DF770F4F1}"/>
              </a:ext>
            </a:extLst>
          </p:cNvPr>
          <p:cNvSpPr txBox="1">
            <a:spLocks/>
          </p:cNvSpPr>
          <p:nvPr/>
        </p:nvSpPr>
        <p:spPr>
          <a:xfrm>
            <a:off x="255453" y="1966116"/>
            <a:ext cx="5455339" cy="42794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NL" sz="2000" b="1" i="0" u="none" strike="noStrike" kern="1200" cap="none" spc="0" normalizeH="0" baseline="0" noProof="0" dirty="0">
                <a:ln>
                  <a:noFill/>
                </a:ln>
                <a:solidFill>
                  <a:prstClr val="black"/>
                </a:solidFill>
                <a:effectLst/>
                <a:uLnTx/>
                <a:uFillTx/>
                <a:latin typeface="Calibri Light" panose="020F0302020204030204"/>
                <a:ea typeface="+mn-ea"/>
                <a:cs typeface="Calibri Light"/>
              </a:rPr>
              <a:t>58,5%</a:t>
            </a:r>
            <a:r>
              <a:rPr kumimoji="0" lang="nl-NL" sz="2000" b="0" i="0" u="none" strike="noStrike" kern="1200" cap="none" spc="0" normalizeH="0" baseline="0" noProof="0" dirty="0">
                <a:ln>
                  <a:noFill/>
                </a:ln>
                <a:solidFill>
                  <a:prstClr val="black"/>
                </a:solidFill>
                <a:effectLst/>
                <a:uLnTx/>
                <a:uFillTx/>
                <a:latin typeface="Calibri Light" panose="020F0302020204030204"/>
                <a:ea typeface="+mn-ea"/>
                <a:cs typeface="Calibri Light"/>
              </a:rPr>
              <a:t> van respondenten heeft </a:t>
            </a:r>
            <a:r>
              <a:rPr kumimoji="0" lang="nl-NL" sz="2000" b="1" i="0" u="none" strike="noStrike" kern="1200" cap="none" spc="0" normalizeH="0" baseline="0" noProof="0" dirty="0">
                <a:ln>
                  <a:noFill/>
                </a:ln>
                <a:solidFill>
                  <a:prstClr val="black"/>
                </a:solidFill>
                <a:effectLst/>
                <a:uLnTx/>
                <a:uFillTx/>
                <a:latin typeface="Calibri Light" panose="020F0302020204030204"/>
                <a:ea typeface="+mn-ea"/>
                <a:cs typeface="Calibri Light"/>
              </a:rPr>
              <a:t>geen behoefte</a:t>
            </a:r>
            <a:r>
              <a:rPr kumimoji="0" lang="nl-NL" sz="2000" b="0" i="0" u="none" strike="noStrike" kern="1200" cap="none" spc="0" normalizeH="0" baseline="0" noProof="0" dirty="0">
                <a:ln>
                  <a:noFill/>
                </a:ln>
                <a:solidFill>
                  <a:prstClr val="black"/>
                </a:solidFill>
                <a:effectLst/>
                <a:uLnTx/>
                <a:uFillTx/>
                <a:latin typeface="Calibri Light" panose="020F0302020204030204"/>
                <a:ea typeface="+mn-ea"/>
                <a:cs typeface="Calibri Light"/>
              </a:rPr>
              <a:t> aan videobellen </a:t>
            </a:r>
            <a:r>
              <a:rPr kumimoji="0" lang="nl-NL" sz="2000" b="1" i="0" u="none" strike="noStrike" kern="1200" cap="none" spc="0" normalizeH="0" baseline="0" noProof="0" dirty="0">
                <a:ln>
                  <a:noFill/>
                </a:ln>
                <a:solidFill>
                  <a:prstClr val="black"/>
                </a:solidFill>
                <a:effectLst/>
                <a:uLnTx/>
                <a:uFillTx/>
                <a:latin typeface="Calibri Light" panose="020F0302020204030204"/>
                <a:ea typeface="+mn-ea"/>
                <a:cs typeface="Calibri Light"/>
              </a:rPr>
              <a:t>voor hun contactdoelen. </a:t>
            </a:r>
            <a:r>
              <a:rPr kumimoji="0" lang="nl-NL" sz="2000" b="1" i="1" u="none" strike="noStrike" kern="1200" cap="none" spc="0" normalizeH="0" baseline="0" noProof="0" dirty="0">
                <a:ln>
                  <a:noFill/>
                </a:ln>
                <a:solidFill>
                  <a:prstClr val="black"/>
                </a:solidFill>
                <a:effectLst/>
                <a:uLnTx/>
                <a:uFillTx/>
                <a:latin typeface="Calibri Light" panose="020F0302020204030204"/>
                <a:ea typeface="+mn-ea"/>
                <a:cs typeface="Calibri Light"/>
              </a:rPr>
              <a:t>41,5% </a:t>
            </a:r>
            <a:r>
              <a:rPr kumimoji="0" lang="nl-NL" sz="2000" b="1" i="0" u="none" strike="noStrike" kern="1200" cap="none" spc="0" normalizeH="0" baseline="0" noProof="0" dirty="0">
                <a:ln>
                  <a:noFill/>
                </a:ln>
                <a:solidFill>
                  <a:prstClr val="black"/>
                </a:solidFill>
                <a:effectLst/>
                <a:uLnTx/>
                <a:uFillTx/>
                <a:latin typeface="Calibri Light" panose="020F0302020204030204"/>
                <a:ea typeface="+mn-ea"/>
                <a:cs typeface="Calibri Light"/>
              </a:rPr>
              <a:t>ziet toegevoegde waarde. </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NL" sz="2000" b="1" i="0" u="none" strike="noStrike" kern="1200" cap="none" spc="0" normalizeH="0" baseline="0" noProof="0" dirty="0">
                <a:ln>
                  <a:noFill/>
                </a:ln>
                <a:solidFill>
                  <a:prstClr val="black"/>
                </a:solidFill>
                <a:effectLst/>
                <a:uLnTx/>
                <a:uFillTx/>
                <a:latin typeface="Calibri Light"/>
                <a:ea typeface="+mn-lt"/>
                <a:cs typeface="Calibri Light"/>
              </a:rPr>
              <a:t>Andere kanalen zijn voldoende om doelen te bereiken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alibri Light"/>
              <a:ea typeface="+mn-lt"/>
              <a:cs typeface="Calibri Light"/>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l-NL" sz="2000" b="0" i="0" u="none" strike="noStrike" kern="1200" cap="none" spc="0" normalizeH="0" baseline="0" noProof="0" dirty="0">
                <a:ln>
                  <a:noFill/>
                </a:ln>
                <a:solidFill>
                  <a:prstClr val="black"/>
                </a:solidFill>
                <a:effectLst/>
                <a:uLnTx/>
                <a:uFillTx/>
                <a:latin typeface="Calibri Light"/>
                <a:ea typeface="+mn-lt"/>
                <a:cs typeface="Calibri Light"/>
              </a:rPr>
              <a:t>Rijbewijs, identiteitskaart en paspoort aanvragen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l-NL" sz="2000" b="0" i="0" u="none" strike="noStrike" kern="1200" cap="none" spc="0" normalizeH="0" baseline="0" noProof="0" dirty="0">
                <a:ln>
                  <a:noFill/>
                </a:ln>
                <a:solidFill>
                  <a:prstClr val="black"/>
                </a:solidFill>
                <a:effectLst/>
                <a:uLnTx/>
                <a:uFillTx/>
                <a:latin typeface="Calibri Light"/>
                <a:ea typeface="+mn-lt"/>
                <a:cs typeface="Calibri Light"/>
              </a:rPr>
              <a:t>Parkeervergunning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l-NL" sz="2000" b="0" i="0" u="none" strike="noStrike" kern="1200" cap="none" spc="0" normalizeH="0" baseline="0" noProof="0" dirty="0">
                <a:ln>
                  <a:noFill/>
                </a:ln>
                <a:solidFill>
                  <a:prstClr val="black"/>
                </a:solidFill>
                <a:effectLst/>
                <a:uLnTx/>
                <a:uFillTx/>
                <a:latin typeface="Calibri Light"/>
                <a:ea typeface="+mn-lt"/>
                <a:cs typeface="Calibri Light"/>
              </a:rPr>
              <a:t>Straatverlichting, voetpaden, zwerfvuil, groenonderhoud, 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l-NL" sz="2000" b="0" i="0" u="none" strike="noStrike" kern="1200" cap="none" spc="0" normalizeH="0" baseline="0" noProof="0" dirty="0">
                <a:ln>
                  <a:noFill/>
                </a:ln>
                <a:solidFill>
                  <a:prstClr val="black"/>
                </a:solidFill>
                <a:effectLst/>
                <a:uLnTx/>
                <a:uFillTx/>
                <a:latin typeface="Calibri Light"/>
                <a:ea typeface="+mn-lt"/>
                <a:cs typeface="Calibri Light"/>
              </a:rPr>
              <a:t>Over buurt- en vrijwilligersactiviteiten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nl-NL" sz="2000" b="0" i="0" u="none" strike="noStrike" kern="1200" cap="none" spc="0" normalizeH="0" baseline="0" noProof="0" dirty="0">
              <a:ln>
                <a:noFill/>
              </a:ln>
              <a:solidFill>
                <a:prstClr val="black"/>
              </a:solidFill>
              <a:effectLst/>
              <a:uLnTx/>
              <a:uFillTx/>
              <a:latin typeface="Calibri Light"/>
              <a:ea typeface="+mn-lt"/>
              <a:cs typeface="Calibri Light"/>
            </a:endParaRPr>
          </a:p>
        </p:txBody>
      </p:sp>
    </p:spTree>
    <p:extLst>
      <p:ext uri="{BB962C8B-B14F-4D97-AF65-F5344CB8AC3E}">
        <p14:creationId xmlns:p14="http://schemas.microsoft.com/office/powerpoint/2010/main" val="322745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 7">
            <a:extLst>
              <a:ext uri="{FF2B5EF4-FFF2-40B4-BE49-F238E27FC236}">
                <a16:creationId xmlns:a16="http://schemas.microsoft.com/office/drawing/2014/main" id="{797F94BF-A526-4105-8A04-1F0C64571909}"/>
              </a:ext>
            </a:extLst>
          </p:cNvPr>
          <p:cNvGraphicFramePr>
            <a:graphicFrameLocks noGrp="1"/>
          </p:cNvGraphicFramePr>
          <p:nvPr/>
        </p:nvGraphicFramePr>
        <p:xfrm>
          <a:off x="0" y="-42480"/>
          <a:ext cx="12192000" cy="62865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814062499"/>
                    </a:ext>
                  </a:extLst>
                </a:gridCol>
              </a:tblGrid>
              <a:tr h="628657">
                <a:tc>
                  <a:txBody>
                    <a:bodyPr/>
                    <a:lstStyle/>
                    <a:p>
                      <a:pPr algn="r"/>
                      <a:endParaRPr lang="nl-NL" sz="1600" b="0">
                        <a:solidFill>
                          <a:schemeClr val="tx1"/>
                        </a:solidFill>
                      </a:endParaRPr>
                    </a:p>
                  </a:txBody>
                  <a:tcPr marL="112542" marR="112542" marT="56271" marB="56271"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0572703"/>
                  </a:ext>
                </a:extLst>
              </a:tr>
            </a:tbl>
          </a:graphicData>
        </a:graphic>
      </p:graphicFrame>
      <p:pic>
        <p:nvPicPr>
          <p:cNvPr id="8" name="Afbeelding 7">
            <a:extLst>
              <a:ext uri="{FF2B5EF4-FFF2-40B4-BE49-F238E27FC236}">
                <a16:creationId xmlns:a16="http://schemas.microsoft.com/office/drawing/2014/main" id="{3F2AB087-925C-4325-858F-C79802227815}"/>
              </a:ext>
            </a:extLst>
          </p:cNvPr>
          <p:cNvPicPr>
            <a:picLocks noChangeAspect="1"/>
          </p:cNvPicPr>
          <p:nvPr/>
        </p:nvPicPr>
        <p:blipFill rotWithShape="1">
          <a:blip r:embed="rId3">
            <a:extLst>
              <a:ext uri="{28A0092B-C50C-407E-A947-70E740481C1C}">
                <a14:useLocalDpi xmlns:a14="http://schemas.microsoft.com/office/drawing/2010/main" val="0"/>
              </a:ext>
            </a:extLst>
          </a:blip>
          <a:srcRect b="62182"/>
          <a:stretch/>
        </p:blipFill>
        <p:spPr>
          <a:xfrm>
            <a:off x="255453" y="92833"/>
            <a:ext cx="1763847" cy="333527"/>
          </a:xfrm>
          <a:prstGeom prst="rect">
            <a:avLst/>
          </a:prstGeom>
        </p:spPr>
      </p:pic>
      <p:graphicFrame>
        <p:nvGraphicFramePr>
          <p:cNvPr id="5" name="Tabel 12">
            <a:extLst>
              <a:ext uri="{FF2B5EF4-FFF2-40B4-BE49-F238E27FC236}">
                <a16:creationId xmlns:a16="http://schemas.microsoft.com/office/drawing/2014/main" id="{9BA63656-F79E-4618-BAA6-5939570FDA4E}"/>
              </a:ext>
            </a:extLst>
          </p:cNvPr>
          <p:cNvGraphicFramePr>
            <a:graphicFrameLocks noGrp="1"/>
          </p:cNvGraphicFramePr>
          <p:nvPr/>
        </p:nvGraphicFramePr>
        <p:xfrm>
          <a:off x="0" y="6373090"/>
          <a:ext cx="12192000" cy="548409"/>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53358447"/>
                    </a:ext>
                  </a:extLst>
                </a:gridCol>
                <a:gridCol w="6096000">
                  <a:extLst>
                    <a:ext uri="{9D8B030D-6E8A-4147-A177-3AD203B41FA5}">
                      <a16:colId xmlns:a16="http://schemas.microsoft.com/office/drawing/2014/main" val="957157199"/>
                    </a:ext>
                  </a:extLst>
                </a:gridCol>
              </a:tblGrid>
              <a:tr h="548409">
                <a:tc>
                  <a:txBody>
                    <a:bodyPr/>
                    <a:lstStyle/>
                    <a:p>
                      <a:pPr marL="0" marR="0" lvl="0" indent="0" algn="l">
                        <a:lnSpc>
                          <a:spcPct val="100000"/>
                        </a:lnSpc>
                        <a:spcBef>
                          <a:spcPts val="0"/>
                        </a:spcBef>
                        <a:spcAft>
                          <a:spcPts val="0"/>
                        </a:spcAft>
                        <a:buNone/>
                      </a:pPr>
                      <a:r>
                        <a:rPr lang="sv-SE" sz="1600" b="0" i="0" u="none" strike="noStrike" noProof="0">
                          <a:latin typeface="Calibri"/>
                        </a:rPr>
                        <a:t>15</a:t>
                      </a:r>
                      <a:endParaRPr lang="sv-SE" sz="1600" b="0" i="0" u="none" strike="noStrike" noProof="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r"/>
                      <a:endParaRPr lang="nl-NL" sz="1600" b="0">
                        <a:solidFill>
                          <a:schemeClr val="tx1"/>
                        </a:solidFill>
                      </a:endParaRPr>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224980350"/>
                  </a:ext>
                </a:extLst>
              </a:tr>
            </a:tbl>
          </a:graphicData>
        </a:graphic>
      </p:graphicFrame>
      <p:sp>
        <p:nvSpPr>
          <p:cNvPr id="13" name="Title 1">
            <a:extLst>
              <a:ext uri="{FF2B5EF4-FFF2-40B4-BE49-F238E27FC236}">
                <a16:creationId xmlns:a16="http://schemas.microsoft.com/office/drawing/2014/main" id="{B3FA63E2-37B7-456B-BA7B-DFB9FF383056}"/>
              </a:ext>
            </a:extLst>
          </p:cNvPr>
          <p:cNvSpPr txBox="1">
            <a:spLocks/>
          </p:cNvSpPr>
          <p:nvPr/>
        </p:nvSpPr>
        <p:spPr>
          <a:xfrm>
            <a:off x="254631" y="604837"/>
            <a:ext cx="11937368" cy="10609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prstClr val="black"/>
                </a:solidFill>
                <a:effectLst/>
                <a:uLnTx/>
                <a:uFillTx/>
                <a:latin typeface="Calibri Light" panose="020F0302020204030204"/>
                <a:ea typeface="+mj-ea"/>
                <a:cs typeface="Calibri Light"/>
              </a:rPr>
              <a:t>Over persoonlijke, ingrijpende en langdurige vraagstukken</a:t>
            </a:r>
          </a:p>
        </p:txBody>
      </p:sp>
      <p:pic>
        <p:nvPicPr>
          <p:cNvPr id="3" name="Picture 3" descr="Icon&#10;&#10;Description automatically generated">
            <a:extLst>
              <a:ext uri="{FF2B5EF4-FFF2-40B4-BE49-F238E27FC236}">
                <a16:creationId xmlns:a16="http://schemas.microsoft.com/office/drawing/2014/main" id="{54DC1457-1E4E-4010-8788-B231B10DCC32}"/>
              </a:ext>
            </a:extLst>
          </p:cNvPr>
          <p:cNvPicPr>
            <a:picLocks noChangeAspect="1"/>
          </p:cNvPicPr>
          <p:nvPr/>
        </p:nvPicPr>
        <p:blipFill>
          <a:blip r:embed="rId4"/>
          <a:stretch>
            <a:fillRect/>
          </a:stretch>
        </p:blipFill>
        <p:spPr>
          <a:xfrm>
            <a:off x="681236" y="1913083"/>
            <a:ext cx="3816927" cy="2068942"/>
          </a:xfrm>
          <a:prstGeom prst="rect">
            <a:avLst/>
          </a:prstGeom>
        </p:spPr>
      </p:pic>
      <p:pic>
        <p:nvPicPr>
          <p:cNvPr id="10" name="Picture 10" descr="Background pattern, icon&#10;&#10;Description automatically generated">
            <a:extLst>
              <a:ext uri="{FF2B5EF4-FFF2-40B4-BE49-F238E27FC236}">
                <a16:creationId xmlns:a16="http://schemas.microsoft.com/office/drawing/2014/main" id="{051BCED5-5903-4151-A745-ED7EE865C1B9}"/>
              </a:ext>
            </a:extLst>
          </p:cNvPr>
          <p:cNvPicPr>
            <a:picLocks noChangeAspect="1"/>
          </p:cNvPicPr>
          <p:nvPr/>
        </p:nvPicPr>
        <p:blipFill>
          <a:blip r:embed="rId5"/>
          <a:stretch>
            <a:fillRect/>
          </a:stretch>
        </p:blipFill>
        <p:spPr>
          <a:xfrm>
            <a:off x="8700708" y="1919907"/>
            <a:ext cx="2328719" cy="1169757"/>
          </a:xfrm>
          <a:prstGeom prst="rect">
            <a:avLst/>
          </a:prstGeom>
        </p:spPr>
      </p:pic>
      <p:pic>
        <p:nvPicPr>
          <p:cNvPr id="12" name="Picture 13">
            <a:extLst>
              <a:ext uri="{FF2B5EF4-FFF2-40B4-BE49-F238E27FC236}">
                <a16:creationId xmlns:a16="http://schemas.microsoft.com/office/drawing/2014/main" id="{5E8BB6FB-8802-40AA-A4ED-1F6E7C7E570A}"/>
              </a:ext>
            </a:extLst>
          </p:cNvPr>
          <p:cNvPicPr>
            <a:picLocks noChangeAspect="1"/>
          </p:cNvPicPr>
          <p:nvPr/>
        </p:nvPicPr>
        <p:blipFill>
          <a:blip r:embed="rId6"/>
          <a:stretch>
            <a:fillRect/>
          </a:stretch>
        </p:blipFill>
        <p:spPr>
          <a:xfrm>
            <a:off x="491890" y="5087057"/>
            <a:ext cx="2055092" cy="1116188"/>
          </a:xfrm>
          <a:prstGeom prst="rect">
            <a:avLst/>
          </a:prstGeom>
        </p:spPr>
      </p:pic>
      <p:pic>
        <p:nvPicPr>
          <p:cNvPr id="14" name="Picture 14" descr="Icon&#10;&#10;Description automatically generated">
            <a:extLst>
              <a:ext uri="{FF2B5EF4-FFF2-40B4-BE49-F238E27FC236}">
                <a16:creationId xmlns:a16="http://schemas.microsoft.com/office/drawing/2014/main" id="{5DB22E4C-2BEA-4460-A266-57872E94287C}"/>
              </a:ext>
            </a:extLst>
          </p:cNvPr>
          <p:cNvPicPr>
            <a:picLocks noChangeAspect="1"/>
          </p:cNvPicPr>
          <p:nvPr/>
        </p:nvPicPr>
        <p:blipFill>
          <a:blip r:embed="rId7"/>
          <a:stretch>
            <a:fillRect/>
          </a:stretch>
        </p:blipFill>
        <p:spPr>
          <a:xfrm>
            <a:off x="495353" y="3981797"/>
            <a:ext cx="3228109" cy="1254298"/>
          </a:xfrm>
          <a:prstGeom prst="rect">
            <a:avLst/>
          </a:prstGeom>
        </p:spPr>
      </p:pic>
      <p:pic>
        <p:nvPicPr>
          <p:cNvPr id="15" name="Picture 15">
            <a:extLst>
              <a:ext uri="{FF2B5EF4-FFF2-40B4-BE49-F238E27FC236}">
                <a16:creationId xmlns:a16="http://schemas.microsoft.com/office/drawing/2014/main" id="{EECC8384-6BEB-445F-8C76-F2CC8CB157AB}"/>
              </a:ext>
            </a:extLst>
          </p:cNvPr>
          <p:cNvPicPr>
            <a:picLocks noChangeAspect="1"/>
          </p:cNvPicPr>
          <p:nvPr/>
        </p:nvPicPr>
        <p:blipFill>
          <a:blip r:embed="rId8"/>
          <a:stretch>
            <a:fillRect/>
          </a:stretch>
        </p:blipFill>
        <p:spPr>
          <a:xfrm>
            <a:off x="8789609" y="3224644"/>
            <a:ext cx="2038929" cy="1036784"/>
          </a:xfrm>
          <a:prstGeom prst="rect">
            <a:avLst/>
          </a:prstGeom>
        </p:spPr>
      </p:pic>
      <p:pic>
        <p:nvPicPr>
          <p:cNvPr id="17" name="Picture 17" descr="A picture containing text&#10;&#10;Description automatically generated">
            <a:extLst>
              <a:ext uri="{FF2B5EF4-FFF2-40B4-BE49-F238E27FC236}">
                <a16:creationId xmlns:a16="http://schemas.microsoft.com/office/drawing/2014/main" id="{E5530187-0F8B-4344-BE61-B0B71093EAB6}"/>
              </a:ext>
            </a:extLst>
          </p:cNvPr>
          <p:cNvPicPr>
            <a:picLocks noChangeAspect="1"/>
          </p:cNvPicPr>
          <p:nvPr/>
        </p:nvPicPr>
        <p:blipFill>
          <a:blip r:embed="rId9"/>
          <a:stretch>
            <a:fillRect/>
          </a:stretch>
        </p:blipFill>
        <p:spPr>
          <a:xfrm>
            <a:off x="4805916" y="1918611"/>
            <a:ext cx="3816927" cy="2872995"/>
          </a:xfrm>
          <a:prstGeom prst="rect">
            <a:avLst/>
          </a:prstGeom>
        </p:spPr>
      </p:pic>
      <p:pic>
        <p:nvPicPr>
          <p:cNvPr id="18" name="Picture 18" descr="Icon&#10;&#10;Description automatically generated">
            <a:extLst>
              <a:ext uri="{FF2B5EF4-FFF2-40B4-BE49-F238E27FC236}">
                <a16:creationId xmlns:a16="http://schemas.microsoft.com/office/drawing/2014/main" id="{680EE996-4544-4AF6-A687-11ED2CB2FE05}"/>
              </a:ext>
            </a:extLst>
          </p:cNvPr>
          <p:cNvPicPr>
            <a:picLocks noChangeAspect="1"/>
          </p:cNvPicPr>
          <p:nvPr/>
        </p:nvPicPr>
        <p:blipFill>
          <a:blip r:embed="rId10"/>
          <a:stretch>
            <a:fillRect/>
          </a:stretch>
        </p:blipFill>
        <p:spPr>
          <a:xfrm>
            <a:off x="4757426" y="4615605"/>
            <a:ext cx="3747655" cy="1646917"/>
          </a:xfrm>
          <a:prstGeom prst="rect">
            <a:avLst/>
          </a:prstGeom>
        </p:spPr>
      </p:pic>
      <p:sp>
        <p:nvSpPr>
          <p:cNvPr id="16" name="Title 1">
            <a:extLst>
              <a:ext uri="{FF2B5EF4-FFF2-40B4-BE49-F238E27FC236}">
                <a16:creationId xmlns:a16="http://schemas.microsoft.com/office/drawing/2014/main" id="{BC5DEC45-1477-4923-A777-7A08B961B412}"/>
              </a:ext>
            </a:extLst>
          </p:cNvPr>
          <p:cNvSpPr txBox="1">
            <a:spLocks/>
          </p:cNvSpPr>
          <p:nvPr/>
        </p:nvSpPr>
        <p:spPr>
          <a:xfrm>
            <a:off x="298933" y="1375697"/>
            <a:ext cx="11937368" cy="440739"/>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2000" b="0" i="0" u="none" strike="noStrike" kern="1200" cap="none" spc="0" normalizeH="0" baseline="0" noProof="0">
                <a:ln>
                  <a:noFill/>
                </a:ln>
                <a:solidFill>
                  <a:prstClr val="black"/>
                </a:solidFill>
                <a:effectLst/>
                <a:uLnTx/>
                <a:uFillTx/>
                <a:latin typeface="Calibri Light" panose="020F0302020204030204"/>
                <a:ea typeface="+mj-ea"/>
                <a:cs typeface="Calibri Light"/>
              </a:rPr>
              <a:t>Inwoners die voor onderstaande onderwerpen contact hadden met de gemeente zouden dit ook via videobellen willen regelen</a:t>
            </a:r>
          </a:p>
        </p:txBody>
      </p:sp>
    </p:spTree>
    <p:extLst>
      <p:ext uri="{BB962C8B-B14F-4D97-AF65-F5344CB8AC3E}">
        <p14:creationId xmlns:p14="http://schemas.microsoft.com/office/powerpoint/2010/main" val="318639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 7">
            <a:extLst>
              <a:ext uri="{FF2B5EF4-FFF2-40B4-BE49-F238E27FC236}">
                <a16:creationId xmlns:a16="http://schemas.microsoft.com/office/drawing/2014/main" id="{797F94BF-A526-4105-8A04-1F0C64571909}"/>
              </a:ext>
            </a:extLst>
          </p:cNvPr>
          <p:cNvGraphicFramePr>
            <a:graphicFrameLocks noGrp="1"/>
          </p:cNvGraphicFramePr>
          <p:nvPr/>
        </p:nvGraphicFramePr>
        <p:xfrm>
          <a:off x="0" y="-42480"/>
          <a:ext cx="12192000" cy="62865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814062499"/>
                    </a:ext>
                  </a:extLst>
                </a:gridCol>
              </a:tblGrid>
              <a:tr h="628657">
                <a:tc>
                  <a:txBody>
                    <a:bodyPr/>
                    <a:lstStyle/>
                    <a:p>
                      <a:pPr algn="r"/>
                      <a:endParaRPr lang="nl-NL" sz="1600" b="0">
                        <a:solidFill>
                          <a:schemeClr val="tx1"/>
                        </a:solidFill>
                      </a:endParaRPr>
                    </a:p>
                  </a:txBody>
                  <a:tcPr marL="112542" marR="112542" marT="56271" marB="56271"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0572703"/>
                  </a:ext>
                </a:extLst>
              </a:tr>
            </a:tbl>
          </a:graphicData>
        </a:graphic>
      </p:graphicFrame>
      <p:pic>
        <p:nvPicPr>
          <p:cNvPr id="8" name="Afbeelding 7">
            <a:extLst>
              <a:ext uri="{FF2B5EF4-FFF2-40B4-BE49-F238E27FC236}">
                <a16:creationId xmlns:a16="http://schemas.microsoft.com/office/drawing/2014/main" id="{3F2AB087-925C-4325-858F-C79802227815}"/>
              </a:ext>
            </a:extLst>
          </p:cNvPr>
          <p:cNvPicPr>
            <a:picLocks noChangeAspect="1"/>
          </p:cNvPicPr>
          <p:nvPr/>
        </p:nvPicPr>
        <p:blipFill rotWithShape="1">
          <a:blip r:embed="rId3">
            <a:extLst>
              <a:ext uri="{28A0092B-C50C-407E-A947-70E740481C1C}">
                <a14:useLocalDpi xmlns:a14="http://schemas.microsoft.com/office/drawing/2010/main" val="0"/>
              </a:ext>
            </a:extLst>
          </a:blip>
          <a:srcRect b="62182"/>
          <a:stretch/>
        </p:blipFill>
        <p:spPr>
          <a:xfrm>
            <a:off x="255453" y="92833"/>
            <a:ext cx="1763847" cy="333527"/>
          </a:xfrm>
          <a:prstGeom prst="rect">
            <a:avLst/>
          </a:prstGeom>
        </p:spPr>
      </p:pic>
      <p:graphicFrame>
        <p:nvGraphicFramePr>
          <p:cNvPr id="5" name="Tabel 12">
            <a:extLst>
              <a:ext uri="{FF2B5EF4-FFF2-40B4-BE49-F238E27FC236}">
                <a16:creationId xmlns:a16="http://schemas.microsoft.com/office/drawing/2014/main" id="{9BA63656-F79E-4618-BAA6-5939570FDA4E}"/>
              </a:ext>
            </a:extLst>
          </p:cNvPr>
          <p:cNvGraphicFramePr>
            <a:graphicFrameLocks noGrp="1"/>
          </p:cNvGraphicFramePr>
          <p:nvPr/>
        </p:nvGraphicFramePr>
        <p:xfrm>
          <a:off x="0" y="6477000"/>
          <a:ext cx="12192000" cy="3810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53358447"/>
                    </a:ext>
                  </a:extLst>
                </a:gridCol>
                <a:gridCol w="6096000">
                  <a:extLst>
                    <a:ext uri="{9D8B030D-6E8A-4147-A177-3AD203B41FA5}">
                      <a16:colId xmlns:a16="http://schemas.microsoft.com/office/drawing/2014/main" val="957157199"/>
                    </a:ext>
                  </a:extLst>
                </a:gridCol>
              </a:tblGrid>
              <a:tr h="381000">
                <a:tc>
                  <a:txBody>
                    <a:bodyPr/>
                    <a:lstStyle/>
                    <a:p>
                      <a:pPr marL="0" marR="0" lvl="0" indent="0" algn="l">
                        <a:lnSpc>
                          <a:spcPct val="100000"/>
                        </a:lnSpc>
                        <a:spcBef>
                          <a:spcPts val="0"/>
                        </a:spcBef>
                        <a:spcAft>
                          <a:spcPts val="0"/>
                        </a:spcAft>
                        <a:buNone/>
                      </a:pPr>
                      <a:r>
                        <a:rPr lang="sv-SE" sz="1600" b="0" i="0" u="none" strike="noStrike" noProof="0">
                          <a:latin typeface="Calibri"/>
                        </a:rPr>
                        <a:t>15</a:t>
                      </a:r>
                      <a:endParaRPr lang="sv-SE" sz="1600" b="0" i="0" u="none" strike="noStrike" noProof="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r"/>
                      <a:endParaRPr lang="nl-NL" sz="1600" b="0">
                        <a:solidFill>
                          <a:schemeClr val="tx1"/>
                        </a:solidFill>
                      </a:endParaRPr>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224980350"/>
                  </a:ext>
                </a:extLst>
              </a:tr>
            </a:tbl>
          </a:graphicData>
        </a:graphic>
      </p:graphicFrame>
      <p:sp>
        <p:nvSpPr>
          <p:cNvPr id="13" name="Title 1">
            <a:extLst>
              <a:ext uri="{FF2B5EF4-FFF2-40B4-BE49-F238E27FC236}">
                <a16:creationId xmlns:a16="http://schemas.microsoft.com/office/drawing/2014/main" id="{B3FA63E2-37B7-456B-BA7B-DFB9FF383056}"/>
              </a:ext>
            </a:extLst>
          </p:cNvPr>
          <p:cNvSpPr txBox="1">
            <a:spLocks/>
          </p:cNvSpPr>
          <p:nvPr/>
        </p:nvSpPr>
        <p:spPr>
          <a:xfrm>
            <a:off x="254631" y="604837"/>
            <a:ext cx="11937368" cy="10609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prstClr val="black"/>
                </a:solidFill>
                <a:effectLst/>
                <a:uLnTx/>
                <a:uFillTx/>
                <a:latin typeface="Calibri Light" panose="020F0302020204030204"/>
                <a:ea typeface="+mj-ea"/>
                <a:cs typeface="Calibri Light"/>
              </a:rPr>
              <a:t>Waarom zouden inwoners </a:t>
            </a:r>
            <a:r>
              <a:rPr kumimoji="0" lang="nl-NL" sz="3600" b="1" i="0" u="none" strike="noStrike" kern="1200" cap="none" spc="0" normalizeH="0" baseline="0" noProof="0">
                <a:ln>
                  <a:noFill/>
                </a:ln>
                <a:solidFill>
                  <a:prstClr val="black"/>
                </a:solidFill>
                <a:effectLst/>
                <a:uLnTx/>
                <a:uFillTx/>
                <a:latin typeface="Calibri Light" panose="020F0302020204030204"/>
                <a:ea typeface="+mj-ea"/>
                <a:cs typeface="Calibri Light"/>
              </a:rPr>
              <a:t>niet</a:t>
            </a:r>
            <a:r>
              <a:rPr kumimoji="0" lang="nl-NL" sz="3600" b="0" i="0" u="none" strike="noStrike" kern="1200" cap="none" spc="0" normalizeH="0" baseline="0" noProof="0">
                <a:ln>
                  <a:noFill/>
                </a:ln>
                <a:solidFill>
                  <a:prstClr val="black"/>
                </a:solidFill>
                <a:effectLst/>
                <a:uLnTx/>
                <a:uFillTx/>
                <a:latin typeface="Calibri Light" panose="020F0302020204030204"/>
                <a:ea typeface="+mj-ea"/>
                <a:cs typeface="Calibri Light"/>
              </a:rPr>
              <a:t> willen videobellen?</a:t>
            </a:r>
            <a:endParaRPr kumimoji="0" lang="en-US" sz="6000" b="0" i="0" u="none" strike="noStrike" kern="1200" cap="none" spc="0" normalizeH="0" baseline="0" noProof="0">
              <a:ln>
                <a:noFill/>
              </a:ln>
              <a:solidFill>
                <a:prstClr val="black"/>
              </a:solidFill>
              <a:effectLst/>
              <a:uLnTx/>
              <a:uFillTx/>
              <a:latin typeface="Calibri Light" panose="020F0302020204030204"/>
              <a:ea typeface="+mj-ea"/>
              <a:cs typeface="+mj-cs"/>
            </a:endParaRPr>
          </a:p>
        </p:txBody>
      </p:sp>
      <p:pic>
        <p:nvPicPr>
          <p:cNvPr id="3" name="Picture 9" descr="Diagram&#10;&#10;Description automatically generated">
            <a:extLst>
              <a:ext uri="{FF2B5EF4-FFF2-40B4-BE49-F238E27FC236}">
                <a16:creationId xmlns:a16="http://schemas.microsoft.com/office/drawing/2014/main" id="{E429AFF4-CCB4-4394-A1F1-E7DBC8456B9B}"/>
              </a:ext>
            </a:extLst>
          </p:cNvPr>
          <p:cNvPicPr>
            <a:picLocks noChangeAspect="1"/>
          </p:cNvPicPr>
          <p:nvPr/>
        </p:nvPicPr>
        <p:blipFill>
          <a:blip r:embed="rId4"/>
          <a:stretch>
            <a:fillRect/>
          </a:stretch>
        </p:blipFill>
        <p:spPr>
          <a:xfrm>
            <a:off x="321733" y="1829370"/>
            <a:ext cx="4758266" cy="3622595"/>
          </a:xfrm>
          <a:prstGeom prst="rect">
            <a:avLst/>
          </a:prstGeom>
        </p:spPr>
      </p:pic>
      <p:sp>
        <p:nvSpPr>
          <p:cNvPr id="10" name="Tekstvak 8">
            <a:extLst>
              <a:ext uri="{FF2B5EF4-FFF2-40B4-BE49-F238E27FC236}">
                <a16:creationId xmlns:a16="http://schemas.microsoft.com/office/drawing/2014/main" id="{F80509B8-0345-44D1-A039-EC2E430A127C}"/>
              </a:ext>
            </a:extLst>
          </p:cNvPr>
          <p:cNvSpPr txBox="1"/>
          <p:nvPr/>
        </p:nvSpPr>
        <p:spPr>
          <a:xfrm>
            <a:off x="5507998" y="3229941"/>
            <a:ext cx="637116" cy="584775"/>
          </a:xfrm>
          <a:prstGeom prst="rect">
            <a:avLst/>
          </a:prstGeom>
          <a:noFill/>
        </p:spPr>
        <p:txBody>
          <a:bodyPr wrap="square" lIns="91440" tIns="45720" rIns="91440" bIns="4572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vs.</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53907A74-B4E9-4F57-86D9-A8EF926D2B30}"/>
              </a:ext>
            </a:extLst>
          </p:cNvPr>
          <p:cNvPicPr>
            <a:picLocks noChangeAspect="1"/>
          </p:cNvPicPr>
          <p:nvPr/>
        </p:nvPicPr>
        <p:blipFill>
          <a:blip r:embed="rId5"/>
          <a:stretch>
            <a:fillRect/>
          </a:stretch>
        </p:blipFill>
        <p:spPr>
          <a:xfrm>
            <a:off x="6434667" y="1939436"/>
            <a:ext cx="4521199" cy="3419396"/>
          </a:xfrm>
          <a:prstGeom prst="rect">
            <a:avLst/>
          </a:prstGeom>
        </p:spPr>
      </p:pic>
      <p:sp>
        <p:nvSpPr>
          <p:cNvPr id="9" name="Tekstvak 8">
            <a:extLst>
              <a:ext uri="{FF2B5EF4-FFF2-40B4-BE49-F238E27FC236}">
                <a16:creationId xmlns:a16="http://schemas.microsoft.com/office/drawing/2014/main" id="{40A25C31-CD6B-4A20-9019-D66FCA1F49FB}"/>
              </a:ext>
            </a:extLst>
          </p:cNvPr>
          <p:cNvSpPr txBox="1"/>
          <p:nvPr/>
        </p:nvSpPr>
        <p:spPr>
          <a:xfrm>
            <a:off x="886774" y="5303683"/>
            <a:ext cx="3380316" cy="461665"/>
          </a:xfrm>
          <a:prstGeom prst="rect">
            <a:avLst/>
          </a:prstGeom>
          <a:noFill/>
        </p:spPr>
        <p:txBody>
          <a:bodyPr wrap="square" lIns="91440" tIns="45720" rIns="91440" bIns="4572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Niet</a:t>
            </a:r>
            <a:r>
              <a:rPr kumimoji="0" lang="en-GB" sz="24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 </a:t>
            </a:r>
            <a:r>
              <a:rPr kumimoji="0" lang="en-GB" sz="24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persoonlijk</a:t>
            </a:r>
            <a:r>
              <a:rPr kumimoji="0" lang="en-GB" sz="24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 </a:t>
            </a:r>
            <a:r>
              <a:rPr kumimoji="0" lang="en-GB" sz="24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genoeg</a:t>
            </a:r>
            <a:endPar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endParaRPr>
          </a:p>
        </p:txBody>
      </p:sp>
      <p:sp>
        <p:nvSpPr>
          <p:cNvPr id="11" name="Tekstvak 8">
            <a:extLst>
              <a:ext uri="{FF2B5EF4-FFF2-40B4-BE49-F238E27FC236}">
                <a16:creationId xmlns:a16="http://schemas.microsoft.com/office/drawing/2014/main" id="{CAA861C6-F5AA-4FAD-B32F-B1EDE74D211C}"/>
              </a:ext>
            </a:extLst>
          </p:cNvPr>
          <p:cNvSpPr txBox="1"/>
          <p:nvPr/>
        </p:nvSpPr>
        <p:spPr>
          <a:xfrm>
            <a:off x="7406107" y="5269816"/>
            <a:ext cx="3380316" cy="461665"/>
          </a:xfrm>
          <a:prstGeom prst="rect">
            <a:avLst/>
          </a:prstGeom>
          <a:noFill/>
        </p:spPr>
        <p:txBody>
          <a:bodyPr wrap="square" lIns="91440" tIns="45720" rIns="91440" bIns="4572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Te</a:t>
            </a:r>
            <a:r>
              <a:rPr kumimoji="0" lang="en-GB" sz="24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 </a:t>
            </a:r>
            <a:r>
              <a:rPr kumimoji="0" lang="en-GB" sz="24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persoonlijk</a:t>
            </a:r>
            <a:r>
              <a:rPr kumimoji="0" lang="en-GB" sz="24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a:t>
            </a:r>
            <a:r>
              <a:rPr kumimoji="0" lang="en-GB" sz="24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privé</a:t>
            </a:r>
            <a:endPar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22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 7">
            <a:extLst>
              <a:ext uri="{FF2B5EF4-FFF2-40B4-BE49-F238E27FC236}">
                <a16:creationId xmlns:a16="http://schemas.microsoft.com/office/drawing/2014/main" id="{797F94BF-A526-4105-8A04-1F0C64571909}"/>
              </a:ext>
            </a:extLst>
          </p:cNvPr>
          <p:cNvGraphicFramePr>
            <a:graphicFrameLocks noGrp="1"/>
          </p:cNvGraphicFramePr>
          <p:nvPr/>
        </p:nvGraphicFramePr>
        <p:xfrm>
          <a:off x="0" y="-42480"/>
          <a:ext cx="12192000" cy="62865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814062499"/>
                    </a:ext>
                  </a:extLst>
                </a:gridCol>
              </a:tblGrid>
              <a:tr h="628657">
                <a:tc>
                  <a:txBody>
                    <a:bodyPr/>
                    <a:lstStyle/>
                    <a:p>
                      <a:pPr algn="r"/>
                      <a:endParaRPr lang="nl-NL" sz="1600" b="0">
                        <a:solidFill>
                          <a:schemeClr val="tx1"/>
                        </a:solidFill>
                      </a:endParaRPr>
                    </a:p>
                  </a:txBody>
                  <a:tcPr marL="112542" marR="112542" marT="56271" marB="56271"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0572703"/>
                  </a:ext>
                </a:extLst>
              </a:tr>
            </a:tbl>
          </a:graphicData>
        </a:graphic>
      </p:graphicFrame>
      <p:pic>
        <p:nvPicPr>
          <p:cNvPr id="8" name="Afbeelding 7">
            <a:extLst>
              <a:ext uri="{FF2B5EF4-FFF2-40B4-BE49-F238E27FC236}">
                <a16:creationId xmlns:a16="http://schemas.microsoft.com/office/drawing/2014/main" id="{3F2AB087-925C-4325-858F-C79802227815}"/>
              </a:ext>
            </a:extLst>
          </p:cNvPr>
          <p:cNvPicPr>
            <a:picLocks noChangeAspect="1"/>
          </p:cNvPicPr>
          <p:nvPr/>
        </p:nvPicPr>
        <p:blipFill rotWithShape="1">
          <a:blip r:embed="rId3">
            <a:extLst>
              <a:ext uri="{28A0092B-C50C-407E-A947-70E740481C1C}">
                <a14:useLocalDpi xmlns:a14="http://schemas.microsoft.com/office/drawing/2010/main" val="0"/>
              </a:ext>
            </a:extLst>
          </a:blip>
          <a:srcRect b="62182"/>
          <a:stretch/>
        </p:blipFill>
        <p:spPr>
          <a:xfrm>
            <a:off x="255453" y="92833"/>
            <a:ext cx="1763847" cy="333527"/>
          </a:xfrm>
          <a:prstGeom prst="rect">
            <a:avLst/>
          </a:prstGeom>
        </p:spPr>
      </p:pic>
      <p:graphicFrame>
        <p:nvGraphicFramePr>
          <p:cNvPr id="5" name="Tabel 12">
            <a:extLst>
              <a:ext uri="{FF2B5EF4-FFF2-40B4-BE49-F238E27FC236}">
                <a16:creationId xmlns:a16="http://schemas.microsoft.com/office/drawing/2014/main" id="{9BA63656-F79E-4618-BAA6-5939570FDA4E}"/>
              </a:ext>
            </a:extLst>
          </p:cNvPr>
          <p:cNvGraphicFramePr>
            <a:graphicFrameLocks noGrp="1"/>
          </p:cNvGraphicFramePr>
          <p:nvPr/>
        </p:nvGraphicFramePr>
        <p:xfrm>
          <a:off x="0" y="6477000"/>
          <a:ext cx="12192000" cy="3810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53358447"/>
                    </a:ext>
                  </a:extLst>
                </a:gridCol>
                <a:gridCol w="6096000">
                  <a:extLst>
                    <a:ext uri="{9D8B030D-6E8A-4147-A177-3AD203B41FA5}">
                      <a16:colId xmlns:a16="http://schemas.microsoft.com/office/drawing/2014/main" val="957157199"/>
                    </a:ext>
                  </a:extLst>
                </a:gridCol>
              </a:tblGrid>
              <a:tr h="381000">
                <a:tc>
                  <a:txBody>
                    <a:bodyPr/>
                    <a:lstStyle/>
                    <a:p>
                      <a:pPr marL="0" marR="0" lvl="0" indent="0" algn="l">
                        <a:lnSpc>
                          <a:spcPct val="100000"/>
                        </a:lnSpc>
                        <a:spcBef>
                          <a:spcPts val="0"/>
                        </a:spcBef>
                        <a:spcAft>
                          <a:spcPts val="0"/>
                        </a:spcAft>
                        <a:buNone/>
                      </a:pPr>
                      <a:r>
                        <a:rPr lang="sv-SE" sz="1600" b="0" i="0" u="none" strike="noStrike" noProof="0">
                          <a:latin typeface="Calibri"/>
                        </a:rPr>
                        <a:t>15</a:t>
                      </a:r>
                      <a:endParaRPr lang="sv-SE" sz="1600" b="0" i="0" u="none" strike="noStrike" noProof="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r"/>
                      <a:endParaRPr lang="nl-NL" sz="1600" b="0">
                        <a:solidFill>
                          <a:schemeClr val="tx1"/>
                        </a:solidFill>
                      </a:endParaRPr>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224980350"/>
                  </a:ext>
                </a:extLst>
              </a:tr>
            </a:tbl>
          </a:graphicData>
        </a:graphic>
      </p:graphicFrame>
      <p:sp>
        <p:nvSpPr>
          <p:cNvPr id="13" name="Title 1">
            <a:extLst>
              <a:ext uri="{FF2B5EF4-FFF2-40B4-BE49-F238E27FC236}">
                <a16:creationId xmlns:a16="http://schemas.microsoft.com/office/drawing/2014/main" id="{B3FA63E2-37B7-456B-BA7B-DFB9FF383056}"/>
              </a:ext>
            </a:extLst>
          </p:cNvPr>
          <p:cNvSpPr txBox="1">
            <a:spLocks/>
          </p:cNvSpPr>
          <p:nvPr/>
        </p:nvSpPr>
        <p:spPr>
          <a:xfrm>
            <a:off x="254631" y="740304"/>
            <a:ext cx="11937368" cy="106097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prstClr val="black"/>
                </a:solidFill>
                <a:effectLst/>
                <a:uLnTx/>
                <a:uFillTx/>
                <a:latin typeface="Calibri Light" panose="020F0302020204030204"/>
                <a:ea typeface="+mj-ea"/>
                <a:cs typeface="Calibri Light"/>
              </a:rPr>
              <a:t>Aan welke voorwaarden zou videobellen met de gemeente moeten voldoen?</a:t>
            </a:r>
          </a:p>
        </p:txBody>
      </p:sp>
      <p:pic>
        <p:nvPicPr>
          <p:cNvPr id="4" name="Picture 5" descr="A picture containing text&#10;&#10;Description automatically generated">
            <a:extLst>
              <a:ext uri="{FF2B5EF4-FFF2-40B4-BE49-F238E27FC236}">
                <a16:creationId xmlns:a16="http://schemas.microsoft.com/office/drawing/2014/main" id="{ABCEC75A-A11D-41C1-BC8D-D77931FE121E}"/>
              </a:ext>
            </a:extLst>
          </p:cNvPr>
          <p:cNvPicPr>
            <a:picLocks noChangeAspect="1"/>
          </p:cNvPicPr>
          <p:nvPr/>
        </p:nvPicPr>
        <p:blipFill>
          <a:blip r:embed="rId4"/>
          <a:stretch>
            <a:fillRect/>
          </a:stretch>
        </p:blipFill>
        <p:spPr>
          <a:xfrm>
            <a:off x="5277883" y="2098332"/>
            <a:ext cx="4572000" cy="3470196"/>
          </a:xfrm>
          <a:prstGeom prst="rect">
            <a:avLst/>
          </a:prstGeom>
        </p:spPr>
      </p:pic>
      <p:sp>
        <p:nvSpPr>
          <p:cNvPr id="6" name="Tekstvak 8">
            <a:extLst>
              <a:ext uri="{FF2B5EF4-FFF2-40B4-BE49-F238E27FC236}">
                <a16:creationId xmlns:a16="http://schemas.microsoft.com/office/drawing/2014/main" id="{4DADAEBA-350C-4505-A62E-9E7F10D1ED4C}"/>
              </a:ext>
            </a:extLst>
          </p:cNvPr>
          <p:cNvSpPr txBox="1"/>
          <p:nvPr/>
        </p:nvSpPr>
        <p:spPr>
          <a:xfrm>
            <a:off x="5368791" y="5513380"/>
            <a:ext cx="4176182" cy="646331"/>
          </a:xfrm>
          <a:prstGeom prst="rect">
            <a:avLst/>
          </a:prstGeom>
          <a:noFill/>
        </p:spPr>
        <p:txBody>
          <a:bodyPr wrap="square" lIns="91440" tIns="45720" rIns="91440" bIns="4572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Niet</a:t>
            </a:r>
            <a:r>
              <a:rPr kumimoji="0" lang="en-GB" sz="18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 </a:t>
            </a:r>
            <a:r>
              <a:rPr kumimoji="0" lang="en-GB" sz="18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worden</a:t>
            </a:r>
            <a:r>
              <a:rPr kumimoji="0" lang="en-GB" sz="18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 </a:t>
            </a:r>
            <a:r>
              <a:rPr kumimoji="0" lang="en-GB" sz="18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opgenomen</a:t>
            </a:r>
            <a:endParaRPr kumimoji="0" lang="en-GB" sz="18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Calibri"/>
              </a:rPr>
              <a:t>Afspraken</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 wel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Calibri"/>
              </a:rPr>
              <a:t>achteraf</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Calibri"/>
              </a:rPr>
              <a:t>terug</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Calibri"/>
              </a:rPr>
              <a:t>te</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Calibri"/>
              </a:rPr>
              <a:t>lezen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
        <p:nvSpPr>
          <p:cNvPr id="11" name="Tekstvak 8">
            <a:extLst>
              <a:ext uri="{FF2B5EF4-FFF2-40B4-BE49-F238E27FC236}">
                <a16:creationId xmlns:a16="http://schemas.microsoft.com/office/drawing/2014/main" id="{17D73AE1-E2EC-4B25-9CEB-BDA1AEA3675A}"/>
              </a:ext>
            </a:extLst>
          </p:cNvPr>
          <p:cNvSpPr txBox="1"/>
          <p:nvPr/>
        </p:nvSpPr>
        <p:spPr>
          <a:xfrm>
            <a:off x="6671279" y="2660310"/>
            <a:ext cx="1438299" cy="738664"/>
          </a:xfrm>
          <a:prstGeom prst="rect">
            <a:avLst/>
          </a:prstGeom>
          <a:noFill/>
        </p:spPr>
        <p:txBody>
          <a:bodyPr wrap="square" lIns="91440" tIns="45720" rIns="91440" bIns="4572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Dit</a:t>
            </a:r>
            <a:r>
              <a:rPr kumimoji="0" lang="en-GB" sz="1400" b="0" i="0" u="none" strike="noStrike" kern="1200" cap="none" spc="0" normalizeH="0" baseline="0" noProof="0">
                <a:ln>
                  <a:noFill/>
                </a:ln>
                <a:solidFill>
                  <a:prstClr val="black"/>
                </a:solidFill>
                <a:effectLst/>
                <a:uLnTx/>
                <a:uFillTx/>
                <a:latin typeface="Calibri" panose="020F0502020204030204"/>
                <a:ea typeface="+mn-ea"/>
                <a:cs typeface="Calibri"/>
              </a:rPr>
              <a:t> </a:t>
            </a:r>
            <a:r>
              <a:rPr kumimoji="0" lang="en-GB" sz="1400" b="0" i="0" u="none" strike="noStrike" kern="1200" cap="none" spc="0" normalizeH="0" baseline="0" noProof="0" err="1">
                <a:ln>
                  <a:noFill/>
                </a:ln>
                <a:solidFill>
                  <a:prstClr val="black"/>
                </a:solidFill>
                <a:effectLst/>
                <a:uLnTx/>
                <a:uFillTx/>
                <a:latin typeface="Calibri" panose="020F0502020204030204"/>
                <a:ea typeface="+mn-ea"/>
                <a:cs typeface="Calibri"/>
              </a:rPr>
              <a:t>gesprek</a:t>
            </a:r>
            <a:r>
              <a:rPr kumimoji="0" lang="en-GB" sz="1400" b="0" i="0" u="none" strike="noStrike" kern="1200" cap="none" spc="0" normalizeH="0" baseline="0" noProof="0">
                <a:ln>
                  <a:noFill/>
                </a:ln>
                <a:solidFill>
                  <a:prstClr val="black"/>
                </a:solidFill>
                <a:effectLst/>
                <a:uLnTx/>
                <a:uFillTx/>
                <a:latin typeface="Calibri" panose="020F0502020204030204"/>
                <a:ea typeface="+mn-ea"/>
                <a:cs typeface="Calibri"/>
              </a:rPr>
              <a:t> </a:t>
            </a:r>
            <a:r>
              <a:rPr kumimoji="0" lang="en-GB" sz="1400" b="0" i="0" u="none" strike="noStrike" kern="1200" cap="none" spc="0" normalizeH="0" baseline="0" noProof="0" err="1">
                <a:ln>
                  <a:noFill/>
                </a:ln>
                <a:solidFill>
                  <a:prstClr val="black"/>
                </a:solidFill>
                <a:effectLst/>
                <a:uLnTx/>
                <a:uFillTx/>
                <a:latin typeface="Calibri" panose="020F0502020204030204"/>
                <a:ea typeface="+mn-ea"/>
                <a:cs typeface="Calibri"/>
              </a:rPr>
              <a:t>wordt</a:t>
            </a:r>
            <a:r>
              <a:rPr kumimoji="0" lang="en-GB" sz="1400" b="0" i="0" u="none" strike="noStrike" kern="1200" cap="none" spc="0" normalizeH="0" baseline="0" noProof="0">
                <a:ln>
                  <a:noFill/>
                </a:ln>
                <a:solidFill>
                  <a:prstClr val="black"/>
                </a:solidFill>
                <a:effectLst/>
                <a:uLnTx/>
                <a:uFillTx/>
                <a:latin typeface="Calibri" panose="020F0502020204030204"/>
                <a:ea typeface="+mn-ea"/>
                <a:cs typeface="Calibri"/>
              </a:rPr>
              <a:t> </a:t>
            </a:r>
            <a:r>
              <a:rPr kumimoji="0" lang="en-GB" sz="1400" b="0" i="0" u="none" strike="noStrike" kern="1200" cap="none" spc="0" normalizeH="0" baseline="0" noProof="0" err="1">
                <a:ln>
                  <a:noFill/>
                </a:ln>
                <a:solidFill>
                  <a:prstClr val="black"/>
                </a:solidFill>
                <a:effectLst/>
                <a:uLnTx/>
                <a:uFillTx/>
                <a:latin typeface="Calibri" panose="020F0502020204030204"/>
                <a:ea typeface="+mn-ea"/>
                <a:cs typeface="Calibri"/>
              </a:rPr>
              <a:t>niet</a:t>
            </a:r>
            <a:r>
              <a:rPr kumimoji="0" lang="en-GB" sz="1400" b="0" i="0" u="none" strike="noStrike" kern="1200" cap="none" spc="0" normalizeH="0" baseline="0" noProof="0">
                <a:ln>
                  <a:noFill/>
                </a:ln>
                <a:solidFill>
                  <a:prstClr val="black"/>
                </a:solidFill>
                <a:effectLst/>
                <a:uLnTx/>
                <a:uFillTx/>
                <a:latin typeface="Calibri" panose="020F0502020204030204"/>
                <a:ea typeface="+mn-ea"/>
                <a:cs typeface="Calibri"/>
              </a:rPr>
              <a:t> </a:t>
            </a:r>
            <a:r>
              <a:rPr kumimoji="0" lang="en-GB" sz="1400" b="0" i="0" u="none" strike="noStrike" kern="1200" cap="none" spc="0" normalizeH="0" baseline="0" noProof="0" err="1">
                <a:ln>
                  <a:noFill/>
                </a:ln>
                <a:solidFill>
                  <a:prstClr val="black"/>
                </a:solidFill>
                <a:effectLst/>
                <a:uLnTx/>
                <a:uFillTx/>
                <a:latin typeface="Calibri" panose="020F0502020204030204"/>
                <a:ea typeface="+mn-ea"/>
                <a:cs typeface="Calibri"/>
              </a:rPr>
              <a:t>opgenomen</a:t>
            </a:r>
            <a:endParaRPr kumimoji="0" lang="en-US" sz="1400" b="0" i="0" u="none" strike="noStrike" kern="1200" cap="none" spc="0" normalizeH="0" baseline="0" noProof="0" err="1">
              <a:ln>
                <a:noFill/>
              </a:ln>
              <a:solidFill>
                <a:prstClr val="black"/>
              </a:solidFill>
              <a:effectLst/>
              <a:uLnTx/>
              <a:uFillTx/>
              <a:latin typeface="Calibri" panose="020F0502020204030204"/>
              <a:ea typeface="+mn-ea"/>
              <a:cs typeface="+mn-cs"/>
            </a:endParaRPr>
          </a:p>
        </p:txBody>
      </p:sp>
      <p:sp>
        <p:nvSpPr>
          <p:cNvPr id="16" name="Tekstvak 8">
            <a:extLst>
              <a:ext uri="{FF2B5EF4-FFF2-40B4-BE49-F238E27FC236}">
                <a16:creationId xmlns:a16="http://schemas.microsoft.com/office/drawing/2014/main" id="{7C618BCE-F8DC-49A5-9646-99DB35F1368A}"/>
              </a:ext>
            </a:extLst>
          </p:cNvPr>
          <p:cNvSpPr txBox="1"/>
          <p:nvPr/>
        </p:nvSpPr>
        <p:spPr>
          <a:xfrm>
            <a:off x="8204139" y="4751379"/>
            <a:ext cx="1438299" cy="307777"/>
          </a:xfrm>
          <a:prstGeom prst="rect">
            <a:avLst/>
          </a:prstGeom>
          <a:noFill/>
        </p:spPr>
        <p:txBody>
          <a:bodyPr wrap="square" lIns="91440" tIns="45720" rIns="91440" bIns="4572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err="1">
                <a:ln>
                  <a:noFill/>
                </a:ln>
                <a:solidFill>
                  <a:prstClr val="black"/>
                </a:solidFill>
                <a:effectLst/>
                <a:uLnTx/>
                <a:uFillTx/>
                <a:latin typeface="Calibri" panose="020F0502020204030204"/>
                <a:ea typeface="+mn-lt"/>
                <a:cs typeface="Calibri" panose="020F0502020204030204"/>
              </a:rPr>
              <a:t>Afspraken</a:t>
            </a:r>
            <a:endPar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endParaRPr>
          </a:p>
        </p:txBody>
      </p:sp>
      <p:sp>
        <p:nvSpPr>
          <p:cNvPr id="17" name="Tekstvak 8">
            <a:extLst>
              <a:ext uri="{FF2B5EF4-FFF2-40B4-BE49-F238E27FC236}">
                <a16:creationId xmlns:a16="http://schemas.microsoft.com/office/drawing/2014/main" id="{6F24F30D-5AC1-4634-AFC2-36E12D400478}"/>
              </a:ext>
            </a:extLst>
          </p:cNvPr>
          <p:cNvSpPr txBox="1"/>
          <p:nvPr/>
        </p:nvSpPr>
        <p:spPr>
          <a:xfrm>
            <a:off x="256302" y="2146403"/>
            <a:ext cx="4176182" cy="738664"/>
          </a:xfrm>
          <a:prstGeom prst="rect">
            <a:avLst/>
          </a:prstGeom>
          <a:noFill/>
        </p:spPr>
        <p:txBody>
          <a:bodyPr wrap="square" lIns="91440" tIns="45720" rIns="91440" bIns="4572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dirty="0">
                <a:ln>
                  <a:noFill/>
                </a:ln>
                <a:solidFill>
                  <a:prstClr val="black"/>
                </a:solidFill>
                <a:effectLst/>
                <a:uLnTx/>
                <a:uFillTx/>
                <a:latin typeface="Calibri" panose="020F0502020204030204"/>
                <a:ea typeface="+mn-lt"/>
                <a:cs typeface="Calibri" panose="020F0502020204030204"/>
              </a:rPr>
              <a:t>Veiligheid &amp; privacy</a:t>
            </a:r>
            <a:r>
              <a:rPr kumimoji="0" lang="nl-NL" sz="2400" b="0" i="0" u="none" strike="noStrike" kern="1200" cap="none" spc="0" normalizeH="0" baseline="0" dirty="0">
                <a:ln>
                  <a:noFill/>
                </a:ln>
                <a:solidFill>
                  <a:prstClr val="black"/>
                </a:solidFill>
                <a:effectLst/>
                <a:uLnTx/>
                <a:uFillTx/>
                <a:latin typeface="Calibri" panose="020F0502020204030204"/>
                <a:ea typeface="+mn-lt"/>
                <a:cs typeface="Calibri" panose="020F0502020204030204"/>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dirty="0">
                <a:ln>
                  <a:noFill/>
                </a:ln>
                <a:solidFill>
                  <a:prstClr val="black"/>
                </a:solidFill>
                <a:effectLst/>
                <a:uLnTx/>
                <a:uFillTx/>
                <a:latin typeface="Calibri" panose="020F0502020204030204"/>
                <a:ea typeface="+mn-lt"/>
                <a:cs typeface="Calibri" panose="020F0502020204030204"/>
              </a:rPr>
              <a:t>(44% van de respondenten noemt dit)</a:t>
            </a:r>
            <a:endParaRPr kumimoji="0" lang="nl-NL" sz="1800" b="0" i="0" u="none" strike="noStrike" kern="1200" cap="none" spc="0" normalizeH="0" baseline="0" dirty="0">
              <a:ln>
                <a:noFill/>
              </a:ln>
              <a:solidFill>
                <a:prstClr val="black"/>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178116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16" descr="3 Facebook Chat plugins voor WordPress - WordPress Handleiding">
            <a:extLst>
              <a:ext uri="{FF2B5EF4-FFF2-40B4-BE49-F238E27FC236}">
                <a16:creationId xmlns:a16="http://schemas.microsoft.com/office/drawing/2014/main" id="{E2560EC4-D252-4F0A-A000-88E506C56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3" y="4006862"/>
            <a:ext cx="1427166" cy="95838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4" descr="Bulk Voice Call Service Provider | Affordable Bulk Voice Call | near me">
            <a:extLst>
              <a:ext uri="{FF2B5EF4-FFF2-40B4-BE49-F238E27FC236}">
                <a16:creationId xmlns:a16="http://schemas.microsoft.com/office/drawing/2014/main" id="{53FEA82C-E675-4B45-859C-A04E6FB64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7" y="2958586"/>
            <a:ext cx="1495811" cy="940828"/>
          </a:xfrm>
          <a:prstGeom prst="rect">
            <a:avLst/>
          </a:prstGeom>
          <a:noFill/>
          <a:extLst>
            <a:ext uri="{909E8E84-426E-40DD-AFC4-6F175D3DCCD1}">
              <a14:hiddenFill xmlns:a14="http://schemas.microsoft.com/office/drawing/2010/main">
                <a:solidFill>
                  <a:srgbClr val="FFFFFF"/>
                </a:solidFill>
              </a14:hiddenFill>
            </a:ext>
          </a:extLst>
        </p:spPr>
      </p:pic>
      <p:sp>
        <p:nvSpPr>
          <p:cNvPr id="96" name="Rechthoek 95">
            <a:extLst>
              <a:ext uri="{FF2B5EF4-FFF2-40B4-BE49-F238E27FC236}">
                <a16:creationId xmlns:a16="http://schemas.microsoft.com/office/drawing/2014/main" id="{C870809D-CE28-4222-8087-63D9B7085165}"/>
              </a:ext>
            </a:extLst>
          </p:cNvPr>
          <p:cNvSpPr/>
          <p:nvPr/>
        </p:nvSpPr>
        <p:spPr>
          <a:xfrm>
            <a:off x="1366488" y="1607776"/>
            <a:ext cx="79031" cy="52502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12" name="Graphic 111" descr="Onlinevergadering">
            <a:extLst>
              <a:ext uri="{FF2B5EF4-FFF2-40B4-BE49-F238E27FC236}">
                <a16:creationId xmlns:a16="http://schemas.microsoft.com/office/drawing/2014/main" id="{0D8B4F14-AA5A-4F73-96CD-0D7EA10172C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353" y="4965251"/>
            <a:ext cx="1348135" cy="1348135"/>
          </a:xfrm>
          <a:prstGeom prst="rect">
            <a:avLst/>
          </a:prstGeom>
        </p:spPr>
      </p:pic>
      <p:sp>
        <p:nvSpPr>
          <p:cNvPr id="3" name="Rechthoek 2">
            <a:extLst>
              <a:ext uri="{FF2B5EF4-FFF2-40B4-BE49-F238E27FC236}">
                <a16:creationId xmlns:a16="http://schemas.microsoft.com/office/drawing/2014/main" id="{39ACA013-BFAD-4150-8382-D462BEA41AD8}"/>
              </a:ext>
            </a:extLst>
          </p:cNvPr>
          <p:cNvSpPr/>
          <p:nvPr/>
        </p:nvSpPr>
        <p:spPr>
          <a:xfrm>
            <a:off x="1366488" y="1605038"/>
            <a:ext cx="10754490" cy="4845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ekstvak 8">
            <a:extLst>
              <a:ext uri="{FF2B5EF4-FFF2-40B4-BE49-F238E27FC236}">
                <a16:creationId xmlns:a16="http://schemas.microsoft.com/office/drawing/2014/main" id="{5C77964E-DA1D-4DA2-8AC1-514559299593}"/>
              </a:ext>
            </a:extLst>
          </p:cNvPr>
          <p:cNvSpPr txBox="1"/>
          <p:nvPr/>
        </p:nvSpPr>
        <p:spPr>
          <a:xfrm>
            <a:off x="956733" y="541840"/>
            <a:ext cx="8958355" cy="707886"/>
          </a:xfrm>
          <a:prstGeom prst="rect">
            <a:avLst/>
          </a:prstGeom>
          <a:noFill/>
        </p:spPr>
        <p:txBody>
          <a:bodyPr wrap="square">
            <a:spAutoFit/>
          </a:bodyPr>
          <a:lstStyle/>
          <a:p>
            <a:pPr marL="342900" marR="0">
              <a:spcBef>
                <a:spcPts val="0"/>
              </a:spcBef>
              <a:spcAft>
                <a:spcPts val="0"/>
              </a:spcAft>
            </a:pPr>
            <a:r>
              <a:rPr lang="nl-NL" sz="4000" cap="all" spc="100" dirty="0">
                <a:solidFill>
                  <a:schemeClr val="tx1">
                    <a:lumMod val="50000"/>
                  </a:schemeClr>
                </a:solidFill>
                <a:ea typeface="+mj-ea"/>
                <a:cs typeface="+mj-cs"/>
              </a:rPr>
              <a:t>resultaten</a:t>
            </a:r>
          </a:p>
        </p:txBody>
      </p:sp>
      <p:pic>
        <p:nvPicPr>
          <p:cNvPr id="8" name="Afbeelding 7">
            <a:extLst>
              <a:ext uri="{FF2B5EF4-FFF2-40B4-BE49-F238E27FC236}">
                <a16:creationId xmlns:a16="http://schemas.microsoft.com/office/drawing/2014/main" id="{68B3EE84-7297-4336-AF94-C97922011C0D}"/>
              </a:ext>
            </a:extLst>
          </p:cNvPr>
          <p:cNvPicPr>
            <a:picLocks noChangeAspect="1"/>
          </p:cNvPicPr>
          <p:nvPr/>
        </p:nvPicPr>
        <p:blipFill>
          <a:blip r:embed="rId6"/>
          <a:stretch>
            <a:fillRect/>
          </a:stretch>
        </p:blipFill>
        <p:spPr>
          <a:xfrm>
            <a:off x="3521845" y="1845514"/>
            <a:ext cx="5848400" cy="4774748"/>
          </a:xfrm>
          <a:prstGeom prst="rect">
            <a:avLst/>
          </a:prstGeom>
        </p:spPr>
      </p:pic>
    </p:spTree>
    <p:extLst>
      <p:ext uri="{BB962C8B-B14F-4D97-AF65-F5344CB8AC3E}">
        <p14:creationId xmlns:p14="http://schemas.microsoft.com/office/powerpoint/2010/main" val="425802509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al">
  <a:themeElements>
    <a:clrScheme name="Integra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87BAB59C95B049B31EA083AAA1ACC1" ma:contentTypeVersion="11" ma:contentTypeDescription="Een nieuw document maken." ma:contentTypeScope="" ma:versionID="da8c873929a2dfe5250943e8473c5c48">
  <xsd:schema xmlns:xsd="http://www.w3.org/2001/XMLSchema" xmlns:xs="http://www.w3.org/2001/XMLSchema" xmlns:p="http://schemas.microsoft.com/office/2006/metadata/properties" xmlns:ns2="fc4f8759-ad59-4c46-ae6d-151eebcdf601" targetNamespace="http://schemas.microsoft.com/office/2006/metadata/properties" ma:root="true" ma:fieldsID="1844953e1f0bea84891c1236b87b5921" ns2:_="">
    <xsd:import namespace="fc4f8759-ad59-4c46-ae6d-151eebcdf60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4f8759-ad59-4c46-ae6d-151eebcdf6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24A492-F859-4EA5-A525-2062341EC9BB}">
  <ds:schemaRefs>
    <ds:schemaRef ds:uri="http://schemas.microsoft.com/sharepoint/v3/contenttype/forms"/>
  </ds:schemaRefs>
</ds:datastoreItem>
</file>

<file path=customXml/itemProps2.xml><?xml version="1.0" encoding="utf-8"?>
<ds:datastoreItem xmlns:ds="http://schemas.openxmlformats.org/officeDocument/2006/customXml" ds:itemID="{5A5C08AF-F128-475C-8C86-B2F2BC0BC715}">
  <ds:schemaRefs>
    <ds:schemaRef ds:uri="fc4f8759-ad59-4c46-ae6d-151eebcdf60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75687B5-6646-4E87-A91A-23EF28097C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4f8759-ad59-4c46-ae6d-151eebcdf6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TotalTime>
  <Words>325</Words>
  <Application>Microsoft Office PowerPoint</Application>
  <PresentationFormat>Breedbeeld</PresentationFormat>
  <Paragraphs>55</Paragraphs>
  <Slides>12</Slides>
  <Notes>4</Notes>
  <HiddenSlides>0</HiddenSlides>
  <MMClips>0</MMClips>
  <ScaleCrop>false</ScaleCrop>
  <HeadingPairs>
    <vt:vector size="6" baseType="variant">
      <vt:variant>
        <vt:lpstr>Gebruikte lettertypen</vt:lpstr>
      </vt:variant>
      <vt:variant>
        <vt:i4>7</vt:i4>
      </vt:variant>
      <vt:variant>
        <vt:lpstr>Thema</vt:lpstr>
      </vt:variant>
      <vt:variant>
        <vt:i4>3</vt:i4>
      </vt:variant>
      <vt:variant>
        <vt:lpstr>Diatitels</vt:lpstr>
      </vt:variant>
      <vt:variant>
        <vt:i4>12</vt:i4>
      </vt:variant>
    </vt:vector>
  </HeadingPairs>
  <TitlesOfParts>
    <vt:vector size="22" baseType="lpstr">
      <vt:lpstr>Arial</vt:lpstr>
      <vt:lpstr>Calibri</vt:lpstr>
      <vt:lpstr>Calibri Light</vt:lpstr>
      <vt:lpstr>Lato</vt:lpstr>
      <vt:lpstr>Tw Cen MT</vt:lpstr>
      <vt:lpstr>Tw Cen MT Condensed</vt:lpstr>
      <vt:lpstr>Wingdings 3</vt:lpstr>
      <vt:lpstr>Integraal</vt:lpstr>
      <vt:lpstr>Kantoorthema</vt:lpstr>
      <vt:lpstr>1_Kantoorthema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Maken</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
  <cp:lastModifiedBy>Pascal</cp:lastModifiedBy>
  <cp:revision>21</cp:revision>
  <cp:lastPrinted>2021-01-11T14:17:33Z</cp:lastPrinted>
  <dcterms:created xsi:type="dcterms:W3CDTF">2020-04-28T09:13:37Z</dcterms:created>
  <dcterms:modified xsi:type="dcterms:W3CDTF">2021-09-13T09:24:50Z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0x0101002487BAB59C95B049B31EA083AAA1ACC1</vt:lpwstr>
  </property>
</Properties>
</file>