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692" r:id="rId5"/>
    <p:sldMasterId id="2147483704" r:id="rId6"/>
  </p:sldMasterIdLst>
  <p:notesMasterIdLst>
    <p:notesMasterId r:id="rId19"/>
  </p:notesMasterIdLst>
  <p:sldIdLst>
    <p:sldId id="2506" r:id="rId7"/>
    <p:sldId id="2560" r:id="rId8"/>
    <p:sldId id="2551" r:id="rId9"/>
    <p:sldId id="2554" r:id="rId10"/>
    <p:sldId id="2563" r:id="rId11"/>
    <p:sldId id="2564" r:id="rId12"/>
    <p:sldId id="348" r:id="rId13"/>
    <p:sldId id="339" r:id="rId14"/>
    <p:sldId id="341" r:id="rId15"/>
    <p:sldId id="342" r:id="rId16"/>
    <p:sldId id="2559" r:id="rId17"/>
    <p:sldId id="2561" r:id="rId1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vel van den, Erik" initials="HE" lastIdx="2" clrIdx="0">
    <p:extLst>
      <p:ext uri="{19B8F6BF-5375-455C-9EA6-DF929625EA0E}">
        <p15:presenceInfo xmlns:p15="http://schemas.microsoft.com/office/powerpoint/2012/main" userId="S::anl04796@arag.nl::9ebbcfe5-cb66-4809-a5aa-9d3e5c764a2c" providerId="AD"/>
      </p:ext>
    </p:extLst>
  </p:cmAuthor>
  <p:cmAuthor id="2" name="Anne Goris" initials="AG" lastIdx="6" clrIdx="1">
    <p:extLst>
      <p:ext uri="{19B8F6BF-5375-455C-9EA6-DF929625EA0E}">
        <p15:presenceInfo xmlns:p15="http://schemas.microsoft.com/office/powerpoint/2012/main" userId="S-1-5-21-3186636473-1382026690-3915318553-50437" providerId="AD"/>
      </p:ext>
    </p:extLst>
  </p:cmAuthor>
  <p:cmAuthor id="3" name="Erik" initials="E" lastIdx="1" clrIdx="2">
    <p:extLst>
      <p:ext uri="{19B8F6BF-5375-455C-9EA6-DF929625EA0E}">
        <p15:presenceInfo xmlns:p15="http://schemas.microsoft.com/office/powerpoint/2012/main" userId="47fb6d0e496e26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C7B"/>
    <a:srgbClr val="767171"/>
    <a:srgbClr val="FFD40B"/>
    <a:srgbClr val="EAED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2C2F4-EF0B-4780-A1B0-55B4544BAEFD}" v="1" dt="2021-09-13T09:25:19.149"/>
    <p1510:client id="{EE4BDB77-F11B-4776-B5E3-280E2C651A1E}" v="49" dt="2021-09-15T13:50:29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9"/>
    <p:restoredTop sz="94607"/>
  </p:normalViewPr>
  <p:slideViewPr>
    <p:cSldViewPr snapToGrid="0">
      <p:cViewPr varScale="1">
        <p:scale>
          <a:sx n="109" d="100"/>
          <a:sy n="109" d="100"/>
        </p:scale>
        <p:origin x="8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van den Heuvel2" userId="S::erik.vanden.heuvel_arnhem.nl#ext#@old.onmicrosoft.com::0e8ca815-56d4-45ef-95b0-a907d487a16d" providerId="AD" clId="Web-{EE4BDB77-F11B-4776-B5E3-280E2C651A1E}"/>
    <pc:docChg chg="modSld">
      <pc:chgData name="Erik van den Heuvel2" userId="S::erik.vanden.heuvel_arnhem.nl#ext#@old.onmicrosoft.com::0e8ca815-56d4-45ef-95b0-a907d487a16d" providerId="AD" clId="Web-{EE4BDB77-F11B-4776-B5E3-280E2C651A1E}" dt="2021-09-15T13:50:29.159" v="35"/>
      <pc:docMkLst>
        <pc:docMk/>
      </pc:docMkLst>
      <pc:sldChg chg="addSp delSp modSp">
        <pc:chgData name="Erik van den Heuvel2" userId="S::erik.vanden.heuvel_arnhem.nl#ext#@old.onmicrosoft.com::0e8ca815-56d4-45ef-95b0-a907d487a16d" providerId="AD" clId="Web-{EE4BDB77-F11B-4776-B5E3-280E2C651A1E}" dt="2021-09-15T13:50:24.190" v="29"/>
        <pc:sldMkLst>
          <pc:docMk/>
          <pc:sldMk cId="3186390148" sldId="339"/>
        </pc:sldMkLst>
        <pc:spChg chg="add mod">
          <ac:chgData name="Erik van den Heuvel2" userId="S::erik.vanden.heuvel_arnhem.nl#ext#@old.onmicrosoft.com::0e8ca815-56d4-45ef-95b0-a907d487a16d" providerId="AD" clId="Web-{EE4BDB77-F11B-4776-B5E3-280E2C651A1E}" dt="2021-09-15T13:50:24.190" v="29"/>
          <ac:spMkLst>
            <pc:docMk/>
            <pc:sldMk cId="3186390148" sldId="339"/>
            <ac:spMk id="2" creationId="{B1BFFE92-C9F5-4C96-ACCA-0A47A352CE3C}"/>
          </ac:spMkLst>
        </pc:spChg>
        <pc:picChg chg="del">
          <ac:chgData name="Erik van den Heuvel2" userId="S::erik.vanden.heuvel_arnhem.nl#ext#@old.onmicrosoft.com::0e8ca815-56d4-45ef-95b0-a907d487a16d" providerId="AD" clId="Web-{EE4BDB77-F11B-4776-B5E3-280E2C651A1E}" dt="2021-09-15T13:48:41.702" v="3"/>
          <ac:picMkLst>
            <pc:docMk/>
            <pc:sldMk cId="3186390148" sldId="339"/>
            <ac:picMk id="3" creationId="{54DC1457-1E4E-4010-8788-B231B10DCC32}"/>
          </ac:picMkLst>
        </pc:picChg>
        <pc:picChg chg="del">
          <ac:chgData name="Erik van den Heuvel2" userId="S::erik.vanden.heuvel_arnhem.nl#ext#@old.onmicrosoft.com::0e8ca815-56d4-45ef-95b0-a907d487a16d" providerId="AD" clId="Web-{EE4BDB77-F11B-4776-B5E3-280E2C651A1E}" dt="2021-09-15T13:48:42.671" v="5"/>
          <ac:picMkLst>
            <pc:docMk/>
            <pc:sldMk cId="3186390148" sldId="339"/>
            <ac:picMk id="10" creationId="{051BCED5-5903-4151-A745-ED7EE865C1B9}"/>
          </ac:picMkLst>
        </pc:picChg>
        <pc:picChg chg="del">
          <ac:chgData name="Erik van den Heuvel2" userId="S::erik.vanden.heuvel_arnhem.nl#ext#@old.onmicrosoft.com::0e8ca815-56d4-45ef-95b0-a907d487a16d" providerId="AD" clId="Web-{EE4BDB77-F11B-4776-B5E3-280E2C651A1E}" dt="2021-09-15T13:48:44.702" v="9"/>
          <ac:picMkLst>
            <pc:docMk/>
            <pc:sldMk cId="3186390148" sldId="339"/>
            <ac:picMk id="12" creationId="{5E8BB6FB-8802-40AA-A4ED-1F6E7C7E570A}"/>
          </ac:picMkLst>
        </pc:picChg>
        <pc:picChg chg="del">
          <ac:chgData name="Erik van den Heuvel2" userId="S::erik.vanden.heuvel_arnhem.nl#ext#@old.onmicrosoft.com::0e8ca815-56d4-45ef-95b0-a907d487a16d" providerId="AD" clId="Web-{EE4BDB77-F11B-4776-B5E3-280E2C651A1E}" dt="2021-09-15T13:48:44.202" v="8"/>
          <ac:picMkLst>
            <pc:docMk/>
            <pc:sldMk cId="3186390148" sldId="339"/>
            <ac:picMk id="14" creationId="{5DB22E4C-2BEA-4460-A266-57872E94287C}"/>
          </ac:picMkLst>
        </pc:picChg>
        <pc:picChg chg="del">
          <ac:chgData name="Erik van den Heuvel2" userId="S::erik.vanden.heuvel_arnhem.nl#ext#@old.onmicrosoft.com::0e8ca815-56d4-45ef-95b0-a907d487a16d" providerId="AD" clId="Web-{EE4BDB77-F11B-4776-B5E3-280E2C651A1E}" dt="2021-09-15T13:48:43.031" v="6"/>
          <ac:picMkLst>
            <pc:docMk/>
            <pc:sldMk cId="3186390148" sldId="339"/>
            <ac:picMk id="15" creationId="{EECC8384-6BEB-445F-8C76-F2CC8CB157AB}"/>
          </ac:picMkLst>
        </pc:picChg>
        <pc:picChg chg="del">
          <ac:chgData name="Erik van den Heuvel2" userId="S::erik.vanden.heuvel_arnhem.nl#ext#@old.onmicrosoft.com::0e8ca815-56d4-45ef-95b0-a907d487a16d" providerId="AD" clId="Web-{EE4BDB77-F11B-4776-B5E3-280E2C651A1E}" dt="2021-09-15T13:48:42.030" v="4"/>
          <ac:picMkLst>
            <pc:docMk/>
            <pc:sldMk cId="3186390148" sldId="339"/>
            <ac:picMk id="17" creationId="{E5530187-0F8B-4344-BE61-B0B71093EAB6}"/>
          </ac:picMkLst>
        </pc:picChg>
        <pc:picChg chg="del">
          <ac:chgData name="Erik van den Heuvel2" userId="S::erik.vanden.heuvel_arnhem.nl#ext#@old.onmicrosoft.com::0e8ca815-56d4-45ef-95b0-a907d487a16d" providerId="AD" clId="Web-{EE4BDB77-F11B-4776-B5E3-280E2C651A1E}" dt="2021-09-15T13:48:43.671" v="7"/>
          <ac:picMkLst>
            <pc:docMk/>
            <pc:sldMk cId="3186390148" sldId="339"/>
            <ac:picMk id="18" creationId="{680EE996-4544-4AF6-A687-11ED2CB2FE05}"/>
          </ac:picMkLst>
        </pc:picChg>
      </pc:sldChg>
      <pc:sldChg chg="addSp delSp modSp">
        <pc:chgData name="Erik van den Heuvel2" userId="S::erik.vanden.heuvel_arnhem.nl#ext#@old.onmicrosoft.com::0e8ca815-56d4-45ef-95b0-a907d487a16d" providerId="AD" clId="Web-{EE4BDB77-F11B-4776-B5E3-280E2C651A1E}" dt="2021-09-15T13:50:26.377" v="31"/>
        <pc:sldMkLst>
          <pc:docMk/>
          <pc:sldMk cId="832230748" sldId="341"/>
        </pc:sldMkLst>
        <pc:spChg chg="add mod">
          <ac:chgData name="Erik van den Heuvel2" userId="S::erik.vanden.heuvel_arnhem.nl#ext#@old.onmicrosoft.com::0e8ca815-56d4-45ef-95b0-a907d487a16d" providerId="AD" clId="Web-{EE4BDB77-F11B-4776-B5E3-280E2C651A1E}" dt="2021-09-15T13:50:26.377" v="31"/>
          <ac:spMkLst>
            <pc:docMk/>
            <pc:sldMk cId="832230748" sldId="341"/>
            <ac:spMk id="4" creationId="{D99CB028-103F-40A0-BCB2-30083D54EC24}"/>
          </ac:spMkLst>
        </pc:spChg>
        <pc:picChg chg="del">
          <ac:chgData name="Erik van den Heuvel2" userId="S::erik.vanden.heuvel_arnhem.nl#ext#@old.onmicrosoft.com::0e8ca815-56d4-45ef-95b0-a907d487a16d" providerId="AD" clId="Web-{EE4BDB77-F11B-4776-B5E3-280E2C651A1E}" dt="2021-09-15T13:48:46.952" v="11"/>
          <ac:picMkLst>
            <pc:docMk/>
            <pc:sldMk cId="832230748" sldId="341"/>
            <ac:picMk id="2" creationId="{53907A74-B4E9-4F57-86D9-A8EF926D2B30}"/>
          </ac:picMkLst>
        </pc:picChg>
        <pc:picChg chg="del">
          <ac:chgData name="Erik van den Heuvel2" userId="S::erik.vanden.heuvel_arnhem.nl#ext#@old.onmicrosoft.com::0e8ca815-56d4-45ef-95b0-a907d487a16d" providerId="AD" clId="Web-{EE4BDB77-F11B-4776-B5E3-280E2C651A1E}" dt="2021-09-15T13:48:46.499" v="10"/>
          <ac:picMkLst>
            <pc:docMk/>
            <pc:sldMk cId="832230748" sldId="341"/>
            <ac:picMk id="3" creationId="{E429AFF4-CCB4-4394-A1F1-E7DBC8456B9B}"/>
          </ac:picMkLst>
        </pc:picChg>
      </pc:sldChg>
      <pc:sldChg chg="addSp delSp modSp">
        <pc:chgData name="Erik van den Heuvel2" userId="S::erik.vanden.heuvel_arnhem.nl#ext#@old.onmicrosoft.com::0e8ca815-56d4-45ef-95b0-a907d487a16d" providerId="AD" clId="Web-{EE4BDB77-F11B-4776-B5E3-280E2C651A1E}" dt="2021-09-15T13:50:27.877" v="33"/>
        <pc:sldMkLst>
          <pc:docMk/>
          <pc:sldMk cId="1781166209" sldId="342"/>
        </pc:sldMkLst>
        <pc:spChg chg="add mod">
          <ac:chgData name="Erik van den Heuvel2" userId="S::erik.vanden.heuvel_arnhem.nl#ext#@old.onmicrosoft.com::0e8ca815-56d4-45ef-95b0-a907d487a16d" providerId="AD" clId="Web-{EE4BDB77-F11B-4776-B5E3-280E2C651A1E}" dt="2021-09-15T13:50:27.877" v="33"/>
          <ac:spMkLst>
            <pc:docMk/>
            <pc:sldMk cId="1781166209" sldId="342"/>
            <ac:spMk id="2" creationId="{E2E4622B-1465-4FEF-9346-8D0905B769D4}"/>
          </ac:spMkLst>
        </pc:spChg>
        <pc:picChg chg="del">
          <ac:chgData name="Erik van den Heuvel2" userId="S::erik.vanden.heuvel_arnhem.nl#ext#@old.onmicrosoft.com::0e8ca815-56d4-45ef-95b0-a907d487a16d" providerId="AD" clId="Web-{EE4BDB77-F11B-4776-B5E3-280E2C651A1E}" dt="2021-09-15T13:48:49.203" v="12"/>
          <ac:picMkLst>
            <pc:docMk/>
            <pc:sldMk cId="1781166209" sldId="342"/>
            <ac:picMk id="4" creationId="{ABCEC75A-A11D-41C1-BC8D-D77931FE121E}"/>
          </ac:picMkLst>
        </pc:picChg>
      </pc:sldChg>
      <pc:sldChg chg="addSp delSp modSp">
        <pc:chgData name="Erik van den Heuvel2" userId="S::erik.vanden.heuvel_arnhem.nl#ext#@old.onmicrosoft.com::0e8ca815-56d4-45ef-95b0-a907d487a16d" providerId="AD" clId="Web-{EE4BDB77-F11B-4776-B5E3-280E2C651A1E}" dt="2021-09-15T13:50:23.330" v="27" actId="20577"/>
        <pc:sldMkLst>
          <pc:docMk/>
          <pc:sldMk cId="3227455818" sldId="348"/>
        </pc:sldMkLst>
        <pc:spChg chg="add">
          <ac:chgData name="Erik van den Heuvel2" userId="S::erik.vanden.heuvel_arnhem.nl#ext#@old.onmicrosoft.com::0e8ca815-56d4-45ef-95b0-a907d487a16d" providerId="AD" clId="Web-{EE4BDB77-F11B-4776-B5E3-280E2C651A1E}" dt="2021-09-15T13:49:04.015" v="13"/>
          <ac:spMkLst>
            <pc:docMk/>
            <pc:sldMk cId="3227455818" sldId="348"/>
            <ac:spMk id="9" creationId="{23EF3915-6310-4C5D-8290-DA8861A85A1A}"/>
          </ac:spMkLst>
        </pc:spChg>
        <pc:spChg chg="del">
          <ac:chgData name="Erik van den Heuvel2" userId="S::erik.vanden.heuvel_arnhem.nl#ext#@old.onmicrosoft.com::0e8ca815-56d4-45ef-95b0-a907d487a16d" providerId="AD" clId="Web-{EE4BDB77-F11B-4776-B5E3-280E2C651A1E}" dt="2021-09-15T13:48:39.280" v="1"/>
          <ac:spMkLst>
            <pc:docMk/>
            <pc:sldMk cId="3227455818" sldId="348"/>
            <ac:spMk id="12" creationId="{56E59150-188D-4397-B894-4B8DF770F4F1}"/>
          </ac:spMkLst>
        </pc:spChg>
        <pc:spChg chg="mod">
          <ac:chgData name="Erik van den Heuvel2" userId="S::erik.vanden.heuvel_arnhem.nl#ext#@old.onmicrosoft.com::0e8ca815-56d4-45ef-95b0-a907d487a16d" providerId="AD" clId="Web-{EE4BDB77-F11B-4776-B5E3-280E2C651A1E}" dt="2021-09-15T13:50:23.330" v="27" actId="20577"/>
          <ac:spMkLst>
            <pc:docMk/>
            <pc:sldMk cId="3227455818" sldId="348"/>
            <ac:spMk id="13" creationId="{B3FA63E2-37B7-456B-BA7B-DFB9FF383056}"/>
          </ac:spMkLst>
        </pc:spChg>
        <pc:picChg chg="del">
          <ac:chgData name="Erik van den Heuvel2" userId="S::erik.vanden.heuvel_arnhem.nl#ext#@old.onmicrosoft.com::0e8ca815-56d4-45ef-95b0-a907d487a16d" providerId="AD" clId="Web-{EE4BDB77-F11B-4776-B5E3-280E2C651A1E}" dt="2021-09-15T13:48:39.734" v="2"/>
          <ac:picMkLst>
            <pc:docMk/>
            <pc:sldMk cId="3227455818" sldId="348"/>
            <ac:picMk id="10" creationId="{85F0775B-BEC7-4E12-8702-773F00CFBEB3}"/>
          </ac:picMkLst>
        </pc:picChg>
      </pc:sldChg>
      <pc:sldChg chg="addSp delSp modSp">
        <pc:chgData name="Erik van den Heuvel2" userId="S::erik.vanden.heuvel_arnhem.nl#ext#@old.onmicrosoft.com::0e8ca815-56d4-45ef-95b0-a907d487a16d" providerId="AD" clId="Web-{EE4BDB77-F11B-4776-B5E3-280E2C651A1E}" dt="2021-09-15T13:50:29.159" v="35"/>
        <pc:sldMkLst>
          <pc:docMk/>
          <pc:sldMk cId="4258025097" sldId="2559"/>
        </pc:sldMkLst>
        <pc:spChg chg="add mod">
          <ac:chgData name="Erik van den Heuvel2" userId="S::erik.vanden.heuvel_arnhem.nl#ext#@old.onmicrosoft.com::0e8ca815-56d4-45ef-95b0-a907d487a16d" providerId="AD" clId="Web-{EE4BDB77-F11B-4776-B5E3-280E2C651A1E}" dt="2021-09-15T13:50:29.159" v="35"/>
          <ac:spMkLst>
            <pc:docMk/>
            <pc:sldMk cId="4258025097" sldId="2559"/>
            <ac:spMk id="2" creationId="{5F996C36-D4D2-4584-A1B7-2DFBC08608EA}"/>
          </ac:spMkLst>
        </pc:spChg>
        <pc:picChg chg="del">
          <ac:chgData name="Erik van den Heuvel2" userId="S::erik.vanden.heuvel_arnhem.nl#ext#@old.onmicrosoft.com::0e8ca815-56d4-45ef-95b0-a907d487a16d" providerId="AD" clId="Web-{EE4BDB77-F11B-4776-B5E3-280E2C651A1E}" dt="2021-09-15T13:48:26.186" v="0"/>
          <ac:picMkLst>
            <pc:docMk/>
            <pc:sldMk cId="4258025097" sldId="2559"/>
            <ac:picMk id="8" creationId="{68B3EE84-7297-4336-AF94-C97922011C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626C-207E-4CDD-B119-45F83E6E53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9499-1D06-4450-A585-3935B36DC9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48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9499-1D06-4450-A585-3935B36DC94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28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9499-1D06-4450-A585-3935B36DC94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9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9499-1D06-4450-A585-3935B36DC94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8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3B855-3E90-4678-A112-C37704CC0D78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02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3B855-3E90-4678-A112-C37704CC0D78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59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3B855-3E90-4678-A112-C37704CC0D78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51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3B855-3E90-4678-A112-C37704CC0D78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1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43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sual/teke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34963" y="365125"/>
            <a:ext cx="11018837" cy="1325563"/>
          </a:xfrm>
          <a:prstGeom prst="rect">
            <a:avLst/>
          </a:prstGeom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b-NO" sz="4000" baseline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  <a:sym typeface="Lato Black" charset="0"/>
              </a:defRPr>
            </a:lvl1pPr>
          </a:lstStyle>
          <a:p>
            <a:r>
              <a:rPr lang="en-US"/>
              <a:t>VISUAL/TEKENING</a:t>
            </a:r>
            <a:endParaRPr lang="nb-NO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655076" y="6287027"/>
            <a:ext cx="407099" cy="406113"/>
            <a:chOff x="11649563" y="6288615"/>
            <a:chExt cx="407099" cy="406113"/>
          </a:xfrm>
          <a:solidFill>
            <a:schemeClr val="tx1">
              <a:lumMod val="50000"/>
            </a:schemeClr>
          </a:solidFill>
        </p:grpSpPr>
        <p:sp>
          <p:nvSpPr>
            <p:cNvPr id="6" name="Freeform 21"/>
            <p:cNvSpPr>
              <a:spLocks/>
            </p:cNvSpPr>
            <p:nvPr userDrawn="1"/>
          </p:nvSpPr>
          <p:spPr bwMode="auto">
            <a:xfrm>
              <a:off x="11840792" y="6478857"/>
              <a:ext cx="25629" cy="26614"/>
            </a:xfrm>
            <a:custGeom>
              <a:avLst/>
              <a:gdLst>
                <a:gd name="T0" fmla="*/ 27 w 54"/>
                <a:gd name="T1" fmla="*/ 0 h 54"/>
                <a:gd name="T2" fmla="*/ 38 w 54"/>
                <a:gd name="T3" fmla="*/ 2 h 54"/>
                <a:gd name="T4" fmla="*/ 46 w 54"/>
                <a:gd name="T5" fmla="*/ 8 h 54"/>
                <a:gd name="T6" fmla="*/ 51 w 54"/>
                <a:gd name="T7" fmla="*/ 17 h 54"/>
                <a:gd name="T8" fmla="*/ 54 w 54"/>
                <a:gd name="T9" fmla="*/ 28 h 54"/>
                <a:gd name="T10" fmla="*/ 51 w 54"/>
                <a:gd name="T11" fmla="*/ 38 h 54"/>
                <a:gd name="T12" fmla="*/ 46 w 54"/>
                <a:gd name="T13" fmla="*/ 47 h 54"/>
                <a:gd name="T14" fmla="*/ 38 w 54"/>
                <a:gd name="T15" fmla="*/ 52 h 54"/>
                <a:gd name="T16" fmla="*/ 27 w 54"/>
                <a:gd name="T17" fmla="*/ 54 h 54"/>
                <a:gd name="T18" fmla="*/ 16 w 54"/>
                <a:gd name="T19" fmla="*/ 52 h 54"/>
                <a:gd name="T20" fmla="*/ 8 w 54"/>
                <a:gd name="T21" fmla="*/ 47 h 54"/>
                <a:gd name="T22" fmla="*/ 2 w 54"/>
                <a:gd name="T23" fmla="*/ 38 h 54"/>
                <a:gd name="T24" fmla="*/ 0 w 54"/>
                <a:gd name="T25" fmla="*/ 28 h 54"/>
                <a:gd name="T26" fmla="*/ 2 w 54"/>
                <a:gd name="T27" fmla="*/ 17 h 54"/>
                <a:gd name="T28" fmla="*/ 8 w 54"/>
                <a:gd name="T29" fmla="*/ 8 h 54"/>
                <a:gd name="T30" fmla="*/ 16 w 54"/>
                <a:gd name="T31" fmla="*/ 2 h 54"/>
                <a:gd name="T32" fmla="*/ 27 w 54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lnTo>
                    <a:pt x="38" y="2"/>
                  </a:lnTo>
                  <a:lnTo>
                    <a:pt x="46" y="8"/>
                  </a:lnTo>
                  <a:lnTo>
                    <a:pt x="51" y="17"/>
                  </a:lnTo>
                  <a:lnTo>
                    <a:pt x="54" y="28"/>
                  </a:lnTo>
                  <a:lnTo>
                    <a:pt x="51" y="38"/>
                  </a:lnTo>
                  <a:lnTo>
                    <a:pt x="46" y="47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8" y="47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" name="Freeform 22"/>
            <p:cNvSpPr>
              <a:spLocks/>
            </p:cNvSpPr>
            <p:nvPr userDrawn="1"/>
          </p:nvSpPr>
          <p:spPr bwMode="auto">
            <a:xfrm>
              <a:off x="11784606" y="6422672"/>
              <a:ext cx="93643" cy="94628"/>
            </a:xfrm>
            <a:custGeom>
              <a:avLst/>
              <a:gdLst>
                <a:gd name="T0" fmla="*/ 139 w 190"/>
                <a:gd name="T1" fmla="*/ 0 h 191"/>
                <a:gd name="T2" fmla="*/ 166 w 190"/>
                <a:gd name="T3" fmla="*/ 2 h 191"/>
                <a:gd name="T4" fmla="*/ 190 w 190"/>
                <a:gd name="T5" fmla="*/ 9 h 191"/>
                <a:gd name="T6" fmla="*/ 103 w 190"/>
                <a:gd name="T7" fmla="*/ 68 h 191"/>
                <a:gd name="T8" fmla="*/ 69 w 190"/>
                <a:gd name="T9" fmla="*/ 102 h 191"/>
                <a:gd name="T10" fmla="*/ 9 w 190"/>
                <a:gd name="T11" fmla="*/ 191 h 191"/>
                <a:gd name="T12" fmla="*/ 2 w 190"/>
                <a:gd name="T13" fmla="*/ 166 h 191"/>
                <a:gd name="T14" fmla="*/ 0 w 190"/>
                <a:gd name="T15" fmla="*/ 140 h 191"/>
                <a:gd name="T16" fmla="*/ 3 w 190"/>
                <a:gd name="T17" fmla="*/ 107 h 191"/>
                <a:gd name="T18" fmla="*/ 14 w 190"/>
                <a:gd name="T19" fmla="*/ 78 h 191"/>
                <a:gd name="T20" fmla="*/ 31 w 190"/>
                <a:gd name="T21" fmla="*/ 53 h 191"/>
                <a:gd name="T22" fmla="*/ 52 w 190"/>
                <a:gd name="T23" fmla="*/ 31 h 191"/>
                <a:gd name="T24" fmla="*/ 78 w 190"/>
                <a:gd name="T25" fmla="*/ 14 h 191"/>
                <a:gd name="T26" fmla="*/ 108 w 190"/>
                <a:gd name="T27" fmla="*/ 3 h 191"/>
                <a:gd name="T28" fmla="*/ 139 w 19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91">
                  <a:moveTo>
                    <a:pt x="139" y="0"/>
                  </a:moveTo>
                  <a:lnTo>
                    <a:pt x="166" y="2"/>
                  </a:lnTo>
                  <a:lnTo>
                    <a:pt x="190" y="9"/>
                  </a:lnTo>
                  <a:lnTo>
                    <a:pt x="103" y="68"/>
                  </a:lnTo>
                  <a:lnTo>
                    <a:pt x="69" y="102"/>
                  </a:lnTo>
                  <a:lnTo>
                    <a:pt x="9" y="191"/>
                  </a:lnTo>
                  <a:lnTo>
                    <a:pt x="2" y="166"/>
                  </a:lnTo>
                  <a:lnTo>
                    <a:pt x="0" y="140"/>
                  </a:lnTo>
                  <a:lnTo>
                    <a:pt x="3" y="107"/>
                  </a:lnTo>
                  <a:lnTo>
                    <a:pt x="14" y="78"/>
                  </a:lnTo>
                  <a:lnTo>
                    <a:pt x="31" y="53"/>
                  </a:lnTo>
                  <a:lnTo>
                    <a:pt x="52" y="31"/>
                  </a:lnTo>
                  <a:lnTo>
                    <a:pt x="78" y="14"/>
                  </a:lnTo>
                  <a:lnTo>
                    <a:pt x="108" y="3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8" name="Freeform 23"/>
            <p:cNvSpPr>
              <a:spLocks/>
            </p:cNvSpPr>
            <p:nvPr userDrawn="1"/>
          </p:nvSpPr>
          <p:spPr bwMode="auto">
            <a:xfrm>
              <a:off x="11828963" y="6466043"/>
              <a:ext cx="93643" cy="94628"/>
            </a:xfrm>
            <a:custGeom>
              <a:avLst/>
              <a:gdLst>
                <a:gd name="T0" fmla="*/ 181 w 190"/>
                <a:gd name="T1" fmla="*/ 0 h 191"/>
                <a:gd name="T2" fmla="*/ 188 w 190"/>
                <a:gd name="T3" fmla="*/ 25 h 191"/>
                <a:gd name="T4" fmla="*/ 190 w 190"/>
                <a:gd name="T5" fmla="*/ 52 h 191"/>
                <a:gd name="T6" fmla="*/ 187 w 190"/>
                <a:gd name="T7" fmla="*/ 83 h 191"/>
                <a:gd name="T8" fmla="*/ 176 w 190"/>
                <a:gd name="T9" fmla="*/ 112 h 191"/>
                <a:gd name="T10" fmla="*/ 159 w 190"/>
                <a:gd name="T11" fmla="*/ 139 h 191"/>
                <a:gd name="T12" fmla="*/ 138 w 190"/>
                <a:gd name="T13" fmla="*/ 161 h 191"/>
                <a:gd name="T14" fmla="*/ 112 w 190"/>
                <a:gd name="T15" fmla="*/ 176 h 191"/>
                <a:gd name="T16" fmla="*/ 83 w 190"/>
                <a:gd name="T17" fmla="*/ 187 h 191"/>
                <a:gd name="T18" fmla="*/ 51 w 190"/>
                <a:gd name="T19" fmla="*/ 191 h 191"/>
                <a:gd name="T20" fmla="*/ 24 w 190"/>
                <a:gd name="T21" fmla="*/ 188 h 191"/>
                <a:gd name="T22" fmla="*/ 0 w 190"/>
                <a:gd name="T23" fmla="*/ 181 h 191"/>
                <a:gd name="T24" fmla="*/ 87 w 190"/>
                <a:gd name="T25" fmla="*/ 122 h 191"/>
                <a:gd name="T26" fmla="*/ 121 w 190"/>
                <a:gd name="T27" fmla="*/ 88 h 191"/>
                <a:gd name="T28" fmla="*/ 181 w 19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91">
                  <a:moveTo>
                    <a:pt x="181" y="0"/>
                  </a:moveTo>
                  <a:lnTo>
                    <a:pt x="188" y="25"/>
                  </a:lnTo>
                  <a:lnTo>
                    <a:pt x="190" y="52"/>
                  </a:lnTo>
                  <a:lnTo>
                    <a:pt x="187" y="83"/>
                  </a:lnTo>
                  <a:lnTo>
                    <a:pt x="176" y="112"/>
                  </a:lnTo>
                  <a:lnTo>
                    <a:pt x="159" y="139"/>
                  </a:lnTo>
                  <a:lnTo>
                    <a:pt x="138" y="161"/>
                  </a:lnTo>
                  <a:lnTo>
                    <a:pt x="112" y="176"/>
                  </a:lnTo>
                  <a:lnTo>
                    <a:pt x="83" y="187"/>
                  </a:lnTo>
                  <a:lnTo>
                    <a:pt x="51" y="191"/>
                  </a:lnTo>
                  <a:lnTo>
                    <a:pt x="24" y="188"/>
                  </a:lnTo>
                  <a:lnTo>
                    <a:pt x="0" y="181"/>
                  </a:lnTo>
                  <a:lnTo>
                    <a:pt x="87" y="122"/>
                  </a:lnTo>
                  <a:lnTo>
                    <a:pt x="121" y="88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9" name="Freeform 24"/>
            <p:cNvSpPr>
              <a:spLocks noEditPoints="1"/>
            </p:cNvSpPr>
            <p:nvPr userDrawn="1"/>
          </p:nvSpPr>
          <p:spPr bwMode="auto">
            <a:xfrm>
              <a:off x="11649563" y="6288615"/>
              <a:ext cx="407099" cy="406113"/>
            </a:xfrm>
            <a:custGeom>
              <a:avLst/>
              <a:gdLst>
                <a:gd name="T0" fmla="*/ 385 w 825"/>
                <a:gd name="T1" fmla="*/ 242 h 824"/>
                <a:gd name="T2" fmla="*/ 328 w 825"/>
                <a:gd name="T3" fmla="*/ 263 h 824"/>
                <a:gd name="T4" fmla="*/ 281 w 825"/>
                <a:gd name="T5" fmla="*/ 302 h 824"/>
                <a:gd name="T6" fmla="*/ 252 w 825"/>
                <a:gd name="T7" fmla="*/ 355 h 824"/>
                <a:gd name="T8" fmla="*/ 104 w 825"/>
                <a:gd name="T9" fmla="*/ 413 h 824"/>
                <a:gd name="T10" fmla="*/ 251 w 825"/>
                <a:gd name="T11" fmla="*/ 468 h 824"/>
                <a:gd name="T12" fmla="*/ 123 w 825"/>
                <a:gd name="T13" fmla="*/ 703 h 824"/>
                <a:gd name="T14" fmla="*/ 357 w 825"/>
                <a:gd name="T15" fmla="*/ 575 h 824"/>
                <a:gd name="T16" fmla="*/ 413 w 825"/>
                <a:gd name="T17" fmla="*/ 722 h 824"/>
                <a:gd name="T18" fmla="*/ 470 w 825"/>
                <a:gd name="T19" fmla="*/ 575 h 824"/>
                <a:gd name="T20" fmla="*/ 523 w 825"/>
                <a:gd name="T21" fmla="*/ 545 h 824"/>
                <a:gd name="T22" fmla="*/ 562 w 825"/>
                <a:gd name="T23" fmla="*/ 499 h 824"/>
                <a:gd name="T24" fmla="*/ 583 w 825"/>
                <a:gd name="T25" fmla="*/ 439 h 824"/>
                <a:gd name="T26" fmla="*/ 583 w 825"/>
                <a:gd name="T27" fmla="*/ 385 h 824"/>
                <a:gd name="T28" fmla="*/ 563 w 825"/>
                <a:gd name="T29" fmla="*/ 329 h 824"/>
                <a:gd name="T30" fmla="*/ 495 w 825"/>
                <a:gd name="T31" fmla="*/ 262 h 824"/>
                <a:gd name="T32" fmla="*/ 441 w 825"/>
                <a:gd name="T33" fmla="*/ 242 h 824"/>
                <a:gd name="T34" fmla="*/ 413 w 825"/>
                <a:gd name="T35" fmla="*/ 0 h 824"/>
                <a:gd name="T36" fmla="*/ 522 w 825"/>
                <a:gd name="T37" fmla="*/ 15 h 824"/>
                <a:gd name="T38" fmla="*/ 621 w 825"/>
                <a:gd name="T39" fmla="*/ 57 h 824"/>
                <a:gd name="T40" fmla="*/ 705 w 825"/>
                <a:gd name="T41" fmla="*/ 121 h 824"/>
                <a:gd name="T42" fmla="*/ 769 w 825"/>
                <a:gd name="T43" fmla="*/ 205 h 824"/>
                <a:gd name="T44" fmla="*/ 810 w 825"/>
                <a:gd name="T45" fmla="*/ 303 h 824"/>
                <a:gd name="T46" fmla="*/ 825 w 825"/>
                <a:gd name="T47" fmla="*/ 413 h 824"/>
                <a:gd name="T48" fmla="*/ 810 w 825"/>
                <a:gd name="T49" fmla="*/ 522 h 824"/>
                <a:gd name="T50" fmla="*/ 769 w 825"/>
                <a:gd name="T51" fmla="*/ 621 h 824"/>
                <a:gd name="T52" fmla="*/ 705 w 825"/>
                <a:gd name="T53" fmla="*/ 703 h 824"/>
                <a:gd name="T54" fmla="*/ 621 w 825"/>
                <a:gd name="T55" fmla="*/ 768 h 824"/>
                <a:gd name="T56" fmla="*/ 522 w 825"/>
                <a:gd name="T57" fmla="*/ 809 h 824"/>
                <a:gd name="T58" fmla="*/ 413 w 825"/>
                <a:gd name="T59" fmla="*/ 824 h 824"/>
                <a:gd name="T60" fmla="*/ 303 w 825"/>
                <a:gd name="T61" fmla="*/ 809 h 824"/>
                <a:gd name="T62" fmla="*/ 205 w 825"/>
                <a:gd name="T63" fmla="*/ 768 h 824"/>
                <a:gd name="T64" fmla="*/ 121 w 825"/>
                <a:gd name="T65" fmla="*/ 703 h 824"/>
                <a:gd name="T66" fmla="*/ 57 w 825"/>
                <a:gd name="T67" fmla="*/ 621 h 824"/>
                <a:gd name="T68" fmla="*/ 16 w 825"/>
                <a:gd name="T69" fmla="*/ 522 h 824"/>
                <a:gd name="T70" fmla="*/ 0 w 825"/>
                <a:gd name="T71" fmla="*/ 413 h 824"/>
                <a:gd name="T72" fmla="*/ 16 w 825"/>
                <a:gd name="T73" fmla="*/ 303 h 824"/>
                <a:gd name="T74" fmla="*/ 57 w 825"/>
                <a:gd name="T75" fmla="*/ 205 h 824"/>
                <a:gd name="T76" fmla="*/ 121 w 825"/>
                <a:gd name="T77" fmla="*/ 121 h 824"/>
                <a:gd name="T78" fmla="*/ 205 w 825"/>
                <a:gd name="T79" fmla="*/ 57 h 824"/>
                <a:gd name="T80" fmla="*/ 303 w 825"/>
                <a:gd name="T81" fmla="*/ 15 h 824"/>
                <a:gd name="T82" fmla="*/ 413 w 825"/>
                <a:gd name="T8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5" h="824">
                  <a:moveTo>
                    <a:pt x="413" y="102"/>
                  </a:moveTo>
                  <a:lnTo>
                    <a:pt x="385" y="242"/>
                  </a:lnTo>
                  <a:lnTo>
                    <a:pt x="356" y="250"/>
                  </a:lnTo>
                  <a:lnTo>
                    <a:pt x="328" y="263"/>
                  </a:lnTo>
                  <a:lnTo>
                    <a:pt x="303" y="281"/>
                  </a:lnTo>
                  <a:lnTo>
                    <a:pt x="281" y="302"/>
                  </a:lnTo>
                  <a:lnTo>
                    <a:pt x="264" y="327"/>
                  </a:lnTo>
                  <a:lnTo>
                    <a:pt x="252" y="355"/>
                  </a:lnTo>
                  <a:lnTo>
                    <a:pt x="243" y="385"/>
                  </a:lnTo>
                  <a:lnTo>
                    <a:pt x="104" y="413"/>
                  </a:lnTo>
                  <a:lnTo>
                    <a:pt x="243" y="439"/>
                  </a:lnTo>
                  <a:lnTo>
                    <a:pt x="251" y="468"/>
                  </a:lnTo>
                  <a:lnTo>
                    <a:pt x="263" y="495"/>
                  </a:lnTo>
                  <a:lnTo>
                    <a:pt x="123" y="703"/>
                  </a:lnTo>
                  <a:lnTo>
                    <a:pt x="331" y="564"/>
                  </a:lnTo>
                  <a:lnTo>
                    <a:pt x="357" y="575"/>
                  </a:lnTo>
                  <a:lnTo>
                    <a:pt x="385" y="582"/>
                  </a:lnTo>
                  <a:lnTo>
                    <a:pt x="413" y="722"/>
                  </a:lnTo>
                  <a:lnTo>
                    <a:pt x="441" y="582"/>
                  </a:lnTo>
                  <a:lnTo>
                    <a:pt x="470" y="575"/>
                  </a:lnTo>
                  <a:lnTo>
                    <a:pt x="498" y="562"/>
                  </a:lnTo>
                  <a:lnTo>
                    <a:pt x="523" y="545"/>
                  </a:lnTo>
                  <a:lnTo>
                    <a:pt x="545" y="523"/>
                  </a:lnTo>
                  <a:lnTo>
                    <a:pt x="562" y="499"/>
                  </a:lnTo>
                  <a:lnTo>
                    <a:pt x="574" y="470"/>
                  </a:lnTo>
                  <a:lnTo>
                    <a:pt x="583" y="439"/>
                  </a:lnTo>
                  <a:lnTo>
                    <a:pt x="722" y="413"/>
                  </a:lnTo>
                  <a:lnTo>
                    <a:pt x="583" y="385"/>
                  </a:lnTo>
                  <a:lnTo>
                    <a:pt x="575" y="356"/>
                  </a:lnTo>
                  <a:lnTo>
                    <a:pt x="563" y="329"/>
                  </a:lnTo>
                  <a:lnTo>
                    <a:pt x="703" y="121"/>
                  </a:lnTo>
                  <a:lnTo>
                    <a:pt x="495" y="262"/>
                  </a:lnTo>
                  <a:lnTo>
                    <a:pt x="469" y="250"/>
                  </a:lnTo>
                  <a:lnTo>
                    <a:pt x="441" y="242"/>
                  </a:lnTo>
                  <a:lnTo>
                    <a:pt x="413" y="102"/>
                  </a:lnTo>
                  <a:close/>
                  <a:moveTo>
                    <a:pt x="413" y="0"/>
                  </a:moveTo>
                  <a:lnTo>
                    <a:pt x="469" y="4"/>
                  </a:lnTo>
                  <a:lnTo>
                    <a:pt x="522" y="15"/>
                  </a:lnTo>
                  <a:lnTo>
                    <a:pt x="574" y="33"/>
                  </a:lnTo>
                  <a:lnTo>
                    <a:pt x="621" y="57"/>
                  </a:lnTo>
                  <a:lnTo>
                    <a:pt x="665" y="86"/>
                  </a:lnTo>
                  <a:lnTo>
                    <a:pt x="705" y="121"/>
                  </a:lnTo>
                  <a:lnTo>
                    <a:pt x="740" y="161"/>
                  </a:lnTo>
                  <a:lnTo>
                    <a:pt x="769" y="205"/>
                  </a:lnTo>
                  <a:lnTo>
                    <a:pt x="793" y="252"/>
                  </a:lnTo>
                  <a:lnTo>
                    <a:pt x="810" y="303"/>
                  </a:lnTo>
                  <a:lnTo>
                    <a:pt x="821" y="356"/>
                  </a:lnTo>
                  <a:lnTo>
                    <a:pt x="825" y="413"/>
                  </a:lnTo>
                  <a:lnTo>
                    <a:pt x="821" y="468"/>
                  </a:lnTo>
                  <a:lnTo>
                    <a:pt x="810" y="522"/>
                  </a:lnTo>
                  <a:lnTo>
                    <a:pt x="793" y="572"/>
                  </a:lnTo>
                  <a:lnTo>
                    <a:pt x="769" y="621"/>
                  </a:lnTo>
                  <a:lnTo>
                    <a:pt x="740" y="664"/>
                  </a:lnTo>
                  <a:lnTo>
                    <a:pt x="705" y="703"/>
                  </a:lnTo>
                  <a:lnTo>
                    <a:pt x="665" y="738"/>
                  </a:lnTo>
                  <a:lnTo>
                    <a:pt x="621" y="768"/>
                  </a:lnTo>
                  <a:lnTo>
                    <a:pt x="574" y="791"/>
                  </a:lnTo>
                  <a:lnTo>
                    <a:pt x="522" y="809"/>
                  </a:lnTo>
                  <a:lnTo>
                    <a:pt x="469" y="820"/>
                  </a:lnTo>
                  <a:lnTo>
                    <a:pt x="413" y="824"/>
                  </a:lnTo>
                  <a:lnTo>
                    <a:pt x="357" y="820"/>
                  </a:lnTo>
                  <a:lnTo>
                    <a:pt x="303" y="809"/>
                  </a:lnTo>
                  <a:lnTo>
                    <a:pt x="252" y="791"/>
                  </a:lnTo>
                  <a:lnTo>
                    <a:pt x="205" y="768"/>
                  </a:lnTo>
                  <a:lnTo>
                    <a:pt x="161" y="738"/>
                  </a:lnTo>
                  <a:lnTo>
                    <a:pt x="121" y="703"/>
                  </a:lnTo>
                  <a:lnTo>
                    <a:pt x="86" y="664"/>
                  </a:lnTo>
                  <a:lnTo>
                    <a:pt x="57" y="621"/>
                  </a:lnTo>
                  <a:lnTo>
                    <a:pt x="33" y="572"/>
                  </a:lnTo>
                  <a:lnTo>
                    <a:pt x="16" y="522"/>
                  </a:lnTo>
                  <a:lnTo>
                    <a:pt x="5" y="468"/>
                  </a:lnTo>
                  <a:lnTo>
                    <a:pt x="0" y="413"/>
                  </a:lnTo>
                  <a:lnTo>
                    <a:pt x="5" y="356"/>
                  </a:lnTo>
                  <a:lnTo>
                    <a:pt x="16" y="303"/>
                  </a:lnTo>
                  <a:lnTo>
                    <a:pt x="33" y="252"/>
                  </a:lnTo>
                  <a:lnTo>
                    <a:pt x="57" y="205"/>
                  </a:lnTo>
                  <a:lnTo>
                    <a:pt x="86" y="161"/>
                  </a:lnTo>
                  <a:lnTo>
                    <a:pt x="121" y="121"/>
                  </a:lnTo>
                  <a:lnTo>
                    <a:pt x="161" y="86"/>
                  </a:lnTo>
                  <a:lnTo>
                    <a:pt x="205" y="57"/>
                  </a:lnTo>
                  <a:lnTo>
                    <a:pt x="252" y="33"/>
                  </a:lnTo>
                  <a:lnTo>
                    <a:pt x="303" y="15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9263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44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77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02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99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644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597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505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05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0415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372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457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673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65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746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027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838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6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43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217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303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7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1904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13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29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77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4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3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1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7C8DFC-B22C-405B-93A9-90ED90EC0385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25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0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>
            <a:extLst>
              <a:ext uri="{FF2B5EF4-FFF2-40B4-BE49-F238E27FC236}">
                <a16:creationId xmlns:a16="http://schemas.microsoft.com/office/drawing/2014/main" id="{04AA9BD8-5794-4537-997D-BAF59CA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80" y="-16886"/>
            <a:ext cx="8361633" cy="68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328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1" y="740304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Aan welke voorwaarden zou videobellen met de gemeente moeten voldoen?</a:t>
            </a:r>
          </a:p>
        </p:txBody>
      </p:sp>
      <p:sp>
        <p:nvSpPr>
          <p:cNvPr id="6" name="Tekstvak 8">
            <a:extLst>
              <a:ext uri="{FF2B5EF4-FFF2-40B4-BE49-F238E27FC236}">
                <a16:creationId xmlns:a16="http://schemas.microsoft.com/office/drawing/2014/main" id="{4DADAEBA-350C-4505-A62E-9E7F10D1ED4C}"/>
              </a:ext>
            </a:extLst>
          </p:cNvPr>
          <p:cNvSpPr txBox="1"/>
          <p:nvPr/>
        </p:nvSpPr>
        <p:spPr>
          <a:xfrm>
            <a:off x="5368791" y="5513380"/>
            <a:ext cx="41761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Niet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worden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opgenomen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Afspraken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wel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achteraf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 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terug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lezen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17D73AE1-E2EC-4B25-9CEB-BDA1AEA3675A}"/>
              </a:ext>
            </a:extLst>
          </p:cNvPr>
          <p:cNvSpPr txBox="1"/>
          <p:nvPr/>
        </p:nvSpPr>
        <p:spPr>
          <a:xfrm>
            <a:off x="6671279" y="2660310"/>
            <a:ext cx="1438299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Dit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gesprek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wordt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niet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opgenomen</a:t>
            </a: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kstvak 8">
            <a:extLst>
              <a:ext uri="{FF2B5EF4-FFF2-40B4-BE49-F238E27FC236}">
                <a16:creationId xmlns:a16="http://schemas.microsoft.com/office/drawing/2014/main" id="{7C618BCE-F8DC-49A5-9646-99DB35F1368A}"/>
              </a:ext>
            </a:extLst>
          </p:cNvPr>
          <p:cNvSpPr txBox="1"/>
          <p:nvPr/>
        </p:nvSpPr>
        <p:spPr>
          <a:xfrm>
            <a:off x="8204139" y="4751379"/>
            <a:ext cx="143829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Afspraken</a:t>
            </a: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kstvak 8">
            <a:extLst>
              <a:ext uri="{FF2B5EF4-FFF2-40B4-BE49-F238E27FC236}">
                <a16:creationId xmlns:a16="http://schemas.microsoft.com/office/drawing/2014/main" id="{6F24F30D-5AC1-4634-AFC2-36E12D400478}"/>
              </a:ext>
            </a:extLst>
          </p:cNvPr>
          <p:cNvSpPr txBox="1"/>
          <p:nvPr/>
        </p:nvSpPr>
        <p:spPr>
          <a:xfrm>
            <a:off x="256302" y="2146403"/>
            <a:ext cx="4176182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Veiligheid &amp; privacy</a:t>
            </a:r>
            <a:r>
              <a:rPr kumimoji="0" lang="nl-NL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(44% van de respondenten noemt dit)</a:t>
            </a: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2E4622B-1465-4FEF-9346-8D0905B769D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/>
              <a:t>Verwijderd op basis van WOB 10.2.g</a:t>
            </a:r>
            <a:r>
              <a:rPr lang="nl-NL">
                <a:cs typeface="Calibri"/>
              </a:rPr>
              <a:t>​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16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968067" y="529997"/>
            <a:ext cx="8958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 dirty="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</a:rPr>
              <a:t>Toekomst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F996C36-D4D2-4584-A1B7-2DFBC08608E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latin typeface="Calibri"/>
              </a:rPr>
              <a:t>Verwijderd op basis van WOB 10.2.g</a:t>
            </a:r>
            <a:r>
              <a:rPr lang="nl-NL">
                <a:latin typeface="Calibri"/>
                <a:cs typeface="Calibri"/>
              </a:rPr>
              <a:t>​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0250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 dirty="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339843" y="3429000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E55362-8635-4C03-9B12-2EE186F8F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9338" y="-5298"/>
            <a:ext cx="835170" cy="83517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434160" y="2559723"/>
            <a:ext cx="1118027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 ID Contact werken we samen aan een betere, toegankelijkere en veiligere online dienstverlening.</a:t>
            </a:r>
          </a:p>
        </p:txBody>
      </p:sp>
    </p:spTree>
    <p:extLst>
      <p:ext uri="{BB962C8B-B14F-4D97-AF65-F5344CB8AC3E}">
        <p14:creationId xmlns:p14="http://schemas.microsoft.com/office/powerpoint/2010/main" val="107398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RMA authenticatie in de App Store">
            <a:extLst>
              <a:ext uri="{FF2B5EF4-FFF2-40B4-BE49-F238E27FC236}">
                <a16:creationId xmlns:a16="http://schemas.microsoft.com/office/drawing/2014/main" id="{A019092D-93BD-4925-8709-898DE598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37" y="1729932"/>
            <a:ext cx="1491127" cy="149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giD | Home">
            <a:extLst>
              <a:ext uri="{FF2B5EF4-FFF2-40B4-BE49-F238E27FC236}">
                <a16:creationId xmlns:a16="http://schemas.microsoft.com/office/drawing/2014/main" id="{ECDAF4C1-AE4B-4863-B3A3-4542A118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26" y="4643477"/>
            <a:ext cx="1404485" cy="14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5ABF4020-5AAA-49D9-8C6E-50CCEAF692E4}"/>
              </a:ext>
            </a:extLst>
          </p:cNvPr>
          <p:cNvCxnSpPr>
            <a:cxnSpLocks/>
          </p:cNvCxnSpPr>
          <p:nvPr/>
        </p:nvCxnSpPr>
        <p:spPr>
          <a:xfrm flipH="1">
            <a:off x="3232243" y="13111"/>
            <a:ext cx="53363" cy="68317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B2D37CF-89FC-463E-A03A-6D631347444D}"/>
              </a:ext>
            </a:extLst>
          </p:cNvPr>
          <p:cNvCxnSpPr>
            <a:cxnSpLocks/>
          </p:cNvCxnSpPr>
          <p:nvPr/>
        </p:nvCxnSpPr>
        <p:spPr>
          <a:xfrm flipH="1">
            <a:off x="6235996" y="57661"/>
            <a:ext cx="53363" cy="68317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19B59DEA-517F-4D9B-8F6E-EEAFC765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4" y="1121956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-Mobile: Smartphones en abonnementen voor Mobiel &amp; Thuis">
            <a:extLst>
              <a:ext uri="{FF2B5EF4-FFF2-40B4-BE49-F238E27FC236}">
                <a16:creationId xmlns:a16="http://schemas.microsoft.com/office/drawing/2014/main" id="{BA634834-13EA-496F-96D7-680A801B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5" y="28154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Drechtsteden | Startersdagen.com &amp; Ondernemersdagen.com">
            <a:extLst>
              <a:ext uri="{FF2B5EF4-FFF2-40B4-BE49-F238E27FC236}">
                <a16:creationId xmlns:a16="http://schemas.microsoft.com/office/drawing/2014/main" id="{459A695F-2AA4-416A-A667-2B68C3B0C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65" y="2982125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emeente Nijmegen | Startersdagen.com &amp; Ondernemersdagen.com">
            <a:extLst>
              <a:ext uri="{FF2B5EF4-FFF2-40B4-BE49-F238E27FC236}">
                <a16:creationId xmlns:a16="http://schemas.microsoft.com/office/drawing/2014/main" id="{161AF550-42AB-4368-8E6F-D01CF12C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43" y="1158002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Gemeente Arnhem - Arnhem Klimaatbestendig">
            <a:extLst>
              <a:ext uri="{FF2B5EF4-FFF2-40B4-BE49-F238E27FC236}">
                <a16:creationId xmlns:a16="http://schemas.microsoft.com/office/drawing/2014/main" id="{82C2C31D-9EA4-4F85-873D-577CFF73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7" y="495345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Onlinevergadering">
            <a:extLst>
              <a:ext uri="{FF2B5EF4-FFF2-40B4-BE49-F238E27FC236}">
                <a16:creationId xmlns:a16="http://schemas.microsoft.com/office/drawing/2014/main" id="{DFC0D3A1-36FC-4196-A6B3-BAAF6B3DA2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2294" y="4491275"/>
            <a:ext cx="2220302" cy="2220302"/>
          </a:xfrm>
          <a:prstGeom prst="rect">
            <a:avLst/>
          </a:prstGeom>
        </p:spPr>
      </p:pic>
      <p:pic>
        <p:nvPicPr>
          <p:cNvPr id="3" name="Picture 2" descr="Belastingdienst (Nederland) - Wikipedia">
            <a:extLst>
              <a:ext uri="{FF2B5EF4-FFF2-40B4-BE49-F238E27FC236}">
                <a16:creationId xmlns:a16="http://schemas.microsoft.com/office/drawing/2014/main" id="{84652F86-7BF7-4F19-9696-EBB127EA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962" y="1534597"/>
            <a:ext cx="1932592" cy="10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van Novum innovatielab">
            <a:extLst>
              <a:ext uri="{FF2B5EF4-FFF2-40B4-BE49-F238E27FC236}">
                <a16:creationId xmlns:a16="http://schemas.microsoft.com/office/drawing/2014/main" id="{4C578F1E-16B8-4092-84D7-B6C277CF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763" y="3180260"/>
            <a:ext cx="1502489" cy="15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N University of Applied Sciences - Wikipedia">
            <a:extLst>
              <a:ext uri="{FF2B5EF4-FFF2-40B4-BE49-F238E27FC236}">
                <a16:creationId xmlns:a16="http://schemas.microsoft.com/office/drawing/2014/main" id="{9429F687-789E-48FD-BB44-6729E56C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218" y="4491275"/>
            <a:ext cx="1932593" cy="146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ogo ID contact ">
            <a:extLst>
              <a:ext uri="{FF2B5EF4-FFF2-40B4-BE49-F238E27FC236}">
                <a16:creationId xmlns:a16="http://schemas.microsoft.com/office/drawing/2014/main" id="{89C44596-036D-45E9-814A-883EB92BA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2" y="318097"/>
            <a:ext cx="2609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5C62CAE3-C36D-4B96-A4AB-D06BEC79268A}"/>
              </a:ext>
            </a:extLst>
          </p:cNvPr>
          <p:cNvCxnSpPr>
            <a:cxnSpLocks/>
          </p:cNvCxnSpPr>
          <p:nvPr/>
        </p:nvCxnSpPr>
        <p:spPr>
          <a:xfrm flipH="1">
            <a:off x="0" y="767737"/>
            <a:ext cx="12192000" cy="742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038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57E6880-F043-4811-8C65-4BE5AD9249AD}"/>
              </a:ext>
            </a:extLst>
          </p:cNvPr>
          <p:cNvSpPr txBox="1"/>
          <p:nvPr/>
        </p:nvSpPr>
        <p:spPr>
          <a:xfrm>
            <a:off x="1542978" y="2342458"/>
            <a:ext cx="99657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nl-NL" sz="2800" dirty="0">
                <a:latin typeface="Calibri" panose="020F0502020204030204" pitchFamily="34" charset="0"/>
              </a:rPr>
              <a:t>Gemeenten kunnen </a:t>
            </a:r>
            <a:r>
              <a:rPr lang="nl-NL" sz="2800" b="1" dirty="0">
                <a:latin typeface="Calibri" panose="020F0502020204030204" pitchFamily="34" charset="0"/>
              </a:rPr>
              <a:t>niet eenzelfde niveau van dienstverlening verlenen</a:t>
            </a:r>
            <a:r>
              <a:rPr lang="nl-NL" sz="2800" dirty="0">
                <a:latin typeface="Calibri" panose="020F0502020204030204" pitchFamily="34" charset="0"/>
              </a:rPr>
              <a:t> via de telefoon, chat en video als fysiek of online via </a:t>
            </a:r>
            <a:r>
              <a:rPr lang="nl-NL" sz="2800" dirty="0" err="1">
                <a:latin typeface="Calibri" panose="020F0502020204030204" pitchFamily="34" charset="0"/>
              </a:rPr>
              <a:t>DigiD</a:t>
            </a:r>
            <a:r>
              <a:rPr lang="nl-NL" sz="2800" dirty="0">
                <a:latin typeface="Calibri" panose="020F0502020204030204" pitchFamily="34" charset="0"/>
              </a:rPr>
              <a:t> mogelijk is. </a:t>
            </a: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endParaRPr lang="nl-NL" sz="2800" dirty="0">
              <a:latin typeface="Calibri" panose="020F0502020204030204" pitchFamily="34" charset="0"/>
            </a:endParaRPr>
          </a:p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nl-NL" sz="2800" dirty="0">
                <a:latin typeface="Calibri" panose="020F0502020204030204" pitchFamily="34" charset="0"/>
              </a:rPr>
              <a:t>“</a:t>
            </a:r>
            <a:r>
              <a:rPr lang="nl-NL" sz="2800" i="1" dirty="0">
                <a:latin typeface="Calibri" panose="020F0502020204030204" pitchFamily="34" charset="0"/>
              </a:rPr>
              <a:t>Wilt u dit weten? Sorry, dan moet u echt even langskomen.”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1024631" y="527337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  <a:sym typeface="Lato Black" charset="0"/>
              </a:rPr>
              <a:t>Probleemstelling</a:t>
            </a:r>
            <a:r>
              <a:rPr lang="nl-NL" sz="1800" b="1"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34433D7-56D6-4188-9F9F-E176F713B4AE}"/>
              </a:ext>
            </a:extLst>
          </p:cNvPr>
          <p:cNvSpPr txBox="1"/>
          <p:nvPr/>
        </p:nvSpPr>
        <p:spPr>
          <a:xfrm>
            <a:off x="2362436" y="5047356"/>
            <a:ext cx="7922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nl-NL" sz="2400" dirty="0">
                <a:effectLst/>
                <a:latin typeface="Calibri" panose="020F0502020204030204" pitchFamily="34" charset="0"/>
              </a:rPr>
              <a:t>Kernwoorden:</a:t>
            </a:r>
            <a:r>
              <a:rPr lang="nl-NL" sz="2400" dirty="0">
                <a:latin typeface="Calibri" panose="020F0502020204030204" pitchFamily="34" charset="0"/>
              </a:rPr>
              <a:t> </a:t>
            </a:r>
            <a:r>
              <a:rPr lang="nl-NL" sz="2400" dirty="0" err="1">
                <a:effectLst/>
                <a:latin typeface="Calibri" panose="020F0502020204030204" pitchFamily="34" charset="0"/>
              </a:rPr>
              <a:t>Omnichannel</a:t>
            </a:r>
            <a:r>
              <a:rPr lang="nl-NL" sz="2400" dirty="0">
                <a:effectLst/>
                <a:latin typeface="Calibri" panose="020F0502020204030204" pitchFamily="34" charset="0"/>
              </a:rPr>
              <a:t>, inclusief en betrouwbaar</a:t>
            </a:r>
          </a:p>
        </p:txBody>
      </p:sp>
    </p:spTree>
    <p:extLst>
      <p:ext uri="{BB962C8B-B14F-4D97-AF65-F5344CB8AC3E}">
        <p14:creationId xmlns:p14="http://schemas.microsoft.com/office/powerpoint/2010/main" val="32900239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E0F8AD1-8C8C-4E7F-82CC-7BF1AF16CE61}"/>
              </a:ext>
            </a:extLst>
          </p:cNvPr>
          <p:cNvSpPr txBox="1"/>
          <p:nvPr/>
        </p:nvSpPr>
        <p:spPr>
          <a:xfrm>
            <a:off x="1542978" y="2312216"/>
            <a:ext cx="10214867" cy="317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nl-NL" sz="2400" dirty="0">
                <a:effectLst/>
                <a:latin typeface="Calibri" panose="020F0502020204030204" pitchFamily="34" charset="0"/>
              </a:rPr>
              <a:t>Het doel van ID contact is aan te tonen dat er </a:t>
            </a:r>
            <a:r>
              <a:rPr lang="nl-NL" sz="2400" b="1" dirty="0">
                <a:effectLst/>
                <a:latin typeface="Calibri" panose="020F0502020204030204" pitchFamily="34" charset="0"/>
              </a:rPr>
              <a:t>een zelfde niveau van dienstverlening </a:t>
            </a:r>
            <a:r>
              <a:rPr lang="nl-NL" sz="2400" dirty="0">
                <a:effectLst/>
                <a:latin typeface="Calibri" panose="020F0502020204030204" pitchFamily="34" charset="0"/>
              </a:rPr>
              <a:t>mogelijk is voor telefonie, chat en videoconference als voor balie en website. </a:t>
            </a:r>
            <a:endParaRPr lang="nl-NL" sz="2400" dirty="0"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2400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  <a:latin typeface="Calibri" panose="020F0502020204030204" pitchFamily="34" charset="0"/>
              </a:rPr>
              <a:t>Werkend </a:t>
            </a:r>
            <a:r>
              <a:rPr lang="nl-NL" sz="2400" b="1" dirty="0">
                <a:effectLst/>
                <a:latin typeface="Calibri" panose="020F0502020204030204" pitchFamily="34" charset="0"/>
              </a:rPr>
              <a:t>open source</a:t>
            </a:r>
            <a:r>
              <a:rPr lang="nl-NL" sz="2400" dirty="0">
                <a:effectLst/>
                <a:latin typeface="Calibri" panose="020F0502020204030204" pitchFamily="34" charset="0"/>
              </a:rPr>
              <a:t> </a:t>
            </a:r>
            <a:r>
              <a:rPr lang="nl-NL" sz="2400" dirty="0" err="1">
                <a:effectLst/>
                <a:latin typeface="Calibri" panose="020F0502020204030204" pitchFamily="34" charset="0"/>
              </a:rPr>
              <a:t>PoC</a:t>
            </a:r>
            <a:r>
              <a:rPr lang="nl-NL" sz="2400" dirty="0">
                <a:effectLst/>
                <a:latin typeface="Calibri" panose="020F0502020204030204" pitchFamily="34" charset="0"/>
              </a:rPr>
              <a:t> van alle 3 de kanalen </a:t>
            </a:r>
          </a:p>
          <a:p>
            <a:pPr marL="6286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  <a:latin typeface="Calibri" panose="020F0502020204030204" pitchFamily="34" charset="0"/>
              </a:rPr>
              <a:t>Inzicht in de </a:t>
            </a:r>
            <a:r>
              <a:rPr lang="nl-NL" sz="2400" b="1" dirty="0">
                <a:effectLst/>
                <a:latin typeface="Calibri" panose="020F0502020204030204" pitchFamily="34" charset="0"/>
              </a:rPr>
              <a:t>gebruikerservaring</a:t>
            </a:r>
            <a:r>
              <a:rPr lang="nl-NL" sz="2400" dirty="0">
                <a:effectLst/>
                <a:latin typeface="Calibri" panose="020F0502020204030204" pitchFamily="34" charset="0"/>
              </a:rPr>
              <a:t> </a:t>
            </a:r>
          </a:p>
          <a:p>
            <a:pPr marL="6286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  <a:latin typeface="Calibri" panose="020F0502020204030204" pitchFamily="34" charset="0"/>
              </a:rPr>
              <a:t>Schaalbaar eindproduct met duidelijke </a:t>
            </a:r>
            <a:r>
              <a:rPr lang="nl-NL" sz="2400" b="1" dirty="0" err="1">
                <a:effectLst/>
                <a:latin typeface="Calibri" panose="020F0502020204030204" pitchFamily="34" charset="0"/>
              </a:rPr>
              <a:t>use</a:t>
            </a:r>
            <a:r>
              <a:rPr lang="nl-NL" sz="2400" b="1" dirty="0">
                <a:effectLst/>
                <a:latin typeface="Calibri" panose="020F0502020204030204" pitchFamily="34" charset="0"/>
              </a:rPr>
              <a:t> case </a:t>
            </a:r>
            <a:r>
              <a:rPr lang="nl-NL" sz="2400" dirty="0">
                <a:effectLst/>
                <a:latin typeface="Calibri" panose="020F0502020204030204" pitchFamily="34" charset="0"/>
              </a:rPr>
              <a:t>en </a:t>
            </a:r>
            <a:r>
              <a:rPr lang="nl-NL" sz="2400" b="1" dirty="0">
                <a:effectLst/>
                <a:latin typeface="Calibri" panose="020F0502020204030204" pitchFamily="34" charset="0"/>
              </a:rPr>
              <a:t>businesscase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1024630" y="527337"/>
            <a:ext cx="8958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 dirty="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</a:rPr>
              <a:t>Doel &amp; resultaten vooraf</a:t>
            </a:r>
          </a:p>
        </p:txBody>
      </p:sp>
    </p:spTree>
    <p:extLst>
      <p:ext uri="{BB962C8B-B14F-4D97-AF65-F5344CB8AC3E}">
        <p14:creationId xmlns:p14="http://schemas.microsoft.com/office/powerpoint/2010/main" val="437054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959831" y="476925"/>
            <a:ext cx="8958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 dirty="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</a:rPr>
              <a:t>Wat is ID Contact?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1CCC2E-8947-0C49-A696-925C1946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82" y="1771662"/>
            <a:ext cx="9048266" cy="50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00D205C7-A527-BD4B-8E93-A2B0094EB8EF}"/>
              </a:ext>
            </a:extLst>
          </p:cNvPr>
          <p:cNvSpPr txBox="1"/>
          <p:nvPr/>
        </p:nvSpPr>
        <p:spPr>
          <a:xfrm>
            <a:off x="8702853" y="2243771"/>
            <a:ext cx="258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algn="ctr">
              <a:spcBef>
                <a:spcPts val="0"/>
              </a:spcBef>
              <a:spcAft>
                <a:spcPts val="0"/>
              </a:spcAft>
            </a:pPr>
            <a:r>
              <a:rPr lang="nl-NL" sz="2400" dirty="0" err="1">
                <a:latin typeface="Calibri" panose="020F0502020204030204" pitchFamily="34" charset="0"/>
              </a:rPr>
              <a:t>p</a:t>
            </a:r>
            <a:r>
              <a:rPr lang="nl-NL" sz="2400" dirty="0" err="1">
                <a:effectLst/>
                <a:latin typeface="Calibri" panose="020F0502020204030204" pitchFamily="34" charset="0"/>
              </a:rPr>
              <a:t>oc.idcontact.nl</a:t>
            </a:r>
            <a:endParaRPr lang="nl-NL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445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368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" y="2920092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48135" y="1569282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926757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48135" y="1566544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941478" y="438431"/>
            <a:ext cx="89583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400" cap="all" spc="100" dirty="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</a:rPr>
              <a:t>Onderzoek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182DB-2B85-BD4D-A949-3FE29C879F43}"/>
              </a:ext>
            </a:extLst>
          </p:cNvPr>
          <p:cNvSpPr txBox="1"/>
          <p:nvPr/>
        </p:nvSpPr>
        <p:spPr>
          <a:xfrm>
            <a:off x="2020510" y="2173365"/>
            <a:ext cx="431850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L" sz="2400" b="1" dirty="0"/>
              <a:t>Slechthorenden en slechtzienden</a:t>
            </a:r>
          </a:p>
          <a:p>
            <a:r>
              <a:rPr lang="en-NL" sz="2400" dirty="0"/>
              <a:t>Methode: Kwalitatief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806F-B7D0-0446-8841-9263C33FC63B}"/>
              </a:ext>
            </a:extLst>
          </p:cNvPr>
          <p:cNvSpPr txBox="1"/>
          <p:nvPr/>
        </p:nvSpPr>
        <p:spPr>
          <a:xfrm>
            <a:off x="7177396" y="2173365"/>
            <a:ext cx="431850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L" sz="2400" b="1" dirty="0"/>
              <a:t>Behoefte-onderzoek videobellen</a:t>
            </a:r>
          </a:p>
          <a:p>
            <a:r>
              <a:rPr lang="en-NL" sz="2400" dirty="0"/>
              <a:t>Methode: Kwantitatief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C22BD-15EE-0740-AEBC-444AE4883FBC}"/>
              </a:ext>
            </a:extLst>
          </p:cNvPr>
          <p:cNvSpPr txBox="1"/>
          <p:nvPr/>
        </p:nvSpPr>
        <p:spPr>
          <a:xfrm>
            <a:off x="2035108" y="3390506"/>
            <a:ext cx="430131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L" sz="2400" b="1" dirty="0"/>
              <a:t>UX-onderzoek</a:t>
            </a:r>
          </a:p>
          <a:p>
            <a:r>
              <a:rPr lang="en-NL" sz="2400" dirty="0"/>
              <a:t>Methode: Kwalitatief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DA203-DD10-E84C-A8DB-74EC2623AE34}"/>
              </a:ext>
            </a:extLst>
          </p:cNvPr>
          <p:cNvSpPr txBox="1"/>
          <p:nvPr/>
        </p:nvSpPr>
        <p:spPr>
          <a:xfrm>
            <a:off x="7177396" y="3379134"/>
            <a:ext cx="431850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L" sz="2400" b="1" dirty="0"/>
              <a:t>Gebruikerstest</a:t>
            </a:r>
          </a:p>
          <a:p>
            <a:r>
              <a:rPr lang="en-NL" sz="2400" dirty="0"/>
              <a:t>Methode: Kwantitatief</a:t>
            </a:r>
          </a:p>
        </p:txBody>
      </p:sp>
      <p:sp>
        <p:nvSpPr>
          <p:cNvPr id="14" name="Tekstvak 10">
            <a:extLst>
              <a:ext uri="{FF2B5EF4-FFF2-40B4-BE49-F238E27FC236}">
                <a16:creationId xmlns:a16="http://schemas.microsoft.com/office/drawing/2014/main" id="{4986B5AF-4F05-7948-8A7F-15D5EDFB7B14}"/>
              </a:ext>
            </a:extLst>
          </p:cNvPr>
          <p:cNvSpPr txBox="1"/>
          <p:nvPr/>
        </p:nvSpPr>
        <p:spPr>
          <a:xfrm>
            <a:off x="3432578" y="5139159"/>
            <a:ext cx="7922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2400" dirty="0">
                <a:effectLst/>
                <a:latin typeface="Calibri" panose="020F0502020204030204" pitchFamily="34" charset="0"/>
              </a:rPr>
              <a:t>Iteratieve cyclus van ontwerp &amp; onderzoek</a:t>
            </a:r>
          </a:p>
        </p:txBody>
      </p:sp>
    </p:spTree>
    <p:extLst>
      <p:ext uri="{BB962C8B-B14F-4D97-AF65-F5344CB8AC3E}">
        <p14:creationId xmlns:p14="http://schemas.microsoft.com/office/powerpoint/2010/main" val="36397015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566358" y="2942792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nl-NL" sz="2800" b="1" dirty="0">
                <a:latin typeface="Calibri"/>
                <a:cs typeface="Calibri"/>
              </a:rPr>
              <a:t>Verwijderd op basis van WOB 10.2.g</a:t>
            </a:r>
            <a:endParaRPr lang="nl-NL" dirty="0">
              <a:ea typeface="+mj-e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EF3915-6310-4C5D-8290-DA8861A85A1A}"/>
              </a:ext>
            </a:extLst>
          </p:cNvPr>
          <p:cNvSpPr txBox="1">
            <a:spLocks/>
          </p:cNvSpPr>
          <p:nvPr/>
        </p:nvSpPr>
        <p:spPr>
          <a:xfrm>
            <a:off x="401835" y="752041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Zien inwoners de toegevoegde waarde van videobellen?</a:t>
            </a:r>
          </a:p>
        </p:txBody>
      </p:sp>
    </p:spTree>
    <p:extLst>
      <p:ext uri="{BB962C8B-B14F-4D97-AF65-F5344CB8AC3E}">
        <p14:creationId xmlns:p14="http://schemas.microsoft.com/office/powerpoint/2010/main" val="322745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373090"/>
          <a:ext cx="12192000" cy="548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5484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1" y="604837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Over persoonlijke, ingrijpende en langdurige vraagstukken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5DEC45-1477-4923-A777-7A08B961B412}"/>
              </a:ext>
            </a:extLst>
          </p:cNvPr>
          <p:cNvSpPr txBox="1">
            <a:spLocks/>
          </p:cNvSpPr>
          <p:nvPr/>
        </p:nvSpPr>
        <p:spPr>
          <a:xfrm>
            <a:off x="298933" y="1375697"/>
            <a:ext cx="11937368" cy="440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Inwoners die voor onderstaande onderwerpen contact hadden met de gemeente zouden dit ook via videobellen willen regelen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1BFFE92-C9F5-4C96-ACCA-0A47A352CE3C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/>
              <a:t>Verwijderd op basis van WOB 10.2.g</a:t>
            </a:r>
            <a:r>
              <a:rPr lang="nl-NL">
                <a:cs typeface="Calibri"/>
              </a:rPr>
              <a:t>​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639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1" y="604837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Waarom zouden inwoners </a:t>
            </a:r>
            <a:r>
              <a:rPr kumimoji="0" lang="nl-NL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niet</a:t>
            </a: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 willen videobellen?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Tekstvak 8">
            <a:extLst>
              <a:ext uri="{FF2B5EF4-FFF2-40B4-BE49-F238E27FC236}">
                <a16:creationId xmlns:a16="http://schemas.microsoft.com/office/drawing/2014/main" id="{F80509B8-0345-44D1-A039-EC2E430A127C}"/>
              </a:ext>
            </a:extLst>
          </p:cNvPr>
          <p:cNvSpPr txBox="1"/>
          <p:nvPr/>
        </p:nvSpPr>
        <p:spPr>
          <a:xfrm>
            <a:off x="5732073" y="3239201"/>
            <a:ext cx="63711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vs.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101447" y="5318634"/>
            <a:ext cx="338031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Niet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persoonlijk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genoeg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CAA861C6-F5AA-4FAD-B32F-B1EDE74D211C}"/>
              </a:ext>
            </a:extLst>
          </p:cNvPr>
          <p:cNvSpPr txBox="1"/>
          <p:nvPr/>
        </p:nvSpPr>
        <p:spPr>
          <a:xfrm>
            <a:off x="7682153" y="5271985"/>
            <a:ext cx="338031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Te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persoonlijk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/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privé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99CB028-103F-40A0-BCB2-30083D54EC2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/>
              <a:t>Verwijderd op basis van WOB 10.2.g</a:t>
            </a:r>
            <a:r>
              <a:rPr lang="nl-NL">
                <a:cs typeface="Calibri"/>
              </a:rPr>
              <a:t>​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23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5C08AF-F128-475C-8C86-B2F2BC0BC715}">
  <ds:schemaRefs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6A2E9A-E426-416F-BDE8-F43A178D0F2B}"/>
</file>

<file path=customXml/itemProps3.xml><?xml version="1.0" encoding="utf-8"?>
<ds:datastoreItem xmlns:ds="http://schemas.openxmlformats.org/officeDocument/2006/customXml" ds:itemID="{EE24A492-F859-4EA5-A525-2062341EC9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271</Words>
  <Application>Microsoft Office PowerPoint</Application>
  <PresentationFormat>Breedbeeld</PresentationFormat>
  <Paragraphs>52</Paragraphs>
  <Slides>12</Slides>
  <Notes>7</Notes>
  <HiddenSlides>1</HiddenSlides>
  <MMClips>0</MMClips>
  <ScaleCrop>false</ScaleCrop>
  <HeadingPairs>
    <vt:vector size="4" baseType="variant">
      <vt:variant>
        <vt:lpstr>Thema</vt:lpstr>
      </vt:variant>
      <vt:variant>
        <vt:i4>3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Integraal</vt:lpstr>
      <vt:lpstr>Kantoorthema</vt:lpstr>
      <vt:lpstr>1_Kantoorthema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Pascal</cp:lastModifiedBy>
  <cp:revision>33</cp:revision>
  <cp:lastPrinted>2021-01-11T14:17:33Z</cp:lastPrinted>
  <dcterms:created xsi:type="dcterms:W3CDTF">2020-04-28T09:13:37Z</dcterms:created>
  <dcterms:modified xsi:type="dcterms:W3CDTF">2021-09-15T13:50:30Z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