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7" r:id="rId5"/>
    <p:sldId id="294" r:id="rId6"/>
    <p:sldId id="274" r:id="rId7"/>
    <p:sldId id="271" r:id="rId8"/>
    <p:sldId id="283" r:id="rId9"/>
    <p:sldId id="284" r:id="rId10"/>
    <p:sldId id="269" r:id="rId11"/>
    <p:sldId id="291" r:id="rId12"/>
    <p:sldId id="292" r:id="rId13"/>
    <p:sldId id="290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89B85-9133-4A48-A555-B966B2D46799}" v="12" dt="2021-09-15T18:10:58.681"/>
    <p1510:client id="{6B9BC964-2347-43AB-AC33-DFCA11213A2F}" v="2" dt="2021-09-13T15:09:12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van den Heuvel2" userId="S::erik.vanden.heuvel_arnhem.nl#ext#@old.onmicrosoft.com::0e8ca815-56d4-45ef-95b0-a907d487a16d" providerId="AD" clId="Web-{6B9BC964-2347-43AB-AC33-DFCA11213A2F}"/>
    <pc:docChg chg="modSld">
      <pc:chgData name="Erik van den Heuvel2" userId="S::erik.vanden.heuvel_arnhem.nl#ext#@old.onmicrosoft.com::0e8ca815-56d4-45ef-95b0-a907d487a16d" providerId="AD" clId="Web-{6B9BC964-2347-43AB-AC33-DFCA11213A2F}" dt="2021-09-13T15:09:12.206" v="1"/>
      <pc:docMkLst>
        <pc:docMk/>
      </pc:docMkLst>
      <pc:sldChg chg="delSp">
        <pc:chgData name="Erik van den Heuvel2" userId="S::erik.vanden.heuvel_arnhem.nl#ext#@old.onmicrosoft.com::0e8ca815-56d4-45ef-95b0-a907d487a16d" providerId="AD" clId="Web-{6B9BC964-2347-43AB-AC33-DFCA11213A2F}" dt="2021-09-13T15:09:12.206" v="1"/>
        <pc:sldMkLst>
          <pc:docMk/>
          <pc:sldMk cId="693437877" sldId="274"/>
        </pc:sldMkLst>
        <pc:picChg chg="del">
          <ac:chgData name="Erik van den Heuvel2" userId="S::erik.vanden.heuvel_arnhem.nl#ext#@old.onmicrosoft.com::0e8ca815-56d4-45ef-95b0-a907d487a16d" providerId="AD" clId="Web-{6B9BC964-2347-43AB-AC33-DFCA11213A2F}" dt="2021-09-13T15:09:12.206" v="1"/>
          <ac:picMkLst>
            <pc:docMk/>
            <pc:sldMk cId="693437877" sldId="274"/>
            <ac:picMk id="17" creationId="{05028831-C42F-4EDC-B142-5BD716E1FA3A}"/>
          </ac:picMkLst>
        </pc:picChg>
      </pc:sldChg>
      <pc:sldChg chg="delSp">
        <pc:chgData name="Erik van den Heuvel2" userId="S::erik.vanden.heuvel_arnhem.nl#ext#@old.onmicrosoft.com::0e8ca815-56d4-45ef-95b0-a907d487a16d" providerId="AD" clId="Web-{6B9BC964-2347-43AB-AC33-DFCA11213A2F}" dt="2021-09-13T15:09:07.127" v="0"/>
        <pc:sldMkLst>
          <pc:docMk/>
          <pc:sldMk cId="2835872119" sldId="294"/>
        </pc:sldMkLst>
        <pc:picChg chg="del">
          <ac:chgData name="Erik van den Heuvel2" userId="S::erik.vanden.heuvel_arnhem.nl#ext#@old.onmicrosoft.com::0e8ca815-56d4-45ef-95b0-a907d487a16d" providerId="AD" clId="Web-{6B9BC964-2347-43AB-AC33-DFCA11213A2F}" dt="2021-09-13T15:09:07.127" v="0"/>
          <ac:picMkLst>
            <pc:docMk/>
            <pc:sldMk cId="2835872119" sldId="294"/>
            <ac:picMk id="17" creationId="{05028831-C42F-4EDC-B142-5BD716E1FA3A}"/>
          </ac:picMkLst>
        </pc:picChg>
      </pc:sldChg>
    </pc:docChg>
  </pc:docChgLst>
  <pc:docChgLst>
    <pc:chgData name="Marjo Potters" userId="S::m.potters_tele-bs.com#ext#@old.onmicrosoft.com::83c792f1-8e10-46eb-9d5e-f12296ae9b80" providerId="AD" clId="Web-{2A789B85-9133-4A48-A555-B966B2D46799}"/>
    <pc:docChg chg="modSld">
      <pc:chgData name="Marjo Potters" userId="S::m.potters_tele-bs.com#ext#@old.onmicrosoft.com::83c792f1-8e10-46eb-9d5e-f12296ae9b80" providerId="AD" clId="Web-{2A789B85-9133-4A48-A555-B966B2D46799}" dt="2021-09-15T18:10:58.681" v="8"/>
      <pc:docMkLst>
        <pc:docMk/>
      </pc:docMkLst>
      <pc:sldChg chg="addSp delSp">
        <pc:chgData name="Marjo Potters" userId="S::m.potters_tele-bs.com#ext#@old.onmicrosoft.com::83c792f1-8e10-46eb-9d5e-f12296ae9b80" providerId="AD" clId="Web-{2A789B85-9133-4A48-A555-B966B2D46799}" dt="2021-09-15T18:10:46.805" v="2"/>
        <pc:sldMkLst>
          <pc:docMk/>
          <pc:sldMk cId="222979572" sldId="283"/>
        </pc:sldMkLst>
        <pc:spChg chg="del">
          <ac:chgData name="Marjo Potters" userId="S::m.potters_tele-bs.com#ext#@old.onmicrosoft.com::83c792f1-8e10-46eb-9d5e-f12296ae9b80" providerId="AD" clId="Web-{2A789B85-9133-4A48-A555-B966B2D46799}" dt="2021-09-15T18:10:44.680" v="0"/>
          <ac:spMkLst>
            <pc:docMk/>
            <pc:sldMk cId="222979572" sldId="283"/>
            <ac:spMk id="13" creationId="{660A44A4-B374-4E0E-B132-554B8BF7E08D}"/>
          </ac:spMkLst>
        </pc:spChg>
        <pc:spChg chg="add">
          <ac:chgData name="Marjo Potters" userId="S::m.potters_tele-bs.com#ext#@old.onmicrosoft.com::83c792f1-8e10-46eb-9d5e-f12296ae9b80" providerId="AD" clId="Web-{2A789B85-9133-4A48-A555-B966B2D46799}" dt="2021-09-15T18:10:46.805" v="2"/>
          <ac:spMkLst>
            <pc:docMk/>
            <pc:sldMk cId="222979572" sldId="283"/>
            <ac:spMk id="15" creationId="{5C8246C1-41D2-457E-A819-A9469068AC60}"/>
          </ac:spMkLst>
        </pc:spChg>
        <pc:picChg chg="del">
          <ac:chgData name="Marjo Potters" userId="S::m.potters_tele-bs.com#ext#@old.onmicrosoft.com::83c792f1-8e10-46eb-9d5e-f12296ae9b80" providerId="AD" clId="Web-{2A789B85-9133-4A48-A555-B966B2D46799}" dt="2021-09-15T18:10:45.337" v="1"/>
          <ac:picMkLst>
            <pc:docMk/>
            <pc:sldMk cId="222979572" sldId="283"/>
            <ac:picMk id="9" creationId="{74421BD4-0BD5-4601-90C7-834C91F55A07}"/>
          </ac:picMkLst>
        </pc:picChg>
      </pc:sldChg>
      <pc:sldChg chg="addSp delSp modSp">
        <pc:chgData name="Marjo Potters" userId="S::m.potters_tele-bs.com#ext#@old.onmicrosoft.com::83c792f1-8e10-46eb-9d5e-f12296ae9b80" providerId="AD" clId="Web-{2A789B85-9133-4A48-A555-B966B2D46799}" dt="2021-09-15T18:10:58.681" v="8"/>
        <pc:sldMkLst>
          <pc:docMk/>
          <pc:sldMk cId="1886834665" sldId="284"/>
        </pc:sldMkLst>
        <pc:spChg chg="add">
          <ac:chgData name="Marjo Potters" userId="S::m.potters_tele-bs.com#ext#@old.onmicrosoft.com::83c792f1-8e10-46eb-9d5e-f12296ae9b80" providerId="AD" clId="Web-{2A789B85-9133-4A48-A555-B966B2D46799}" dt="2021-09-15T18:10:58.681" v="8"/>
          <ac:spMkLst>
            <pc:docMk/>
            <pc:sldMk cId="1886834665" sldId="284"/>
            <ac:spMk id="35" creationId="{5C8246C1-41D2-457E-A819-A9469068AC60}"/>
          </ac:spMkLst>
        </pc:spChg>
        <pc:spChg chg="del mod">
          <ac:chgData name="Marjo Potters" userId="S::m.potters_tele-bs.com#ext#@old.onmicrosoft.com::83c792f1-8e10-46eb-9d5e-f12296ae9b80" providerId="AD" clId="Web-{2A789B85-9133-4A48-A555-B966B2D46799}" dt="2021-09-15T18:10:54.040" v="5"/>
          <ac:spMkLst>
            <pc:docMk/>
            <pc:sldMk cId="1886834665" sldId="284"/>
            <ac:spMk id="60" creationId="{1CE378A6-39F7-4BCF-8336-A11C9365D350}"/>
          </ac:spMkLst>
        </pc:spChg>
        <pc:spChg chg="del">
          <ac:chgData name="Marjo Potters" userId="S::m.potters_tele-bs.com#ext#@old.onmicrosoft.com::83c792f1-8e10-46eb-9d5e-f12296ae9b80" providerId="AD" clId="Web-{2A789B85-9133-4A48-A555-B966B2D46799}" dt="2021-09-15T18:10:56.899" v="7"/>
          <ac:spMkLst>
            <pc:docMk/>
            <pc:sldMk cId="1886834665" sldId="284"/>
            <ac:spMk id="62" creationId="{837F5C68-A222-484C-84F2-590F27E8C73E}"/>
          </ac:spMkLst>
        </pc:spChg>
        <pc:spChg chg="del">
          <ac:chgData name="Marjo Potters" userId="S::m.potters_tele-bs.com#ext#@old.onmicrosoft.com::83c792f1-8e10-46eb-9d5e-f12296ae9b80" providerId="AD" clId="Web-{2A789B85-9133-4A48-A555-B966B2D46799}" dt="2021-09-15T18:10:50.602" v="3"/>
          <ac:spMkLst>
            <pc:docMk/>
            <pc:sldMk cId="1886834665" sldId="284"/>
            <ac:spMk id="67" creationId="{56709B89-251D-4EB8-AA9F-DA52AC8D3AC1}"/>
          </ac:spMkLst>
        </pc:spChg>
        <pc:spChg chg="del">
          <ac:chgData name="Marjo Potters" userId="S::m.potters_tele-bs.com#ext#@old.onmicrosoft.com::83c792f1-8e10-46eb-9d5e-f12296ae9b80" providerId="AD" clId="Web-{2A789B85-9133-4A48-A555-B966B2D46799}" dt="2021-09-15T18:10:55.368" v="6"/>
          <ac:spMkLst>
            <pc:docMk/>
            <pc:sldMk cId="1886834665" sldId="284"/>
            <ac:spMk id="68" creationId="{CC94FE83-E61C-4D4E-A5D4-355B476B22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2044-6256-4701-94C0-1CA29E4D7CF1}" type="datetimeFigureOut">
              <a:rPr lang="en-GB"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6606C-3E6F-4D72-973A-D1D4942CC58D}" type="slidenum">
              <a:rPr lang="en-GB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1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 System Usability Scale score 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op 79 (van 100).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betekent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website </a:t>
            </a:r>
            <a:r>
              <a:rPr lang="en-US" dirty="0" err="1"/>
              <a:t>ruim</a:t>
            </a:r>
            <a:r>
              <a:rPr lang="en-US" dirty="0"/>
              <a:t> </a:t>
            </a:r>
            <a:r>
              <a:rPr lang="en-US" dirty="0" err="1"/>
              <a:t>boven</a:t>
            </a:r>
            <a:r>
              <a:rPr lang="en-US" dirty="0"/>
              <a:t> het </a:t>
            </a:r>
            <a:r>
              <a:rPr lang="en-US" dirty="0" err="1"/>
              <a:t>gemiddelde</a:t>
            </a:r>
            <a:r>
              <a:rPr lang="en-US" dirty="0"/>
              <a:t> van 68 zit. De </a:t>
            </a:r>
            <a:r>
              <a:rPr lang="en-US" dirty="0" err="1"/>
              <a:t>gebruiksvriendelijkheid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daarmee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beoordeeld</a:t>
            </a:r>
            <a:r>
              <a:rPr lang="en-US" dirty="0"/>
              <a:t>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606C-3E6F-4D72-973A-D1D4942CC58D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3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</a:t>
            </a:r>
            <a:r>
              <a:rPr lang="en-US" err="1"/>
              <a:t>hebben</a:t>
            </a:r>
            <a:r>
              <a:rPr lang="en-US"/>
              <a:t> de </a:t>
            </a:r>
            <a:r>
              <a:rPr lang="en-US" err="1"/>
              <a:t>inwoners</a:t>
            </a:r>
            <a:r>
              <a:rPr lang="en-US"/>
              <a:t> die </a:t>
            </a:r>
            <a:r>
              <a:rPr lang="en-US" err="1"/>
              <a:t>testen</a:t>
            </a:r>
            <a:r>
              <a:rPr lang="en-US"/>
              <a:t> op </a:t>
            </a:r>
            <a:r>
              <a:rPr lang="en-US" err="1"/>
              <a:t>afstand</a:t>
            </a:r>
            <a:r>
              <a:rPr lang="en-US"/>
              <a:t> de </a:t>
            </a:r>
            <a:r>
              <a:rPr lang="en-US" err="1"/>
              <a:t>vraag</a:t>
            </a:r>
            <a:r>
              <a:rPr lang="en-US"/>
              <a:t> </a:t>
            </a:r>
            <a:r>
              <a:rPr lang="en-US" err="1"/>
              <a:t>gesteld</a:t>
            </a:r>
            <a:r>
              <a:rPr lang="en-US"/>
              <a:t> of </a:t>
            </a:r>
            <a:r>
              <a:rPr lang="en-US" err="1"/>
              <a:t>ze</a:t>
            </a:r>
            <a:r>
              <a:rPr lang="en-US"/>
              <a:t> ID Contact in de </a:t>
            </a:r>
            <a:r>
              <a:rPr lang="en-US" err="1"/>
              <a:t>toekomst</a:t>
            </a:r>
            <a:r>
              <a:rPr lang="en-US"/>
              <a:t> </a:t>
            </a:r>
            <a:r>
              <a:rPr lang="en-US" err="1"/>
              <a:t>zouden</a:t>
            </a:r>
            <a:r>
              <a:rPr lang="en-US"/>
              <a:t> </a:t>
            </a:r>
            <a:r>
              <a:rPr lang="en-US" err="1"/>
              <a:t>willen</a:t>
            </a:r>
            <a:r>
              <a:rPr lang="en-US"/>
              <a:t> </a:t>
            </a:r>
            <a:r>
              <a:rPr lang="en-US" err="1"/>
              <a:t>gebruiken</a:t>
            </a:r>
            <a:r>
              <a:rPr lang="en-US"/>
              <a:t>.  78% </a:t>
            </a:r>
            <a:r>
              <a:rPr lang="en-US" err="1"/>
              <a:t>reageert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positief</a:t>
            </a:r>
            <a:r>
              <a:rPr lang="en-US"/>
              <a:t> op </a:t>
            </a:r>
            <a:r>
              <a:rPr lang="en-US" err="1"/>
              <a:t>en</a:t>
            </a:r>
            <a:r>
              <a:rPr lang="en-US"/>
              <a:t> 7% </a:t>
            </a:r>
            <a:r>
              <a:rPr lang="en-US" err="1"/>
              <a:t>geeft</a:t>
            </a:r>
            <a:r>
              <a:rPr lang="en-US"/>
              <a:t> </a:t>
            </a:r>
            <a:r>
              <a:rPr lang="en-US" err="1"/>
              <a:t>aan</a:t>
            </a:r>
            <a:r>
              <a:rPr lang="en-US"/>
              <a:t> het </a:t>
            </a:r>
            <a:r>
              <a:rPr lang="en-US" err="1"/>
              <a:t>niet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willen</a:t>
            </a:r>
            <a:r>
              <a:rPr lang="en-US"/>
              <a:t> </a:t>
            </a:r>
            <a:r>
              <a:rPr lang="en-US" err="1"/>
              <a:t>gebruiken</a:t>
            </a:r>
            <a:r>
              <a:rPr lang="en-US"/>
              <a:t>.  De </a:t>
            </a:r>
            <a:r>
              <a:rPr lang="en-US" err="1"/>
              <a:t>overige</a:t>
            </a:r>
            <a:r>
              <a:rPr lang="en-US"/>
              <a:t> 17% van de </a:t>
            </a:r>
            <a:r>
              <a:rPr lang="en-US" err="1"/>
              <a:t>inwoners</a:t>
            </a:r>
            <a:r>
              <a:rPr lang="en-US"/>
              <a:t> </a:t>
            </a:r>
            <a:r>
              <a:rPr lang="en-US" err="1"/>
              <a:t>twijfelt</a:t>
            </a:r>
            <a:r>
              <a:rPr lang="en-US"/>
              <a:t> of </a:t>
            </a:r>
            <a:r>
              <a:rPr lang="en-US" err="1"/>
              <a:t>heeft</a:t>
            </a:r>
            <a:r>
              <a:rPr lang="en-US"/>
              <a:t> </a:t>
            </a:r>
            <a:r>
              <a:rPr lang="en-US" err="1"/>
              <a:t>geen</a:t>
            </a:r>
            <a:r>
              <a:rPr lang="en-US"/>
              <a:t> </a:t>
            </a:r>
            <a:r>
              <a:rPr lang="en-US" err="1"/>
              <a:t>mening</a:t>
            </a:r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6606C-3E6F-4D72-973A-D1D4942CC58D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9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EB177-F1F5-4C42-BF06-EEEA525D9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EFD5DF-0458-4B6B-9066-CDF6841A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0002D5-E325-4A6D-8EA0-123F2B2A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65DBF0C-54C8-4C44-B094-D09CBB40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F5D1C9-4C54-420B-B196-1F62151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60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0FF02-DBB9-436F-A3FF-72FD99B0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3C9E94E-C281-492F-8F72-01AAE2D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1EF23E-AB0F-480C-97E6-73A02028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311BA4-4124-4D25-BEB8-D4CBF142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56A2F7-8DE1-4474-97D9-CFAE9215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3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4B681D8-3E16-4BFF-BA07-A93BD9321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13D7B8C-FF77-4257-BAE2-4BF23FBB5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D6A350-EE62-48BE-AD8E-8764B7E1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C0645E-8F65-4226-9279-A7E0EF3F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470969-3557-424D-9E4D-39490D45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77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AE003-9249-4F5D-88B1-940781DA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0E528C-6CBD-436D-A34A-BAB20077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0CC330-5B6F-44A7-8D1C-7BE997FE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0F2625-E742-4DB4-B74D-FE18F4F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A9F5C0-609C-408A-96E2-22E1823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44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061FF-3487-41A4-A787-B3684916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0FE176-AA90-4E1A-ABB0-9EDBCA05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94B89C-181C-4ED8-B3F4-151F55BD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3CA605-C423-4065-9AC5-3FA13E42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64E5B7-847F-4381-A653-EB2A0A70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15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82BBF-5A55-42D0-9CF5-7517C7C6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C236B8-C676-4BA3-8323-0CC837376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FE6EAF-6989-4271-9F38-767795FB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7AE849-1884-452A-AE25-3D01E9E1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9A20E7-4100-408D-A6ED-FBD38FBF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EFAEB6-4D22-4042-8D6F-722E9C1D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5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81EFB-6025-42E4-9752-B8DB733F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A43600-C3EF-4451-8F2F-C9485CF0F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D739E0C-9EC9-4EAD-A92A-89902676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DD4936F-A96E-4B5E-8A33-075C92480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56597B-C993-448F-BFFE-0192EF567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25A30DE-8B73-4701-A6E6-28FF6F42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1C7FE93-3CFB-40EA-AC0F-A18403BC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867B45E-5359-4E37-8619-557B106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F8F38-958A-4FBE-BE0E-DAFBF875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BD077B-95B7-4C14-8EBE-71917BB8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CADD58F-9F07-48C2-9F5F-51B8A436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AF8C110-F9DC-4F45-A447-00E1C824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73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A0B64BF-84F6-4215-AE80-B247C3C2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8ED67A-4A50-46C6-B933-97FD1CE8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0392E57-A671-46AE-B5F9-BFAC940C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4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977-5AF4-4BC3-8843-3D77DEA2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64CEE9-1540-4FAA-B9AA-FA81DDA2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9CB9A5-13AE-4A28-A6C7-E6766522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C16BE7-FED2-423F-871E-45E3B10F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018B2F-C9AE-4DC8-B1A2-DEE6C2AB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D66F21-D923-4EA5-B9ED-728F292E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A94A2-ADAC-4108-9C9B-2F68D76F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AEBF89D-156E-4E02-B108-8D05FCE34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BB45E2B-3B71-4C2B-BEC7-9E85C56B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9944DB-36F7-46F1-8920-F9EFA122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B48DB7-24E2-46BE-805A-B6C55E61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15D662-3DA2-4F66-BFAE-673B04FC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3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2A03E67-7C3F-4510-9BBB-D8B67741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C31DCA-E476-4B5D-A833-C4E8986D4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F63405-6E4A-43EB-BC84-6C08F806C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CE42-11AF-4B53-8834-153F6E06CDDB}" type="datetimeFigureOut">
              <a:rPr lang="nl-NL" smtClean="0"/>
              <a:t>15-9-2021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9E655C-5664-4F86-9965-AB7154C10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0E8D2B-A88B-4BBD-A0FC-C369FDD16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604F-A35E-4A65-B0D6-C12C3ABFF69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96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vimeo.com/51994374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d-contact/docs" TargetMode="External"/><Relationship Id="rId5" Type="http://schemas.openxmlformats.org/officeDocument/2006/relationships/hyperlink" Target="https://docs.idcontact.nl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5211191" y="5658931"/>
            <a:ext cx="681805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4651899" y="1012362"/>
            <a:ext cx="7692500" cy="4036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b="1" dirty="0">
                <a:latin typeface="+mn-lt"/>
              </a:rPr>
              <a:t>ID Contact – 11 uurtje O&amp;O</a:t>
            </a:r>
          </a:p>
          <a:p>
            <a:r>
              <a:rPr lang="nl-NL" sz="3600" dirty="0"/>
              <a:t> </a:t>
            </a:r>
          </a:p>
        </p:txBody>
      </p:sp>
      <p:sp>
        <p:nvSpPr>
          <p:cNvPr id="4" name="Rechthoek 3"/>
          <p:cNvSpPr/>
          <p:nvPr/>
        </p:nvSpPr>
        <p:spPr>
          <a:xfrm>
            <a:off x="304798" y="2191643"/>
            <a:ext cx="1164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240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nl-NL" sz="240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93E7704-76BD-46DC-9F0C-BEC31915282A}"/>
              </a:ext>
            </a:extLst>
          </p:cNvPr>
          <p:cNvSpPr txBox="1"/>
          <p:nvPr/>
        </p:nvSpPr>
        <p:spPr>
          <a:xfrm>
            <a:off x="5058694" y="3404238"/>
            <a:ext cx="67100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NL" sz="1400" dirty="0"/>
              <a:t>‘’Met ID Contact werken we samen aan een betere, toegankelijkere en veiligere online dienstverlening.’’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E4EADE4-F18D-42C3-B4F0-EA50933D0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5" y="0"/>
            <a:ext cx="4859941" cy="6858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7F02576-6A82-48D3-9BA4-B22486F9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3F2AB087-925C-4325-858F-C79802227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82"/>
          <a:stretch/>
        </p:blipFill>
        <p:spPr>
          <a:xfrm>
            <a:off x="255453" y="130933"/>
            <a:ext cx="2975860" cy="562708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5211191" y="5658931"/>
            <a:ext cx="681805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4837560" y="1004639"/>
            <a:ext cx="7341475" cy="4036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/>
              <a:t>‘’Met ID Contact werken we samen aan een betere, toegankelijkere en veiligere online dienstverlening.’’</a:t>
            </a:r>
          </a:p>
        </p:txBody>
      </p:sp>
      <p:sp>
        <p:nvSpPr>
          <p:cNvPr id="4" name="Rechthoek 3"/>
          <p:cNvSpPr/>
          <p:nvPr/>
        </p:nvSpPr>
        <p:spPr>
          <a:xfrm>
            <a:off x="304798" y="2191643"/>
            <a:ext cx="11649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nl-NL" sz="240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nl-NL" sz="240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E4EADE4-F18D-42C3-B4F0-EA50933D0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5" y="0"/>
            <a:ext cx="4859941" cy="685800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7F02576-6A82-48D3-9BA4-B22486F91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994A7AC-2F70-4B43-ACB6-6E22F8AE0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6DEBE0D5-FE95-4D33-8CE9-C62904AA9A44}"/>
              </a:ext>
            </a:extLst>
          </p:cNvPr>
          <p:cNvSpPr txBox="1"/>
          <p:nvPr/>
        </p:nvSpPr>
        <p:spPr>
          <a:xfrm>
            <a:off x="355106" y="922515"/>
            <a:ext cx="71492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Met ID Contact stel je op afstand vast of iemand daadwerkelijk is wie </a:t>
            </a:r>
          </a:p>
          <a:p>
            <a:r>
              <a:rPr lang="nl-NL" dirty="0"/>
              <a:t>die beweert te zijn. </a:t>
            </a:r>
          </a:p>
          <a:p>
            <a:r>
              <a:rPr lang="nl-NL" dirty="0"/>
              <a:t>Als de identiteit is vastgesteld, kunnen inwoners en medewerkers persoonlijke zaken op een veilige manier afhandelen. </a:t>
            </a:r>
          </a:p>
          <a:p>
            <a:r>
              <a:rPr lang="nl-NL" dirty="0"/>
              <a:t>Zowel via de telefoon (ID Bellen) als via chat (ID Chat) als via </a:t>
            </a:r>
          </a:p>
          <a:p>
            <a:r>
              <a:rPr lang="nl-NL" dirty="0"/>
              <a:t>videocontact (ID Video).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362C139-8017-474E-8B7B-47D96898BA9D}"/>
              </a:ext>
            </a:extLst>
          </p:cNvPr>
          <p:cNvSpPr txBox="1"/>
          <p:nvPr/>
        </p:nvSpPr>
        <p:spPr>
          <a:xfrm>
            <a:off x="355107" y="3009301"/>
            <a:ext cx="5014943" cy="23977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Wat is ID Contact?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Probleemstelling</a:t>
            </a:r>
            <a:r>
              <a:rPr lang="en-US" sz="2200" dirty="0">
                <a:latin typeface="+mj-lt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BZK </a:t>
            </a:r>
            <a:r>
              <a:rPr lang="en-US" sz="2200" dirty="0" err="1">
                <a:latin typeface="+mj-lt"/>
              </a:rPr>
              <a:t>innovatiebudget</a:t>
            </a:r>
            <a:r>
              <a:rPr lang="en-US" sz="2200" dirty="0">
                <a:latin typeface="+mj-lt"/>
              </a:rPr>
              <a:t> 2020/2021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</a:rPr>
              <a:t>Samenwerkingspartners</a:t>
            </a:r>
            <a:endParaRPr lang="en-US" sz="22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Agile </a:t>
            </a:r>
            <a:r>
              <a:rPr lang="en-US" sz="2200" dirty="0" err="1">
                <a:latin typeface="+mj-lt"/>
              </a:rPr>
              <a:t>werken</a:t>
            </a:r>
            <a:r>
              <a:rPr lang="en-US" sz="2200" dirty="0">
                <a:latin typeface="+mj-lt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8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 dirty="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304799" y="1012362"/>
            <a:ext cx="12039600" cy="1121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>
                <a:latin typeface="+mn-lt"/>
              </a:rPr>
              <a:t>Drie sporen onderzoek </a:t>
            </a:r>
            <a:endParaRPr lang="en-NL" sz="3600" b="1" dirty="0">
              <a:latin typeface="+mn-lt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9A7C5527-D100-49F5-9388-41A9DE0E578F}"/>
              </a:ext>
            </a:extLst>
          </p:cNvPr>
          <p:cNvSpPr txBox="1"/>
          <p:nvPr/>
        </p:nvSpPr>
        <p:spPr>
          <a:xfrm>
            <a:off x="435672" y="2133600"/>
            <a:ext cx="6668215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Kwalitatief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onderzoek</a:t>
            </a:r>
            <a:r>
              <a:rPr lang="en-US" sz="2200" dirty="0">
                <a:latin typeface="+mj-lt"/>
              </a:rPr>
              <a:t> in het Usability lab van de HAN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 err="1">
                <a:latin typeface="+mj-lt"/>
                <a:cs typeface="Calibri Light"/>
              </a:rPr>
              <a:t>Kwantitatief</a:t>
            </a:r>
            <a:r>
              <a:rPr lang="en-US" sz="2200" dirty="0">
                <a:latin typeface="+mj-lt"/>
                <a:cs typeface="Calibri Light"/>
              </a:rPr>
              <a:t> </a:t>
            </a:r>
            <a:r>
              <a:rPr lang="en-US" sz="2200" dirty="0" err="1">
                <a:latin typeface="+mj-lt"/>
                <a:cs typeface="Calibri Light"/>
              </a:rPr>
              <a:t>onderzoek</a:t>
            </a:r>
            <a:r>
              <a:rPr lang="en-US" sz="2200" dirty="0">
                <a:latin typeface="+mj-lt"/>
                <a:cs typeface="Calibri Light"/>
              </a:rPr>
              <a:t> ‘test </a:t>
            </a:r>
            <a:r>
              <a:rPr lang="en-US" sz="2200" dirty="0" err="1">
                <a:latin typeface="+mj-lt"/>
                <a:cs typeface="Calibri Light"/>
              </a:rPr>
              <a:t>vanuit</a:t>
            </a:r>
            <a:r>
              <a:rPr lang="en-US" sz="2200" dirty="0">
                <a:latin typeface="+mj-lt"/>
                <a:cs typeface="Calibri Light"/>
              </a:rPr>
              <a:t> huis’</a:t>
            </a:r>
          </a:p>
          <a:p>
            <a:pPr marL="5143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dirty="0" err="1">
                <a:latin typeface="+mj-lt"/>
                <a:cs typeface="Calibri Light"/>
              </a:rPr>
              <a:t>Enquête</a:t>
            </a:r>
            <a:r>
              <a:rPr lang="en-US" sz="2200" dirty="0">
                <a:latin typeface="+mj-lt"/>
                <a:cs typeface="Calibri Light"/>
              </a:rPr>
              <a:t> ‘</a:t>
            </a:r>
            <a:r>
              <a:rPr lang="en-US" sz="2200" dirty="0" err="1">
                <a:latin typeface="+mj-lt"/>
                <a:cs typeface="Calibri Light"/>
              </a:rPr>
              <a:t>Behoefte-onderzoek</a:t>
            </a:r>
            <a:r>
              <a:rPr lang="en-US" sz="2200" dirty="0">
                <a:latin typeface="+mj-lt"/>
                <a:cs typeface="Calibri Light"/>
              </a:rPr>
              <a:t> </a:t>
            </a:r>
            <a:r>
              <a:rPr lang="en-US" sz="2200" dirty="0" err="1">
                <a:latin typeface="+mj-lt"/>
                <a:cs typeface="Calibri Light"/>
              </a:rPr>
              <a:t>videobellen</a:t>
            </a:r>
            <a:r>
              <a:rPr lang="en-US" sz="2200" dirty="0">
                <a:latin typeface="+mj-lt"/>
                <a:cs typeface="Calibri Light"/>
              </a:rPr>
              <a:t>’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j-lt"/>
              <a:cs typeface="Calibri Light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i="1" dirty="0" err="1">
                <a:latin typeface="+mj-lt"/>
                <a:cs typeface="Calibri Light"/>
              </a:rPr>
              <a:t>Werkt</a:t>
            </a:r>
            <a:r>
              <a:rPr lang="en-US" sz="2200" i="1" dirty="0">
                <a:latin typeface="+mj-lt"/>
                <a:cs typeface="Calibri Light"/>
              </a:rPr>
              <a:t> het?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i="1" dirty="0">
                <a:latin typeface="+mj-lt"/>
                <a:cs typeface="Calibri Light"/>
              </a:rPr>
              <a:t>Wat </a:t>
            </a:r>
            <a:r>
              <a:rPr lang="en-US" sz="2200" i="1" dirty="0" err="1">
                <a:latin typeface="+mj-lt"/>
                <a:cs typeface="Calibri Light"/>
              </a:rPr>
              <a:t>vinden</a:t>
            </a:r>
            <a:r>
              <a:rPr lang="en-US" sz="2200" i="1" dirty="0">
                <a:latin typeface="+mj-lt"/>
                <a:cs typeface="Calibri Light"/>
              </a:rPr>
              <a:t> </a:t>
            </a:r>
            <a:r>
              <a:rPr lang="en-US" sz="2200" i="1" dirty="0" err="1">
                <a:latin typeface="+mj-lt"/>
                <a:cs typeface="Calibri Light"/>
              </a:rPr>
              <a:t>inwoners</a:t>
            </a:r>
            <a:r>
              <a:rPr lang="en-US" sz="2200" i="1" dirty="0">
                <a:latin typeface="+mj-lt"/>
                <a:cs typeface="Calibri Light"/>
              </a:rPr>
              <a:t> </a:t>
            </a:r>
            <a:r>
              <a:rPr lang="en-US" sz="2200" i="1" dirty="0" err="1">
                <a:latin typeface="+mj-lt"/>
                <a:cs typeface="Calibri Light"/>
              </a:rPr>
              <a:t>ervan</a:t>
            </a:r>
            <a:r>
              <a:rPr lang="en-US" sz="2200" i="1" dirty="0">
                <a:latin typeface="+mj-lt"/>
                <a:cs typeface="Calibri Light"/>
              </a:rPr>
              <a:t>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+mj-lt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+mj-lt"/>
                <a:cs typeface="Calibri Light"/>
              </a:rPr>
              <a:t>Resultaten</a:t>
            </a:r>
            <a:r>
              <a:rPr lang="en-US" sz="2200" dirty="0">
                <a:latin typeface="+mj-lt"/>
                <a:cs typeface="Calibri Light"/>
              </a:rPr>
              <a:t> </a:t>
            </a:r>
            <a:r>
              <a:rPr lang="en-US" sz="2200" dirty="0" err="1">
                <a:latin typeface="+mj-lt"/>
                <a:cs typeface="Calibri Light"/>
              </a:rPr>
              <a:t>gebundeld</a:t>
            </a:r>
            <a:r>
              <a:rPr lang="en-US" sz="2200" dirty="0">
                <a:latin typeface="+mj-lt"/>
                <a:cs typeface="Calibri Light"/>
              </a:rPr>
              <a:t> in </a:t>
            </a:r>
            <a:r>
              <a:rPr lang="en-US" sz="2200" dirty="0" err="1">
                <a:latin typeface="+mj-lt"/>
                <a:cs typeface="Calibri Light"/>
              </a:rPr>
              <a:t>onderzoeksrapport</a:t>
            </a:r>
            <a:endParaRPr lang="en-US" sz="2200" dirty="0">
              <a:latin typeface="+mj-lt"/>
              <a:cs typeface="Calibri Light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6994A7AC-2F70-4B43-ACB6-6E22F8AE0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3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1012362"/>
            <a:ext cx="12088945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>
                <a:latin typeface="+mn-lt"/>
              </a:rPr>
              <a:t>Uitkomsten</a:t>
            </a:r>
            <a:endParaRPr lang="en-NL" sz="3600" b="1" dirty="0">
              <a:latin typeface="+mn-lt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674BAC-81CE-4F5E-BE33-DF667E795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452" y="2471282"/>
            <a:ext cx="4066673" cy="1487644"/>
          </a:xfrm>
          <a:prstGeom prst="rect">
            <a:avLst/>
          </a:prstGeom>
        </p:spPr>
      </p:pic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B57A337C-D9DA-4D29-977C-9737EB748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0416" y="2068847"/>
            <a:ext cx="3837905" cy="2934200"/>
          </a:xfrm>
          <a:prstGeom prst="rect">
            <a:avLst/>
          </a:prstGeom>
        </p:spPr>
      </p:pic>
      <p:pic>
        <p:nvPicPr>
          <p:cNvPr id="6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962F32C5-36A7-45EC-91BB-FA888769D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21" y="1960229"/>
            <a:ext cx="3569033" cy="3204911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5653E6E-2E95-4CFC-A0DF-8A87FEE0C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3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1012362"/>
            <a:ext cx="12088945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>
                <a:latin typeface="+mn-lt"/>
              </a:rPr>
              <a:t>Uitkomsten</a:t>
            </a:r>
            <a:endParaRPr lang="en-NL" sz="3600" b="1" dirty="0">
              <a:latin typeface="+mn-lt"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FB0C6284-F44E-4BA3-9927-043AD9355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8246C1-41D2-457E-A819-A9469068AC60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7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1012362"/>
            <a:ext cx="12088945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271145" y="1695820"/>
            <a:ext cx="11649709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/>
            <a:endParaRPr lang="nl-NL" sz="2400">
              <a:solidFill>
                <a:prstClr val="black"/>
              </a:solidFill>
              <a:latin typeface="+mj-lt"/>
              <a:cs typeface="Calibri" panose="020F0502020204030204"/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D728D4F5-45D6-46FF-B343-4223E3B54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  <p:grpSp>
        <p:nvGrpSpPr>
          <p:cNvPr id="18" name="Group 43">
            <a:extLst>
              <a:ext uri="{FF2B5EF4-FFF2-40B4-BE49-F238E27FC236}">
                <a16:creationId xmlns:a16="http://schemas.microsoft.com/office/drawing/2014/main" id="{009E0E53-3A86-4728-A267-BB33146258DE}"/>
              </a:ext>
            </a:extLst>
          </p:cNvPr>
          <p:cNvGrpSpPr/>
          <p:nvPr/>
        </p:nvGrpSpPr>
        <p:grpSpPr>
          <a:xfrm>
            <a:off x="412584" y="1766783"/>
            <a:ext cx="4525251" cy="1507721"/>
            <a:chOff x="5024457" y="1280703"/>
            <a:chExt cx="6033668" cy="2010294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67790E24-A65E-401D-8273-3917282C8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457" y="1743545"/>
              <a:ext cx="5445357" cy="1547452"/>
            </a:xfrm>
            <a:custGeom>
              <a:avLst/>
              <a:gdLst>
                <a:gd name="T0" fmla="*/ 6 w 176"/>
                <a:gd name="T1" fmla="*/ 46 h 50"/>
                <a:gd name="T2" fmla="*/ 2 w 176"/>
                <a:gd name="T3" fmla="*/ 43 h 50"/>
                <a:gd name="T4" fmla="*/ 2 w 176"/>
                <a:gd name="T5" fmla="*/ 0 h 50"/>
                <a:gd name="T6" fmla="*/ 0 w 176"/>
                <a:gd name="T7" fmla="*/ 0 h 50"/>
                <a:gd name="T8" fmla="*/ 0 w 176"/>
                <a:gd name="T9" fmla="*/ 43 h 50"/>
                <a:gd name="T10" fmla="*/ 6 w 176"/>
                <a:gd name="T11" fmla="*/ 50 h 50"/>
                <a:gd name="T12" fmla="*/ 176 w 176"/>
                <a:gd name="T13" fmla="*/ 50 h 50"/>
                <a:gd name="T14" fmla="*/ 176 w 176"/>
                <a:gd name="T15" fmla="*/ 46 h 50"/>
                <a:gd name="T16" fmla="*/ 6 w 176"/>
                <a:gd name="T17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50">
                  <a:moveTo>
                    <a:pt x="6" y="46"/>
                  </a:moveTo>
                  <a:cubicBezTo>
                    <a:pt x="4" y="46"/>
                    <a:pt x="2" y="46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6"/>
                    <a:pt x="176" y="46"/>
                    <a:pt x="176" y="46"/>
                  </a:cubicBezTo>
                  <a:lnTo>
                    <a:pt x="6" y="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5803E45-79E7-4D34-B6E5-F869E285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310" y="1280703"/>
              <a:ext cx="5478815" cy="1483323"/>
            </a:xfrm>
            <a:custGeom>
              <a:avLst/>
              <a:gdLst>
                <a:gd name="T0" fmla="*/ 170 w 177"/>
                <a:gd name="T1" fmla="*/ 2 h 48"/>
                <a:gd name="T2" fmla="*/ 175 w 177"/>
                <a:gd name="T3" fmla="*/ 6 h 48"/>
                <a:gd name="T4" fmla="*/ 175 w 177"/>
                <a:gd name="T5" fmla="*/ 48 h 48"/>
                <a:gd name="T6" fmla="*/ 177 w 177"/>
                <a:gd name="T7" fmla="*/ 48 h 48"/>
                <a:gd name="T8" fmla="*/ 177 w 177"/>
                <a:gd name="T9" fmla="*/ 6 h 48"/>
                <a:gd name="T10" fmla="*/ 170 w 177"/>
                <a:gd name="T11" fmla="*/ 0 h 48"/>
                <a:gd name="T12" fmla="*/ 0 w 177"/>
                <a:gd name="T13" fmla="*/ 0 h 48"/>
                <a:gd name="T14" fmla="*/ 0 w 177"/>
                <a:gd name="T15" fmla="*/ 2 h 48"/>
                <a:gd name="T16" fmla="*/ 170 w 177"/>
                <a:gd name="T1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48">
                  <a:moveTo>
                    <a:pt x="170" y="2"/>
                  </a:moveTo>
                  <a:cubicBezTo>
                    <a:pt x="173" y="2"/>
                    <a:pt x="175" y="3"/>
                    <a:pt x="175" y="6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2"/>
                    <a:pt x="174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70" y="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/>
            </a:p>
          </p:txBody>
        </p:sp>
      </p:grpSp>
      <p:sp>
        <p:nvSpPr>
          <p:cNvPr id="21" name="Freeform 26">
            <a:extLst>
              <a:ext uri="{FF2B5EF4-FFF2-40B4-BE49-F238E27FC236}">
                <a16:creationId xmlns:a16="http://schemas.microsoft.com/office/drawing/2014/main" id="{A24B6C7B-5045-4112-BA84-32801EB0C3FC}"/>
              </a:ext>
            </a:extLst>
          </p:cNvPr>
          <p:cNvSpPr>
            <a:spLocks noEditPoints="1"/>
          </p:cNvSpPr>
          <p:nvPr/>
        </p:nvSpPr>
        <p:spPr bwMode="auto">
          <a:xfrm>
            <a:off x="4613706" y="2973378"/>
            <a:ext cx="324129" cy="301126"/>
          </a:xfrm>
          <a:custGeom>
            <a:avLst/>
            <a:gdLst>
              <a:gd name="T0" fmla="*/ 3 w 14"/>
              <a:gd name="T1" fmla="*/ 6 h 13"/>
              <a:gd name="T2" fmla="*/ 3 w 14"/>
              <a:gd name="T3" fmla="*/ 6 h 13"/>
              <a:gd name="T4" fmla="*/ 2 w 14"/>
              <a:gd name="T5" fmla="*/ 6 h 13"/>
              <a:gd name="T6" fmla="*/ 0 w 14"/>
              <a:gd name="T7" fmla="*/ 5 h 13"/>
              <a:gd name="T8" fmla="*/ 0 w 14"/>
              <a:gd name="T9" fmla="*/ 3 h 13"/>
              <a:gd name="T10" fmla="*/ 0 w 14"/>
              <a:gd name="T11" fmla="*/ 1 h 13"/>
              <a:gd name="T12" fmla="*/ 3 w 14"/>
              <a:gd name="T13" fmla="*/ 0 h 13"/>
              <a:gd name="T14" fmla="*/ 5 w 14"/>
              <a:gd name="T15" fmla="*/ 1 h 13"/>
              <a:gd name="T16" fmla="*/ 6 w 14"/>
              <a:gd name="T17" fmla="*/ 4 h 13"/>
              <a:gd name="T18" fmla="*/ 3 w 14"/>
              <a:gd name="T19" fmla="*/ 11 h 13"/>
              <a:gd name="T20" fmla="*/ 2 w 14"/>
              <a:gd name="T21" fmla="*/ 13 h 13"/>
              <a:gd name="T22" fmla="*/ 1 w 14"/>
              <a:gd name="T23" fmla="*/ 12 h 13"/>
              <a:gd name="T24" fmla="*/ 1 w 14"/>
              <a:gd name="T25" fmla="*/ 11 h 13"/>
              <a:gd name="T26" fmla="*/ 3 w 14"/>
              <a:gd name="T27" fmla="*/ 8 h 13"/>
              <a:gd name="T28" fmla="*/ 3 w 14"/>
              <a:gd name="T29" fmla="*/ 6 h 13"/>
              <a:gd name="T30" fmla="*/ 11 w 14"/>
              <a:gd name="T31" fmla="*/ 6 h 13"/>
              <a:gd name="T32" fmla="*/ 10 w 14"/>
              <a:gd name="T33" fmla="*/ 6 h 13"/>
              <a:gd name="T34" fmla="*/ 10 w 14"/>
              <a:gd name="T35" fmla="*/ 6 h 13"/>
              <a:gd name="T36" fmla="*/ 8 w 14"/>
              <a:gd name="T37" fmla="*/ 5 h 13"/>
              <a:gd name="T38" fmla="*/ 7 w 14"/>
              <a:gd name="T39" fmla="*/ 3 h 13"/>
              <a:gd name="T40" fmla="*/ 8 w 14"/>
              <a:gd name="T41" fmla="*/ 1 h 13"/>
              <a:gd name="T42" fmla="*/ 10 w 14"/>
              <a:gd name="T43" fmla="*/ 0 h 13"/>
              <a:gd name="T44" fmla="*/ 13 w 14"/>
              <a:gd name="T45" fmla="*/ 1 h 13"/>
              <a:gd name="T46" fmla="*/ 14 w 14"/>
              <a:gd name="T47" fmla="*/ 4 h 13"/>
              <a:gd name="T48" fmla="*/ 11 w 14"/>
              <a:gd name="T49" fmla="*/ 11 h 13"/>
              <a:gd name="T50" fmla="*/ 9 w 14"/>
              <a:gd name="T51" fmla="*/ 13 h 13"/>
              <a:gd name="T52" fmla="*/ 9 w 14"/>
              <a:gd name="T53" fmla="*/ 12 h 13"/>
              <a:gd name="T54" fmla="*/ 9 w 14"/>
              <a:gd name="T55" fmla="*/ 11 h 13"/>
              <a:gd name="T56" fmla="*/ 11 w 14"/>
              <a:gd name="T57" fmla="*/ 8 h 13"/>
              <a:gd name="T58" fmla="*/ 11 w 14"/>
              <a:gd name="T59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3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5"/>
                  <a:pt x="0" y="5"/>
                </a:cubicBezTo>
                <a:cubicBezTo>
                  <a:pt x="0" y="4"/>
                  <a:pt x="0" y="4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6" y="2"/>
                  <a:pt x="6" y="3"/>
                  <a:pt x="6" y="4"/>
                </a:cubicBezTo>
                <a:cubicBezTo>
                  <a:pt x="6" y="7"/>
                  <a:pt x="5" y="9"/>
                  <a:pt x="3" y="11"/>
                </a:cubicBezTo>
                <a:cubicBezTo>
                  <a:pt x="3" y="12"/>
                  <a:pt x="2" y="13"/>
                  <a:pt x="2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1" y="12"/>
                  <a:pt x="1" y="11"/>
                  <a:pt x="1" y="11"/>
                </a:cubicBezTo>
                <a:cubicBezTo>
                  <a:pt x="2" y="10"/>
                  <a:pt x="2" y="9"/>
                  <a:pt x="3" y="8"/>
                </a:cubicBezTo>
                <a:cubicBezTo>
                  <a:pt x="3" y="7"/>
                  <a:pt x="3" y="7"/>
                  <a:pt x="3" y="6"/>
                </a:cubicBezTo>
                <a:close/>
                <a:moveTo>
                  <a:pt x="11" y="6"/>
                </a:moveTo>
                <a:cubicBezTo>
                  <a:pt x="11" y="6"/>
                  <a:pt x="11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8" y="5"/>
                  <a:pt x="8" y="5"/>
                </a:cubicBezTo>
                <a:cubicBezTo>
                  <a:pt x="8" y="4"/>
                  <a:pt x="7" y="4"/>
                  <a:pt x="7" y="3"/>
                </a:cubicBezTo>
                <a:cubicBezTo>
                  <a:pt x="7" y="2"/>
                  <a:pt x="8" y="2"/>
                  <a:pt x="8" y="1"/>
                </a:cubicBezTo>
                <a:cubicBezTo>
                  <a:pt x="9" y="0"/>
                  <a:pt x="9" y="0"/>
                  <a:pt x="10" y="0"/>
                </a:cubicBezTo>
                <a:cubicBezTo>
                  <a:pt x="11" y="0"/>
                  <a:pt x="12" y="1"/>
                  <a:pt x="13" y="1"/>
                </a:cubicBezTo>
                <a:cubicBezTo>
                  <a:pt x="13" y="2"/>
                  <a:pt x="14" y="3"/>
                  <a:pt x="14" y="4"/>
                </a:cubicBezTo>
                <a:cubicBezTo>
                  <a:pt x="14" y="7"/>
                  <a:pt x="13" y="9"/>
                  <a:pt x="11" y="11"/>
                </a:cubicBezTo>
                <a:cubicBezTo>
                  <a:pt x="10" y="12"/>
                  <a:pt x="10" y="13"/>
                  <a:pt x="9" y="13"/>
                </a:cubicBezTo>
                <a:cubicBezTo>
                  <a:pt x="9" y="13"/>
                  <a:pt x="9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0"/>
                  <a:pt x="10" y="9"/>
                  <a:pt x="11" y="8"/>
                </a:cubicBezTo>
                <a:cubicBezTo>
                  <a:pt x="11" y="7"/>
                  <a:pt x="11" y="7"/>
                  <a:pt x="11" y="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sp>
        <p:nvSpPr>
          <p:cNvPr id="22" name="Freeform 27">
            <a:extLst>
              <a:ext uri="{FF2B5EF4-FFF2-40B4-BE49-F238E27FC236}">
                <a16:creationId xmlns:a16="http://schemas.microsoft.com/office/drawing/2014/main" id="{67F696D3-DA99-4B78-9A08-39E7583704F0}"/>
              </a:ext>
            </a:extLst>
          </p:cNvPr>
          <p:cNvSpPr>
            <a:spLocks noEditPoints="1"/>
          </p:cNvSpPr>
          <p:nvPr/>
        </p:nvSpPr>
        <p:spPr bwMode="auto">
          <a:xfrm>
            <a:off x="412584" y="1741690"/>
            <a:ext cx="324129" cy="303218"/>
          </a:xfrm>
          <a:custGeom>
            <a:avLst/>
            <a:gdLst>
              <a:gd name="T0" fmla="*/ 10 w 14"/>
              <a:gd name="T1" fmla="*/ 7 h 13"/>
              <a:gd name="T2" fmla="*/ 11 w 14"/>
              <a:gd name="T3" fmla="*/ 7 h 13"/>
              <a:gd name="T4" fmla="*/ 12 w 14"/>
              <a:gd name="T5" fmla="*/ 7 h 13"/>
              <a:gd name="T6" fmla="*/ 13 w 14"/>
              <a:gd name="T7" fmla="*/ 8 h 13"/>
              <a:gd name="T8" fmla="*/ 14 w 14"/>
              <a:gd name="T9" fmla="*/ 10 h 13"/>
              <a:gd name="T10" fmla="*/ 13 w 14"/>
              <a:gd name="T11" fmla="*/ 12 h 13"/>
              <a:gd name="T12" fmla="*/ 11 w 14"/>
              <a:gd name="T13" fmla="*/ 13 h 13"/>
              <a:gd name="T14" fmla="*/ 9 w 14"/>
              <a:gd name="T15" fmla="*/ 12 h 13"/>
              <a:gd name="T16" fmla="*/ 8 w 14"/>
              <a:gd name="T17" fmla="*/ 8 h 13"/>
              <a:gd name="T18" fmla="*/ 10 w 14"/>
              <a:gd name="T19" fmla="*/ 2 h 13"/>
              <a:gd name="T20" fmla="*/ 12 w 14"/>
              <a:gd name="T21" fmla="*/ 0 h 13"/>
              <a:gd name="T22" fmla="*/ 13 w 14"/>
              <a:gd name="T23" fmla="*/ 1 h 13"/>
              <a:gd name="T24" fmla="*/ 12 w 14"/>
              <a:gd name="T25" fmla="*/ 2 h 13"/>
              <a:gd name="T26" fmla="*/ 11 w 14"/>
              <a:gd name="T27" fmla="*/ 4 h 13"/>
              <a:gd name="T28" fmla="*/ 10 w 14"/>
              <a:gd name="T29" fmla="*/ 7 h 13"/>
              <a:gd name="T30" fmla="*/ 2 w 14"/>
              <a:gd name="T31" fmla="*/ 7 h 13"/>
              <a:gd name="T32" fmla="*/ 3 w 14"/>
              <a:gd name="T33" fmla="*/ 7 h 13"/>
              <a:gd name="T34" fmla="*/ 4 w 14"/>
              <a:gd name="T35" fmla="*/ 7 h 13"/>
              <a:gd name="T36" fmla="*/ 6 w 14"/>
              <a:gd name="T37" fmla="*/ 8 h 13"/>
              <a:gd name="T38" fmla="*/ 6 w 14"/>
              <a:gd name="T39" fmla="*/ 10 h 13"/>
              <a:gd name="T40" fmla="*/ 5 w 14"/>
              <a:gd name="T41" fmla="*/ 12 h 13"/>
              <a:gd name="T42" fmla="*/ 3 w 14"/>
              <a:gd name="T43" fmla="*/ 13 h 13"/>
              <a:gd name="T44" fmla="*/ 1 w 14"/>
              <a:gd name="T45" fmla="*/ 12 h 13"/>
              <a:gd name="T46" fmla="*/ 0 w 14"/>
              <a:gd name="T47" fmla="*/ 8 h 13"/>
              <a:gd name="T48" fmla="*/ 3 w 14"/>
              <a:gd name="T49" fmla="*/ 2 h 13"/>
              <a:gd name="T50" fmla="*/ 4 w 14"/>
              <a:gd name="T51" fmla="*/ 0 h 13"/>
              <a:gd name="T52" fmla="*/ 5 w 14"/>
              <a:gd name="T53" fmla="*/ 1 h 13"/>
              <a:gd name="T54" fmla="*/ 5 w 14"/>
              <a:gd name="T55" fmla="*/ 2 h 13"/>
              <a:gd name="T56" fmla="*/ 3 w 14"/>
              <a:gd name="T57" fmla="*/ 4 h 13"/>
              <a:gd name="T58" fmla="*/ 2 w 14"/>
              <a:gd name="T59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10" y="7"/>
                </a:moveTo>
                <a:cubicBezTo>
                  <a:pt x="10" y="7"/>
                  <a:pt x="10" y="7"/>
                  <a:pt x="11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3" y="8"/>
                  <a:pt x="13" y="8"/>
                </a:cubicBezTo>
                <a:cubicBezTo>
                  <a:pt x="14" y="9"/>
                  <a:pt x="14" y="9"/>
                  <a:pt x="14" y="10"/>
                </a:cubicBezTo>
                <a:cubicBezTo>
                  <a:pt x="14" y="11"/>
                  <a:pt x="14" y="11"/>
                  <a:pt x="13" y="12"/>
                </a:cubicBezTo>
                <a:cubicBezTo>
                  <a:pt x="13" y="12"/>
                  <a:pt x="12" y="13"/>
                  <a:pt x="11" y="13"/>
                </a:cubicBezTo>
                <a:cubicBezTo>
                  <a:pt x="10" y="13"/>
                  <a:pt x="9" y="12"/>
                  <a:pt x="9" y="12"/>
                </a:cubicBezTo>
                <a:cubicBezTo>
                  <a:pt x="8" y="11"/>
                  <a:pt x="8" y="10"/>
                  <a:pt x="8" y="8"/>
                </a:cubicBezTo>
                <a:cubicBezTo>
                  <a:pt x="8" y="6"/>
                  <a:pt x="9" y="4"/>
                  <a:pt x="10" y="2"/>
                </a:cubicBezTo>
                <a:cubicBezTo>
                  <a:pt x="11" y="1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1"/>
                  <a:pt x="13" y="2"/>
                  <a:pt x="12" y="2"/>
                </a:cubicBezTo>
                <a:cubicBezTo>
                  <a:pt x="12" y="3"/>
                  <a:pt x="11" y="4"/>
                  <a:pt x="11" y="4"/>
                </a:cubicBezTo>
                <a:cubicBezTo>
                  <a:pt x="10" y="5"/>
                  <a:pt x="10" y="6"/>
                  <a:pt x="10" y="7"/>
                </a:cubicBezTo>
                <a:close/>
                <a:moveTo>
                  <a:pt x="2" y="7"/>
                </a:moveTo>
                <a:cubicBezTo>
                  <a:pt x="2" y="7"/>
                  <a:pt x="3" y="7"/>
                  <a:pt x="3" y="7"/>
                </a:cubicBezTo>
                <a:cubicBezTo>
                  <a:pt x="4" y="7"/>
                  <a:pt x="4" y="7"/>
                  <a:pt x="4" y="7"/>
                </a:cubicBezTo>
                <a:cubicBezTo>
                  <a:pt x="5" y="7"/>
                  <a:pt x="5" y="8"/>
                  <a:pt x="6" y="8"/>
                </a:cubicBezTo>
                <a:cubicBezTo>
                  <a:pt x="6" y="9"/>
                  <a:pt x="6" y="9"/>
                  <a:pt x="6" y="10"/>
                </a:cubicBezTo>
                <a:cubicBezTo>
                  <a:pt x="6" y="11"/>
                  <a:pt x="6" y="11"/>
                  <a:pt x="5" y="12"/>
                </a:cubicBezTo>
                <a:cubicBezTo>
                  <a:pt x="5" y="12"/>
                  <a:pt x="4" y="13"/>
                  <a:pt x="3" y="13"/>
                </a:cubicBezTo>
                <a:cubicBezTo>
                  <a:pt x="2" y="13"/>
                  <a:pt x="2" y="12"/>
                  <a:pt x="1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1" y="4"/>
                  <a:pt x="3" y="2"/>
                </a:cubicBezTo>
                <a:cubicBezTo>
                  <a:pt x="3" y="1"/>
                  <a:pt x="4" y="0"/>
                  <a:pt x="4" y="0"/>
                </a:cubicBezTo>
                <a:cubicBezTo>
                  <a:pt x="5" y="0"/>
                  <a:pt x="5" y="0"/>
                  <a:pt x="5" y="1"/>
                </a:cubicBezTo>
                <a:cubicBezTo>
                  <a:pt x="5" y="1"/>
                  <a:pt x="5" y="2"/>
                  <a:pt x="5" y="2"/>
                </a:cubicBezTo>
                <a:cubicBezTo>
                  <a:pt x="4" y="3"/>
                  <a:pt x="4" y="4"/>
                  <a:pt x="3" y="4"/>
                </a:cubicBezTo>
                <a:cubicBezTo>
                  <a:pt x="3" y="5"/>
                  <a:pt x="2" y="6"/>
                  <a:pt x="2" y="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grpSp>
        <p:nvGrpSpPr>
          <p:cNvPr id="23" name="Group 42">
            <a:extLst>
              <a:ext uri="{FF2B5EF4-FFF2-40B4-BE49-F238E27FC236}">
                <a16:creationId xmlns:a16="http://schemas.microsoft.com/office/drawing/2014/main" id="{8D0F2BE3-0021-4337-A6F6-BB468B7DE565}"/>
              </a:ext>
            </a:extLst>
          </p:cNvPr>
          <p:cNvGrpSpPr/>
          <p:nvPr/>
        </p:nvGrpSpPr>
        <p:grpSpPr>
          <a:xfrm>
            <a:off x="459330" y="3604123"/>
            <a:ext cx="4525251" cy="1507721"/>
            <a:chOff x="5086785" y="3730490"/>
            <a:chExt cx="6033668" cy="2010294"/>
          </a:xfrm>
          <a:solidFill>
            <a:schemeClr val="accent5">
              <a:lumMod val="75000"/>
            </a:schemeClr>
          </a:solidFill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0BFF9C6-386F-4DA1-B416-57F667C81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785" y="4193332"/>
              <a:ext cx="5445357" cy="1547452"/>
            </a:xfrm>
            <a:custGeom>
              <a:avLst/>
              <a:gdLst>
                <a:gd name="T0" fmla="*/ 6 w 176"/>
                <a:gd name="T1" fmla="*/ 46 h 50"/>
                <a:gd name="T2" fmla="*/ 2 w 176"/>
                <a:gd name="T3" fmla="*/ 43 h 50"/>
                <a:gd name="T4" fmla="*/ 2 w 176"/>
                <a:gd name="T5" fmla="*/ 0 h 50"/>
                <a:gd name="T6" fmla="*/ 0 w 176"/>
                <a:gd name="T7" fmla="*/ 0 h 50"/>
                <a:gd name="T8" fmla="*/ 0 w 176"/>
                <a:gd name="T9" fmla="*/ 43 h 50"/>
                <a:gd name="T10" fmla="*/ 6 w 176"/>
                <a:gd name="T11" fmla="*/ 50 h 50"/>
                <a:gd name="T12" fmla="*/ 176 w 176"/>
                <a:gd name="T13" fmla="*/ 50 h 50"/>
                <a:gd name="T14" fmla="*/ 176 w 176"/>
                <a:gd name="T15" fmla="*/ 46 h 50"/>
                <a:gd name="T16" fmla="*/ 6 w 176"/>
                <a:gd name="T17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50">
                  <a:moveTo>
                    <a:pt x="6" y="46"/>
                  </a:moveTo>
                  <a:cubicBezTo>
                    <a:pt x="4" y="46"/>
                    <a:pt x="2" y="46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6"/>
                    <a:pt x="176" y="46"/>
                    <a:pt x="176" y="46"/>
                  </a:cubicBez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CDBBCFF-0631-4454-BE3E-45DB3BCF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638" y="3730490"/>
              <a:ext cx="5478815" cy="1483323"/>
            </a:xfrm>
            <a:custGeom>
              <a:avLst/>
              <a:gdLst>
                <a:gd name="T0" fmla="*/ 170 w 177"/>
                <a:gd name="T1" fmla="*/ 2 h 48"/>
                <a:gd name="T2" fmla="*/ 175 w 177"/>
                <a:gd name="T3" fmla="*/ 6 h 48"/>
                <a:gd name="T4" fmla="*/ 175 w 177"/>
                <a:gd name="T5" fmla="*/ 48 h 48"/>
                <a:gd name="T6" fmla="*/ 177 w 177"/>
                <a:gd name="T7" fmla="*/ 48 h 48"/>
                <a:gd name="T8" fmla="*/ 177 w 177"/>
                <a:gd name="T9" fmla="*/ 6 h 48"/>
                <a:gd name="T10" fmla="*/ 170 w 177"/>
                <a:gd name="T11" fmla="*/ 0 h 48"/>
                <a:gd name="T12" fmla="*/ 0 w 177"/>
                <a:gd name="T13" fmla="*/ 0 h 48"/>
                <a:gd name="T14" fmla="*/ 0 w 177"/>
                <a:gd name="T15" fmla="*/ 2 h 48"/>
                <a:gd name="T16" fmla="*/ 170 w 177"/>
                <a:gd name="T1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48">
                  <a:moveTo>
                    <a:pt x="170" y="2"/>
                  </a:moveTo>
                  <a:cubicBezTo>
                    <a:pt x="173" y="2"/>
                    <a:pt x="175" y="3"/>
                    <a:pt x="175" y="6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2"/>
                    <a:pt x="174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7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/>
            </a:p>
          </p:txBody>
        </p:sp>
      </p:grpSp>
      <p:sp>
        <p:nvSpPr>
          <p:cNvPr id="26" name="Freeform 26">
            <a:extLst>
              <a:ext uri="{FF2B5EF4-FFF2-40B4-BE49-F238E27FC236}">
                <a16:creationId xmlns:a16="http://schemas.microsoft.com/office/drawing/2014/main" id="{FD381108-7FE3-4709-A028-C52DE5F61335}"/>
              </a:ext>
            </a:extLst>
          </p:cNvPr>
          <p:cNvSpPr>
            <a:spLocks noEditPoints="1"/>
          </p:cNvSpPr>
          <p:nvPr/>
        </p:nvSpPr>
        <p:spPr bwMode="auto">
          <a:xfrm>
            <a:off x="4660452" y="4810719"/>
            <a:ext cx="324129" cy="301126"/>
          </a:xfrm>
          <a:custGeom>
            <a:avLst/>
            <a:gdLst>
              <a:gd name="T0" fmla="*/ 3 w 14"/>
              <a:gd name="T1" fmla="*/ 6 h 13"/>
              <a:gd name="T2" fmla="*/ 3 w 14"/>
              <a:gd name="T3" fmla="*/ 6 h 13"/>
              <a:gd name="T4" fmla="*/ 2 w 14"/>
              <a:gd name="T5" fmla="*/ 6 h 13"/>
              <a:gd name="T6" fmla="*/ 0 w 14"/>
              <a:gd name="T7" fmla="*/ 5 h 13"/>
              <a:gd name="T8" fmla="*/ 0 w 14"/>
              <a:gd name="T9" fmla="*/ 3 h 13"/>
              <a:gd name="T10" fmla="*/ 0 w 14"/>
              <a:gd name="T11" fmla="*/ 1 h 13"/>
              <a:gd name="T12" fmla="*/ 3 w 14"/>
              <a:gd name="T13" fmla="*/ 0 h 13"/>
              <a:gd name="T14" fmla="*/ 5 w 14"/>
              <a:gd name="T15" fmla="*/ 1 h 13"/>
              <a:gd name="T16" fmla="*/ 6 w 14"/>
              <a:gd name="T17" fmla="*/ 4 h 13"/>
              <a:gd name="T18" fmla="*/ 3 w 14"/>
              <a:gd name="T19" fmla="*/ 11 h 13"/>
              <a:gd name="T20" fmla="*/ 2 w 14"/>
              <a:gd name="T21" fmla="*/ 13 h 13"/>
              <a:gd name="T22" fmla="*/ 1 w 14"/>
              <a:gd name="T23" fmla="*/ 12 h 13"/>
              <a:gd name="T24" fmla="*/ 1 w 14"/>
              <a:gd name="T25" fmla="*/ 11 h 13"/>
              <a:gd name="T26" fmla="*/ 3 w 14"/>
              <a:gd name="T27" fmla="*/ 8 h 13"/>
              <a:gd name="T28" fmla="*/ 3 w 14"/>
              <a:gd name="T29" fmla="*/ 6 h 13"/>
              <a:gd name="T30" fmla="*/ 11 w 14"/>
              <a:gd name="T31" fmla="*/ 6 h 13"/>
              <a:gd name="T32" fmla="*/ 10 w 14"/>
              <a:gd name="T33" fmla="*/ 6 h 13"/>
              <a:gd name="T34" fmla="*/ 10 w 14"/>
              <a:gd name="T35" fmla="*/ 6 h 13"/>
              <a:gd name="T36" fmla="*/ 8 w 14"/>
              <a:gd name="T37" fmla="*/ 5 h 13"/>
              <a:gd name="T38" fmla="*/ 7 w 14"/>
              <a:gd name="T39" fmla="*/ 3 h 13"/>
              <a:gd name="T40" fmla="*/ 8 w 14"/>
              <a:gd name="T41" fmla="*/ 1 h 13"/>
              <a:gd name="T42" fmla="*/ 10 w 14"/>
              <a:gd name="T43" fmla="*/ 0 h 13"/>
              <a:gd name="T44" fmla="*/ 13 w 14"/>
              <a:gd name="T45" fmla="*/ 1 h 13"/>
              <a:gd name="T46" fmla="*/ 14 w 14"/>
              <a:gd name="T47" fmla="*/ 4 h 13"/>
              <a:gd name="T48" fmla="*/ 11 w 14"/>
              <a:gd name="T49" fmla="*/ 11 h 13"/>
              <a:gd name="T50" fmla="*/ 9 w 14"/>
              <a:gd name="T51" fmla="*/ 13 h 13"/>
              <a:gd name="T52" fmla="*/ 9 w 14"/>
              <a:gd name="T53" fmla="*/ 12 h 13"/>
              <a:gd name="T54" fmla="*/ 9 w 14"/>
              <a:gd name="T55" fmla="*/ 11 h 13"/>
              <a:gd name="T56" fmla="*/ 11 w 14"/>
              <a:gd name="T57" fmla="*/ 8 h 13"/>
              <a:gd name="T58" fmla="*/ 11 w 14"/>
              <a:gd name="T59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3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5"/>
                  <a:pt x="0" y="5"/>
                </a:cubicBezTo>
                <a:cubicBezTo>
                  <a:pt x="0" y="4"/>
                  <a:pt x="0" y="4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6" y="2"/>
                  <a:pt x="6" y="3"/>
                  <a:pt x="6" y="4"/>
                </a:cubicBezTo>
                <a:cubicBezTo>
                  <a:pt x="6" y="7"/>
                  <a:pt x="5" y="9"/>
                  <a:pt x="3" y="11"/>
                </a:cubicBezTo>
                <a:cubicBezTo>
                  <a:pt x="3" y="12"/>
                  <a:pt x="2" y="13"/>
                  <a:pt x="2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1" y="12"/>
                  <a:pt x="1" y="11"/>
                  <a:pt x="1" y="11"/>
                </a:cubicBezTo>
                <a:cubicBezTo>
                  <a:pt x="2" y="10"/>
                  <a:pt x="2" y="9"/>
                  <a:pt x="3" y="8"/>
                </a:cubicBezTo>
                <a:cubicBezTo>
                  <a:pt x="3" y="7"/>
                  <a:pt x="3" y="7"/>
                  <a:pt x="3" y="6"/>
                </a:cubicBezTo>
                <a:close/>
                <a:moveTo>
                  <a:pt x="11" y="6"/>
                </a:moveTo>
                <a:cubicBezTo>
                  <a:pt x="11" y="6"/>
                  <a:pt x="11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8" y="5"/>
                  <a:pt x="8" y="5"/>
                </a:cubicBezTo>
                <a:cubicBezTo>
                  <a:pt x="8" y="4"/>
                  <a:pt x="7" y="4"/>
                  <a:pt x="7" y="3"/>
                </a:cubicBezTo>
                <a:cubicBezTo>
                  <a:pt x="7" y="2"/>
                  <a:pt x="8" y="2"/>
                  <a:pt x="8" y="1"/>
                </a:cubicBezTo>
                <a:cubicBezTo>
                  <a:pt x="9" y="0"/>
                  <a:pt x="9" y="0"/>
                  <a:pt x="10" y="0"/>
                </a:cubicBezTo>
                <a:cubicBezTo>
                  <a:pt x="11" y="0"/>
                  <a:pt x="12" y="1"/>
                  <a:pt x="13" y="1"/>
                </a:cubicBezTo>
                <a:cubicBezTo>
                  <a:pt x="13" y="2"/>
                  <a:pt x="14" y="3"/>
                  <a:pt x="14" y="4"/>
                </a:cubicBezTo>
                <a:cubicBezTo>
                  <a:pt x="14" y="7"/>
                  <a:pt x="13" y="9"/>
                  <a:pt x="11" y="11"/>
                </a:cubicBezTo>
                <a:cubicBezTo>
                  <a:pt x="10" y="12"/>
                  <a:pt x="10" y="13"/>
                  <a:pt x="9" y="13"/>
                </a:cubicBezTo>
                <a:cubicBezTo>
                  <a:pt x="9" y="13"/>
                  <a:pt x="9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0"/>
                  <a:pt x="10" y="9"/>
                  <a:pt x="11" y="8"/>
                </a:cubicBezTo>
                <a:cubicBezTo>
                  <a:pt x="11" y="7"/>
                  <a:pt x="11" y="7"/>
                  <a:pt x="11" y="6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9215ACAA-5F04-481D-A643-78A9332FA766}"/>
              </a:ext>
            </a:extLst>
          </p:cNvPr>
          <p:cNvSpPr>
            <a:spLocks noEditPoints="1"/>
          </p:cNvSpPr>
          <p:nvPr/>
        </p:nvSpPr>
        <p:spPr bwMode="auto">
          <a:xfrm>
            <a:off x="459330" y="3579030"/>
            <a:ext cx="324129" cy="303218"/>
          </a:xfrm>
          <a:custGeom>
            <a:avLst/>
            <a:gdLst>
              <a:gd name="T0" fmla="*/ 10 w 14"/>
              <a:gd name="T1" fmla="*/ 7 h 13"/>
              <a:gd name="T2" fmla="*/ 11 w 14"/>
              <a:gd name="T3" fmla="*/ 7 h 13"/>
              <a:gd name="T4" fmla="*/ 12 w 14"/>
              <a:gd name="T5" fmla="*/ 7 h 13"/>
              <a:gd name="T6" fmla="*/ 13 w 14"/>
              <a:gd name="T7" fmla="*/ 8 h 13"/>
              <a:gd name="T8" fmla="*/ 14 w 14"/>
              <a:gd name="T9" fmla="*/ 10 h 13"/>
              <a:gd name="T10" fmla="*/ 13 w 14"/>
              <a:gd name="T11" fmla="*/ 12 h 13"/>
              <a:gd name="T12" fmla="*/ 11 w 14"/>
              <a:gd name="T13" fmla="*/ 13 h 13"/>
              <a:gd name="T14" fmla="*/ 9 w 14"/>
              <a:gd name="T15" fmla="*/ 12 h 13"/>
              <a:gd name="T16" fmla="*/ 8 w 14"/>
              <a:gd name="T17" fmla="*/ 8 h 13"/>
              <a:gd name="T18" fmla="*/ 10 w 14"/>
              <a:gd name="T19" fmla="*/ 2 h 13"/>
              <a:gd name="T20" fmla="*/ 12 w 14"/>
              <a:gd name="T21" fmla="*/ 0 h 13"/>
              <a:gd name="T22" fmla="*/ 13 w 14"/>
              <a:gd name="T23" fmla="*/ 1 h 13"/>
              <a:gd name="T24" fmla="*/ 12 w 14"/>
              <a:gd name="T25" fmla="*/ 2 h 13"/>
              <a:gd name="T26" fmla="*/ 11 w 14"/>
              <a:gd name="T27" fmla="*/ 4 h 13"/>
              <a:gd name="T28" fmla="*/ 10 w 14"/>
              <a:gd name="T29" fmla="*/ 7 h 13"/>
              <a:gd name="T30" fmla="*/ 2 w 14"/>
              <a:gd name="T31" fmla="*/ 7 h 13"/>
              <a:gd name="T32" fmla="*/ 3 w 14"/>
              <a:gd name="T33" fmla="*/ 7 h 13"/>
              <a:gd name="T34" fmla="*/ 4 w 14"/>
              <a:gd name="T35" fmla="*/ 7 h 13"/>
              <a:gd name="T36" fmla="*/ 6 w 14"/>
              <a:gd name="T37" fmla="*/ 8 h 13"/>
              <a:gd name="T38" fmla="*/ 6 w 14"/>
              <a:gd name="T39" fmla="*/ 10 h 13"/>
              <a:gd name="T40" fmla="*/ 5 w 14"/>
              <a:gd name="T41" fmla="*/ 12 h 13"/>
              <a:gd name="T42" fmla="*/ 3 w 14"/>
              <a:gd name="T43" fmla="*/ 13 h 13"/>
              <a:gd name="T44" fmla="*/ 1 w 14"/>
              <a:gd name="T45" fmla="*/ 12 h 13"/>
              <a:gd name="T46" fmla="*/ 0 w 14"/>
              <a:gd name="T47" fmla="*/ 8 h 13"/>
              <a:gd name="T48" fmla="*/ 3 w 14"/>
              <a:gd name="T49" fmla="*/ 2 h 13"/>
              <a:gd name="T50" fmla="*/ 4 w 14"/>
              <a:gd name="T51" fmla="*/ 0 h 13"/>
              <a:gd name="T52" fmla="*/ 5 w 14"/>
              <a:gd name="T53" fmla="*/ 1 h 13"/>
              <a:gd name="T54" fmla="*/ 5 w 14"/>
              <a:gd name="T55" fmla="*/ 2 h 13"/>
              <a:gd name="T56" fmla="*/ 3 w 14"/>
              <a:gd name="T57" fmla="*/ 4 h 13"/>
              <a:gd name="T58" fmla="*/ 2 w 14"/>
              <a:gd name="T59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10" y="7"/>
                </a:moveTo>
                <a:cubicBezTo>
                  <a:pt x="10" y="7"/>
                  <a:pt x="10" y="7"/>
                  <a:pt x="11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3" y="8"/>
                  <a:pt x="13" y="8"/>
                </a:cubicBezTo>
                <a:cubicBezTo>
                  <a:pt x="14" y="9"/>
                  <a:pt x="14" y="9"/>
                  <a:pt x="14" y="10"/>
                </a:cubicBezTo>
                <a:cubicBezTo>
                  <a:pt x="14" y="11"/>
                  <a:pt x="14" y="11"/>
                  <a:pt x="13" y="12"/>
                </a:cubicBezTo>
                <a:cubicBezTo>
                  <a:pt x="13" y="12"/>
                  <a:pt x="12" y="13"/>
                  <a:pt x="11" y="13"/>
                </a:cubicBezTo>
                <a:cubicBezTo>
                  <a:pt x="10" y="13"/>
                  <a:pt x="9" y="12"/>
                  <a:pt x="9" y="12"/>
                </a:cubicBezTo>
                <a:cubicBezTo>
                  <a:pt x="8" y="11"/>
                  <a:pt x="8" y="10"/>
                  <a:pt x="8" y="8"/>
                </a:cubicBezTo>
                <a:cubicBezTo>
                  <a:pt x="8" y="6"/>
                  <a:pt x="9" y="4"/>
                  <a:pt x="10" y="2"/>
                </a:cubicBezTo>
                <a:cubicBezTo>
                  <a:pt x="11" y="1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1"/>
                  <a:pt x="13" y="2"/>
                  <a:pt x="12" y="2"/>
                </a:cubicBezTo>
                <a:cubicBezTo>
                  <a:pt x="12" y="3"/>
                  <a:pt x="11" y="4"/>
                  <a:pt x="11" y="4"/>
                </a:cubicBezTo>
                <a:cubicBezTo>
                  <a:pt x="10" y="5"/>
                  <a:pt x="10" y="6"/>
                  <a:pt x="10" y="7"/>
                </a:cubicBezTo>
                <a:close/>
                <a:moveTo>
                  <a:pt x="2" y="7"/>
                </a:moveTo>
                <a:cubicBezTo>
                  <a:pt x="2" y="7"/>
                  <a:pt x="3" y="7"/>
                  <a:pt x="3" y="7"/>
                </a:cubicBezTo>
                <a:cubicBezTo>
                  <a:pt x="4" y="7"/>
                  <a:pt x="4" y="7"/>
                  <a:pt x="4" y="7"/>
                </a:cubicBezTo>
                <a:cubicBezTo>
                  <a:pt x="5" y="7"/>
                  <a:pt x="5" y="8"/>
                  <a:pt x="6" y="8"/>
                </a:cubicBezTo>
                <a:cubicBezTo>
                  <a:pt x="6" y="9"/>
                  <a:pt x="6" y="9"/>
                  <a:pt x="6" y="10"/>
                </a:cubicBezTo>
                <a:cubicBezTo>
                  <a:pt x="6" y="11"/>
                  <a:pt x="6" y="11"/>
                  <a:pt x="5" y="12"/>
                </a:cubicBezTo>
                <a:cubicBezTo>
                  <a:pt x="5" y="12"/>
                  <a:pt x="4" y="13"/>
                  <a:pt x="3" y="13"/>
                </a:cubicBezTo>
                <a:cubicBezTo>
                  <a:pt x="2" y="13"/>
                  <a:pt x="2" y="12"/>
                  <a:pt x="1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1" y="4"/>
                  <a:pt x="3" y="2"/>
                </a:cubicBezTo>
                <a:cubicBezTo>
                  <a:pt x="3" y="1"/>
                  <a:pt x="4" y="0"/>
                  <a:pt x="4" y="0"/>
                </a:cubicBezTo>
                <a:cubicBezTo>
                  <a:pt x="5" y="0"/>
                  <a:pt x="5" y="0"/>
                  <a:pt x="5" y="1"/>
                </a:cubicBezTo>
                <a:cubicBezTo>
                  <a:pt x="5" y="1"/>
                  <a:pt x="5" y="2"/>
                  <a:pt x="5" y="2"/>
                </a:cubicBezTo>
                <a:cubicBezTo>
                  <a:pt x="4" y="3"/>
                  <a:pt x="4" y="4"/>
                  <a:pt x="3" y="4"/>
                </a:cubicBezTo>
                <a:cubicBezTo>
                  <a:pt x="3" y="5"/>
                  <a:pt x="2" y="6"/>
                  <a:pt x="2" y="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F0B545DF-B45B-47D8-9E93-11874F76D206}"/>
              </a:ext>
            </a:extLst>
          </p:cNvPr>
          <p:cNvGrpSpPr/>
          <p:nvPr/>
        </p:nvGrpSpPr>
        <p:grpSpPr>
          <a:xfrm>
            <a:off x="5943699" y="1766783"/>
            <a:ext cx="4525251" cy="1507721"/>
            <a:chOff x="5024457" y="1280703"/>
            <a:chExt cx="6033668" cy="2010294"/>
          </a:xfrm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A5699FC9-97B6-4ECB-9E10-DD6499C86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457" y="1743545"/>
              <a:ext cx="5445357" cy="1547452"/>
            </a:xfrm>
            <a:custGeom>
              <a:avLst/>
              <a:gdLst>
                <a:gd name="T0" fmla="*/ 6 w 176"/>
                <a:gd name="T1" fmla="*/ 46 h 50"/>
                <a:gd name="T2" fmla="*/ 2 w 176"/>
                <a:gd name="T3" fmla="*/ 43 h 50"/>
                <a:gd name="T4" fmla="*/ 2 w 176"/>
                <a:gd name="T5" fmla="*/ 0 h 50"/>
                <a:gd name="T6" fmla="*/ 0 w 176"/>
                <a:gd name="T7" fmla="*/ 0 h 50"/>
                <a:gd name="T8" fmla="*/ 0 w 176"/>
                <a:gd name="T9" fmla="*/ 43 h 50"/>
                <a:gd name="T10" fmla="*/ 6 w 176"/>
                <a:gd name="T11" fmla="*/ 50 h 50"/>
                <a:gd name="T12" fmla="*/ 176 w 176"/>
                <a:gd name="T13" fmla="*/ 50 h 50"/>
                <a:gd name="T14" fmla="*/ 176 w 176"/>
                <a:gd name="T15" fmla="*/ 46 h 50"/>
                <a:gd name="T16" fmla="*/ 6 w 176"/>
                <a:gd name="T17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50">
                  <a:moveTo>
                    <a:pt x="6" y="46"/>
                  </a:moveTo>
                  <a:cubicBezTo>
                    <a:pt x="4" y="46"/>
                    <a:pt x="2" y="46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6"/>
                    <a:pt x="176" y="46"/>
                    <a:pt x="176" y="46"/>
                  </a:cubicBezTo>
                  <a:lnTo>
                    <a:pt x="6" y="4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6A0A9D2A-7824-4F42-98AF-BCC6951B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310" y="1280703"/>
              <a:ext cx="5478815" cy="1483323"/>
            </a:xfrm>
            <a:custGeom>
              <a:avLst/>
              <a:gdLst>
                <a:gd name="T0" fmla="*/ 170 w 177"/>
                <a:gd name="T1" fmla="*/ 2 h 48"/>
                <a:gd name="T2" fmla="*/ 175 w 177"/>
                <a:gd name="T3" fmla="*/ 6 h 48"/>
                <a:gd name="T4" fmla="*/ 175 w 177"/>
                <a:gd name="T5" fmla="*/ 48 h 48"/>
                <a:gd name="T6" fmla="*/ 177 w 177"/>
                <a:gd name="T7" fmla="*/ 48 h 48"/>
                <a:gd name="T8" fmla="*/ 177 w 177"/>
                <a:gd name="T9" fmla="*/ 6 h 48"/>
                <a:gd name="T10" fmla="*/ 170 w 177"/>
                <a:gd name="T11" fmla="*/ 0 h 48"/>
                <a:gd name="T12" fmla="*/ 0 w 177"/>
                <a:gd name="T13" fmla="*/ 0 h 48"/>
                <a:gd name="T14" fmla="*/ 0 w 177"/>
                <a:gd name="T15" fmla="*/ 2 h 48"/>
                <a:gd name="T16" fmla="*/ 170 w 177"/>
                <a:gd name="T1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48">
                  <a:moveTo>
                    <a:pt x="170" y="2"/>
                  </a:moveTo>
                  <a:cubicBezTo>
                    <a:pt x="173" y="2"/>
                    <a:pt x="175" y="3"/>
                    <a:pt x="175" y="6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2"/>
                    <a:pt x="174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70" y="2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>
                <a:highlight>
                  <a:srgbClr val="FF0000"/>
                </a:highlight>
              </a:endParaRPr>
            </a:p>
          </p:txBody>
        </p:sp>
      </p:grpSp>
      <p:sp>
        <p:nvSpPr>
          <p:cNvPr id="53" name="Freeform 26">
            <a:extLst>
              <a:ext uri="{FF2B5EF4-FFF2-40B4-BE49-F238E27FC236}">
                <a16:creationId xmlns:a16="http://schemas.microsoft.com/office/drawing/2014/main" id="{30EB6A75-40B4-4ECA-B6E9-B0D7970AFF1F}"/>
              </a:ext>
            </a:extLst>
          </p:cNvPr>
          <p:cNvSpPr>
            <a:spLocks noEditPoints="1"/>
          </p:cNvSpPr>
          <p:nvPr/>
        </p:nvSpPr>
        <p:spPr bwMode="auto">
          <a:xfrm>
            <a:off x="10144821" y="2973378"/>
            <a:ext cx="324129" cy="301126"/>
          </a:xfrm>
          <a:custGeom>
            <a:avLst/>
            <a:gdLst>
              <a:gd name="T0" fmla="*/ 3 w 14"/>
              <a:gd name="T1" fmla="*/ 6 h 13"/>
              <a:gd name="T2" fmla="*/ 3 w 14"/>
              <a:gd name="T3" fmla="*/ 6 h 13"/>
              <a:gd name="T4" fmla="*/ 2 w 14"/>
              <a:gd name="T5" fmla="*/ 6 h 13"/>
              <a:gd name="T6" fmla="*/ 0 w 14"/>
              <a:gd name="T7" fmla="*/ 5 h 13"/>
              <a:gd name="T8" fmla="*/ 0 w 14"/>
              <a:gd name="T9" fmla="*/ 3 h 13"/>
              <a:gd name="T10" fmla="*/ 0 w 14"/>
              <a:gd name="T11" fmla="*/ 1 h 13"/>
              <a:gd name="T12" fmla="*/ 3 w 14"/>
              <a:gd name="T13" fmla="*/ 0 h 13"/>
              <a:gd name="T14" fmla="*/ 5 w 14"/>
              <a:gd name="T15" fmla="*/ 1 h 13"/>
              <a:gd name="T16" fmla="*/ 6 w 14"/>
              <a:gd name="T17" fmla="*/ 4 h 13"/>
              <a:gd name="T18" fmla="*/ 3 w 14"/>
              <a:gd name="T19" fmla="*/ 11 h 13"/>
              <a:gd name="T20" fmla="*/ 2 w 14"/>
              <a:gd name="T21" fmla="*/ 13 h 13"/>
              <a:gd name="T22" fmla="*/ 1 w 14"/>
              <a:gd name="T23" fmla="*/ 12 h 13"/>
              <a:gd name="T24" fmla="*/ 1 w 14"/>
              <a:gd name="T25" fmla="*/ 11 h 13"/>
              <a:gd name="T26" fmla="*/ 3 w 14"/>
              <a:gd name="T27" fmla="*/ 8 h 13"/>
              <a:gd name="T28" fmla="*/ 3 w 14"/>
              <a:gd name="T29" fmla="*/ 6 h 13"/>
              <a:gd name="T30" fmla="*/ 11 w 14"/>
              <a:gd name="T31" fmla="*/ 6 h 13"/>
              <a:gd name="T32" fmla="*/ 10 w 14"/>
              <a:gd name="T33" fmla="*/ 6 h 13"/>
              <a:gd name="T34" fmla="*/ 10 w 14"/>
              <a:gd name="T35" fmla="*/ 6 h 13"/>
              <a:gd name="T36" fmla="*/ 8 w 14"/>
              <a:gd name="T37" fmla="*/ 5 h 13"/>
              <a:gd name="T38" fmla="*/ 7 w 14"/>
              <a:gd name="T39" fmla="*/ 3 h 13"/>
              <a:gd name="T40" fmla="*/ 8 w 14"/>
              <a:gd name="T41" fmla="*/ 1 h 13"/>
              <a:gd name="T42" fmla="*/ 10 w 14"/>
              <a:gd name="T43" fmla="*/ 0 h 13"/>
              <a:gd name="T44" fmla="*/ 13 w 14"/>
              <a:gd name="T45" fmla="*/ 1 h 13"/>
              <a:gd name="T46" fmla="*/ 14 w 14"/>
              <a:gd name="T47" fmla="*/ 4 h 13"/>
              <a:gd name="T48" fmla="*/ 11 w 14"/>
              <a:gd name="T49" fmla="*/ 11 h 13"/>
              <a:gd name="T50" fmla="*/ 9 w 14"/>
              <a:gd name="T51" fmla="*/ 13 h 13"/>
              <a:gd name="T52" fmla="*/ 9 w 14"/>
              <a:gd name="T53" fmla="*/ 12 h 13"/>
              <a:gd name="T54" fmla="*/ 9 w 14"/>
              <a:gd name="T55" fmla="*/ 11 h 13"/>
              <a:gd name="T56" fmla="*/ 11 w 14"/>
              <a:gd name="T57" fmla="*/ 8 h 13"/>
              <a:gd name="T58" fmla="*/ 11 w 14"/>
              <a:gd name="T59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3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5"/>
                  <a:pt x="0" y="5"/>
                </a:cubicBezTo>
                <a:cubicBezTo>
                  <a:pt x="0" y="4"/>
                  <a:pt x="0" y="4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6" y="2"/>
                  <a:pt x="6" y="3"/>
                  <a:pt x="6" y="4"/>
                </a:cubicBezTo>
                <a:cubicBezTo>
                  <a:pt x="6" y="7"/>
                  <a:pt x="5" y="9"/>
                  <a:pt x="3" y="11"/>
                </a:cubicBezTo>
                <a:cubicBezTo>
                  <a:pt x="3" y="12"/>
                  <a:pt x="2" y="13"/>
                  <a:pt x="2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1" y="12"/>
                  <a:pt x="1" y="11"/>
                  <a:pt x="1" y="11"/>
                </a:cubicBezTo>
                <a:cubicBezTo>
                  <a:pt x="2" y="10"/>
                  <a:pt x="2" y="9"/>
                  <a:pt x="3" y="8"/>
                </a:cubicBezTo>
                <a:cubicBezTo>
                  <a:pt x="3" y="7"/>
                  <a:pt x="3" y="7"/>
                  <a:pt x="3" y="6"/>
                </a:cubicBezTo>
                <a:close/>
                <a:moveTo>
                  <a:pt x="11" y="6"/>
                </a:moveTo>
                <a:cubicBezTo>
                  <a:pt x="11" y="6"/>
                  <a:pt x="11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8" y="5"/>
                  <a:pt x="8" y="5"/>
                </a:cubicBezTo>
                <a:cubicBezTo>
                  <a:pt x="8" y="4"/>
                  <a:pt x="7" y="4"/>
                  <a:pt x="7" y="3"/>
                </a:cubicBezTo>
                <a:cubicBezTo>
                  <a:pt x="7" y="2"/>
                  <a:pt x="8" y="2"/>
                  <a:pt x="8" y="1"/>
                </a:cubicBezTo>
                <a:cubicBezTo>
                  <a:pt x="9" y="0"/>
                  <a:pt x="9" y="0"/>
                  <a:pt x="10" y="0"/>
                </a:cubicBezTo>
                <a:cubicBezTo>
                  <a:pt x="11" y="0"/>
                  <a:pt x="12" y="1"/>
                  <a:pt x="13" y="1"/>
                </a:cubicBezTo>
                <a:cubicBezTo>
                  <a:pt x="13" y="2"/>
                  <a:pt x="14" y="3"/>
                  <a:pt x="14" y="4"/>
                </a:cubicBezTo>
                <a:cubicBezTo>
                  <a:pt x="14" y="7"/>
                  <a:pt x="13" y="9"/>
                  <a:pt x="11" y="11"/>
                </a:cubicBezTo>
                <a:cubicBezTo>
                  <a:pt x="10" y="12"/>
                  <a:pt x="10" y="13"/>
                  <a:pt x="9" y="13"/>
                </a:cubicBezTo>
                <a:cubicBezTo>
                  <a:pt x="9" y="13"/>
                  <a:pt x="9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0"/>
                  <a:pt x="10" y="9"/>
                  <a:pt x="11" y="8"/>
                </a:cubicBezTo>
                <a:cubicBezTo>
                  <a:pt x="11" y="7"/>
                  <a:pt x="11" y="7"/>
                  <a:pt x="11" y="6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sp>
        <p:nvSpPr>
          <p:cNvPr id="54" name="Freeform 27">
            <a:extLst>
              <a:ext uri="{FF2B5EF4-FFF2-40B4-BE49-F238E27FC236}">
                <a16:creationId xmlns:a16="http://schemas.microsoft.com/office/drawing/2014/main" id="{561258F0-AA7A-448B-B391-C98ABF05EF3D}"/>
              </a:ext>
            </a:extLst>
          </p:cNvPr>
          <p:cNvSpPr>
            <a:spLocks noEditPoints="1"/>
          </p:cNvSpPr>
          <p:nvPr/>
        </p:nvSpPr>
        <p:spPr bwMode="auto">
          <a:xfrm>
            <a:off x="5943699" y="1741690"/>
            <a:ext cx="324129" cy="303218"/>
          </a:xfrm>
          <a:custGeom>
            <a:avLst/>
            <a:gdLst>
              <a:gd name="T0" fmla="*/ 10 w 14"/>
              <a:gd name="T1" fmla="*/ 7 h 13"/>
              <a:gd name="T2" fmla="*/ 11 w 14"/>
              <a:gd name="T3" fmla="*/ 7 h 13"/>
              <a:gd name="T4" fmla="*/ 12 w 14"/>
              <a:gd name="T5" fmla="*/ 7 h 13"/>
              <a:gd name="T6" fmla="*/ 13 w 14"/>
              <a:gd name="T7" fmla="*/ 8 h 13"/>
              <a:gd name="T8" fmla="*/ 14 w 14"/>
              <a:gd name="T9" fmla="*/ 10 h 13"/>
              <a:gd name="T10" fmla="*/ 13 w 14"/>
              <a:gd name="T11" fmla="*/ 12 h 13"/>
              <a:gd name="T12" fmla="*/ 11 w 14"/>
              <a:gd name="T13" fmla="*/ 13 h 13"/>
              <a:gd name="T14" fmla="*/ 9 w 14"/>
              <a:gd name="T15" fmla="*/ 12 h 13"/>
              <a:gd name="T16" fmla="*/ 8 w 14"/>
              <a:gd name="T17" fmla="*/ 8 h 13"/>
              <a:gd name="T18" fmla="*/ 10 w 14"/>
              <a:gd name="T19" fmla="*/ 2 h 13"/>
              <a:gd name="T20" fmla="*/ 12 w 14"/>
              <a:gd name="T21" fmla="*/ 0 h 13"/>
              <a:gd name="T22" fmla="*/ 13 w 14"/>
              <a:gd name="T23" fmla="*/ 1 h 13"/>
              <a:gd name="T24" fmla="*/ 12 w 14"/>
              <a:gd name="T25" fmla="*/ 2 h 13"/>
              <a:gd name="T26" fmla="*/ 11 w 14"/>
              <a:gd name="T27" fmla="*/ 4 h 13"/>
              <a:gd name="T28" fmla="*/ 10 w 14"/>
              <a:gd name="T29" fmla="*/ 7 h 13"/>
              <a:gd name="T30" fmla="*/ 2 w 14"/>
              <a:gd name="T31" fmla="*/ 7 h 13"/>
              <a:gd name="T32" fmla="*/ 3 w 14"/>
              <a:gd name="T33" fmla="*/ 7 h 13"/>
              <a:gd name="T34" fmla="*/ 4 w 14"/>
              <a:gd name="T35" fmla="*/ 7 h 13"/>
              <a:gd name="T36" fmla="*/ 6 w 14"/>
              <a:gd name="T37" fmla="*/ 8 h 13"/>
              <a:gd name="T38" fmla="*/ 6 w 14"/>
              <a:gd name="T39" fmla="*/ 10 h 13"/>
              <a:gd name="T40" fmla="*/ 5 w 14"/>
              <a:gd name="T41" fmla="*/ 12 h 13"/>
              <a:gd name="T42" fmla="*/ 3 w 14"/>
              <a:gd name="T43" fmla="*/ 13 h 13"/>
              <a:gd name="T44" fmla="*/ 1 w 14"/>
              <a:gd name="T45" fmla="*/ 12 h 13"/>
              <a:gd name="T46" fmla="*/ 0 w 14"/>
              <a:gd name="T47" fmla="*/ 8 h 13"/>
              <a:gd name="T48" fmla="*/ 3 w 14"/>
              <a:gd name="T49" fmla="*/ 2 h 13"/>
              <a:gd name="T50" fmla="*/ 4 w 14"/>
              <a:gd name="T51" fmla="*/ 0 h 13"/>
              <a:gd name="T52" fmla="*/ 5 w 14"/>
              <a:gd name="T53" fmla="*/ 1 h 13"/>
              <a:gd name="T54" fmla="*/ 5 w 14"/>
              <a:gd name="T55" fmla="*/ 2 h 13"/>
              <a:gd name="T56" fmla="*/ 3 w 14"/>
              <a:gd name="T57" fmla="*/ 4 h 13"/>
              <a:gd name="T58" fmla="*/ 2 w 14"/>
              <a:gd name="T59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10" y="7"/>
                </a:moveTo>
                <a:cubicBezTo>
                  <a:pt x="10" y="7"/>
                  <a:pt x="10" y="7"/>
                  <a:pt x="11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3" y="8"/>
                  <a:pt x="13" y="8"/>
                </a:cubicBezTo>
                <a:cubicBezTo>
                  <a:pt x="14" y="9"/>
                  <a:pt x="14" y="9"/>
                  <a:pt x="14" y="10"/>
                </a:cubicBezTo>
                <a:cubicBezTo>
                  <a:pt x="14" y="11"/>
                  <a:pt x="14" y="11"/>
                  <a:pt x="13" y="12"/>
                </a:cubicBezTo>
                <a:cubicBezTo>
                  <a:pt x="13" y="12"/>
                  <a:pt x="12" y="13"/>
                  <a:pt x="11" y="13"/>
                </a:cubicBezTo>
                <a:cubicBezTo>
                  <a:pt x="10" y="13"/>
                  <a:pt x="9" y="12"/>
                  <a:pt x="9" y="12"/>
                </a:cubicBezTo>
                <a:cubicBezTo>
                  <a:pt x="8" y="11"/>
                  <a:pt x="8" y="10"/>
                  <a:pt x="8" y="8"/>
                </a:cubicBezTo>
                <a:cubicBezTo>
                  <a:pt x="8" y="6"/>
                  <a:pt x="9" y="4"/>
                  <a:pt x="10" y="2"/>
                </a:cubicBezTo>
                <a:cubicBezTo>
                  <a:pt x="11" y="1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1"/>
                  <a:pt x="13" y="2"/>
                  <a:pt x="12" y="2"/>
                </a:cubicBezTo>
                <a:cubicBezTo>
                  <a:pt x="12" y="3"/>
                  <a:pt x="11" y="4"/>
                  <a:pt x="11" y="4"/>
                </a:cubicBezTo>
                <a:cubicBezTo>
                  <a:pt x="10" y="5"/>
                  <a:pt x="10" y="6"/>
                  <a:pt x="10" y="7"/>
                </a:cubicBezTo>
                <a:close/>
                <a:moveTo>
                  <a:pt x="2" y="7"/>
                </a:moveTo>
                <a:cubicBezTo>
                  <a:pt x="2" y="7"/>
                  <a:pt x="3" y="7"/>
                  <a:pt x="3" y="7"/>
                </a:cubicBezTo>
                <a:cubicBezTo>
                  <a:pt x="4" y="7"/>
                  <a:pt x="4" y="7"/>
                  <a:pt x="4" y="7"/>
                </a:cubicBezTo>
                <a:cubicBezTo>
                  <a:pt x="5" y="7"/>
                  <a:pt x="5" y="8"/>
                  <a:pt x="6" y="8"/>
                </a:cubicBezTo>
                <a:cubicBezTo>
                  <a:pt x="6" y="9"/>
                  <a:pt x="6" y="9"/>
                  <a:pt x="6" y="10"/>
                </a:cubicBezTo>
                <a:cubicBezTo>
                  <a:pt x="6" y="11"/>
                  <a:pt x="6" y="11"/>
                  <a:pt x="5" y="12"/>
                </a:cubicBezTo>
                <a:cubicBezTo>
                  <a:pt x="5" y="12"/>
                  <a:pt x="4" y="13"/>
                  <a:pt x="3" y="13"/>
                </a:cubicBezTo>
                <a:cubicBezTo>
                  <a:pt x="2" y="13"/>
                  <a:pt x="2" y="12"/>
                  <a:pt x="1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1" y="4"/>
                  <a:pt x="3" y="2"/>
                </a:cubicBezTo>
                <a:cubicBezTo>
                  <a:pt x="3" y="1"/>
                  <a:pt x="4" y="0"/>
                  <a:pt x="4" y="0"/>
                </a:cubicBezTo>
                <a:cubicBezTo>
                  <a:pt x="5" y="0"/>
                  <a:pt x="5" y="0"/>
                  <a:pt x="5" y="1"/>
                </a:cubicBezTo>
                <a:cubicBezTo>
                  <a:pt x="5" y="1"/>
                  <a:pt x="5" y="2"/>
                  <a:pt x="5" y="2"/>
                </a:cubicBezTo>
                <a:cubicBezTo>
                  <a:pt x="4" y="3"/>
                  <a:pt x="4" y="4"/>
                  <a:pt x="3" y="4"/>
                </a:cubicBezTo>
                <a:cubicBezTo>
                  <a:pt x="3" y="5"/>
                  <a:pt x="2" y="6"/>
                  <a:pt x="2" y="7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grpSp>
        <p:nvGrpSpPr>
          <p:cNvPr id="55" name="Group 42">
            <a:extLst>
              <a:ext uri="{FF2B5EF4-FFF2-40B4-BE49-F238E27FC236}">
                <a16:creationId xmlns:a16="http://schemas.microsoft.com/office/drawing/2014/main" id="{3E7036F8-61E9-4F95-A6F9-ADECA89288D1}"/>
              </a:ext>
            </a:extLst>
          </p:cNvPr>
          <p:cNvGrpSpPr/>
          <p:nvPr/>
        </p:nvGrpSpPr>
        <p:grpSpPr>
          <a:xfrm>
            <a:off x="5990445" y="3604123"/>
            <a:ext cx="4525251" cy="1507721"/>
            <a:chOff x="5086785" y="3730490"/>
            <a:chExt cx="6033668" cy="2010294"/>
          </a:xfrm>
          <a:solidFill>
            <a:schemeClr val="accent5">
              <a:lumMod val="75000"/>
            </a:schemeClr>
          </a:solidFill>
        </p:grpSpPr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F03F3A7F-0D70-4F61-9804-026335604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785" y="4193332"/>
              <a:ext cx="5445357" cy="1547452"/>
            </a:xfrm>
            <a:custGeom>
              <a:avLst/>
              <a:gdLst>
                <a:gd name="T0" fmla="*/ 6 w 176"/>
                <a:gd name="T1" fmla="*/ 46 h 50"/>
                <a:gd name="T2" fmla="*/ 2 w 176"/>
                <a:gd name="T3" fmla="*/ 43 h 50"/>
                <a:gd name="T4" fmla="*/ 2 w 176"/>
                <a:gd name="T5" fmla="*/ 0 h 50"/>
                <a:gd name="T6" fmla="*/ 0 w 176"/>
                <a:gd name="T7" fmla="*/ 0 h 50"/>
                <a:gd name="T8" fmla="*/ 0 w 176"/>
                <a:gd name="T9" fmla="*/ 43 h 50"/>
                <a:gd name="T10" fmla="*/ 6 w 176"/>
                <a:gd name="T11" fmla="*/ 50 h 50"/>
                <a:gd name="T12" fmla="*/ 176 w 176"/>
                <a:gd name="T13" fmla="*/ 50 h 50"/>
                <a:gd name="T14" fmla="*/ 176 w 176"/>
                <a:gd name="T15" fmla="*/ 46 h 50"/>
                <a:gd name="T16" fmla="*/ 6 w 176"/>
                <a:gd name="T17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50">
                  <a:moveTo>
                    <a:pt x="6" y="46"/>
                  </a:moveTo>
                  <a:cubicBezTo>
                    <a:pt x="4" y="46"/>
                    <a:pt x="2" y="46"/>
                    <a:pt x="2" y="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0"/>
                    <a:pt x="6" y="50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6" y="46"/>
                    <a:pt x="176" y="46"/>
                    <a:pt x="176" y="46"/>
                  </a:cubicBezTo>
                  <a:lnTo>
                    <a:pt x="6" y="46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F66EAF2D-03C1-455B-B5A9-09FBADB76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638" y="3730490"/>
              <a:ext cx="5478815" cy="1483323"/>
            </a:xfrm>
            <a:custGeom>
              <a:avLst/>
              <a:gdLst>
                <a:gd name="T0" fmla="*/ 170 w 177"/>
                <a:gd name="T1" fmla="*/ 2 h 48"/>
                <a:gd name="T2" fmla="*/ 175 w 177"/>
                <a:gd name="T3" fmla="*/ 6 h 48"/>
                <a:gd name="T4" fmla="*/ 175 w 177"/>
                <a:gd name="T5" fmla="*/ 48 h 48"/>
                <a:gd name="T6" fmla="*/ 177 w 177"/>
                <a:gd name="T7" fmla="*/ 48 h 48"/>
                <a:gd name="T8" fmla="*/ 177 w 177"/>
                <a:gd name="T9" fmla="*/ 6 h 48"/>
                <a:gd name="T10" fmla="*/ 170 w 177"/>
                <a:gd name="T11" fmla="*/ 0 h 48"/>
                <a:gd name="T12" fmla="*/ 0 w 177"/>
                <a:gd name="T13" fmla="*/ 0 h 48"/>
                <a:gd name="T14" fmla="*/ 0 w 177"/>
                <a:gd name="T15" fmla="*/ 2 h 48"/>
                <a:gd name="T16" fmla="*/ 170 w 177"/>
                <a:gd name="T1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48">
                  <a:moveTo>
                    <a:pt x="170" y="2"/>
                  </a:moveTo>
                  <a:cubicBezTo>
                    <a:pt x="173" y="2"/>
                    <a:pt x="175" y="3"/>
                    <a:pt x="175" y="6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2"/>
                    <a:pt x="174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70" y="2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825500">
                <a:defRPr sz="50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endParaRPr lang="th-TH" sz="3750"/>
            </a:p>
          </p:txBody>
        </p:sp>
      </p:grpSp>
      <p:sp>
        <p:nvSpPr>
          <p:cNvPr id="58" name="Freeform 26">
            <a:extLst>
              <a:ext uri="{FF2B5EF4-FFF2-40B4-BE49-F238E27FC236}">
                <a16:creationId xmlns:a16="http://schemas.microsoft.com/office/drawing/2014/main" id="{2AD3AD3E-A033-480B-B47F-E96B65BE1FD3}"/>
              </a:ext>
            </a:extLst>
          </p:cNvPr>
          <p:cNvSpPr>
            <a:spLocks noEditPoints="1"/>
          </p:cNvSpPr>
          <p:nvPr/>
        </p:nvSpPr>
        <p:spPr bwMode="auto">
          <a:xfrm>
            <a:off x="10191567" y="4810719"/>
            <a:ext cx="324129" cy="301126"/>
          </a:xfrm>
          <a:custGeom>
            <a:avLst/>
            <a:gdLst>
              <a:gd name="T0" fmla="*/ 3 w 14"/>
              <a:gd name="T1" fmla="*/ 6 h 13"/>
              <a:gd name="T2" fmla="*/ 3 w 14"/>
              <a:gd name="T3" fmla="*/ 6 h 13"/>
              <a:gd name="T4" fmla="*/ 2 w 14"/>
              <a:gd name="T5" fmla="*/ 6 h 13"/>
              <a:gd name="T6" fmla="*/ 0 w 14"/>
              <a:gd name="T7" fmla="*/ 5 h 13"/>
              <a:gd name="T8" fmla="*/ 0 w 14"/>
              <a:gd name="T9" fmla="*/ 3 h 13"/>
              <a:gd name="T10" fmla="*/ 0 w 14"/>
              <a:gd name="T11" fmla="*/ 1 h 13"/>
              <a:gd name="T12" fmla="*/ 3 w 14"/>
              <a:gd name="T13" fmla="*/ 0 h 13"/>
              <a:gd name="T14" fmla="*/ 5 w 14"/>
              <a:gd name="T15" fmla="*/ 1 h 13"/>
              <a:gd name="T16" fmla="*/ 6 w 14"/>
              <a:gd name="T17" fmla="*/ 4 h 13"/>
              <a:gd name="T18" fmla="*/ 3 w 14"/>
              <a:gd name="T19" fmla="*/ 11 h 13"/>
              <a:gd name="T20" fmla="*/ 2 w 14"/>
              <a:gd name="T21" fmla="*/ 13 h 13"/>
              <a:gd name="T22" fmla="*/ 1 w 14"/>
              <a:gd name="T23" fmla="*/ 12 h 13"/>
              <a:gd name="T24" fmla="*/ 1 w 14"/>
              <a:gd name="T25" fmla="*/ 11 h 13"/>
              <a:gd name="T26" fmla="*/ 3 w 14"/>
              <a:gd name="T27" fmla="*/ 8 h 13"/>
              <a:gd name="T28" fmla="*/ 3 w 14"/>
              <a:gd name="T29" fmla="*/ 6 h 13"/>
              <a:gd name="T30" fmla="*/ 11 w 14"/>
              <a:gd name="T31" fmla="*/ 6 h 13"/>
              <a:gd name="T32" fmla="*/ 10 w 14"/>
              <a:gd name="T33" fmla="*/ 6 h 13"/>
              <a:gd name="T34" fmla="*/ 10 w 14"/>
              <a:gd name="T35" fmla="*/ 6 h 13"/>
              <a:gd name="T36" fmla="*/ 8 w 14"/>
              <a:gd name="T37" fmla="*/ 5 h 13"/>
              <a:gd name="T38" fmla="*/ 7 w 14"/>
              <a:gd name="T39" fmla="*/ 3 h 13"/>
              <a:gd name="T40" fmla="*/ 8 w 14"/>
              <a:gd name="T41" fmla="*/ 1 h 13"/>
              <a:gd name="T42" fmla="*/ 10 w 14"/>
              <a:gd name="T43" fmla="*/ 0 h 13"/>
              <a:gd name="T44" fmla="*/ 13 w 14"/>
              <a:gd name="T45" fmla="*/ 1 h 13"/>
              <a:gd name="T46" fmla="*/ 14 w 14"/>
              <a:gd name="T47" fmla="*/ 4 h 13"/>
              <a:gd name="T48" fmla="*/ 11 w 14"/>
              <a:gd name="T49" fmla="*/ 11 h 13"/>
              <a:gd name="T50" fmla="*/ 9 w 14"/>
              <a:gd name="T51" fmla="*/ 13 h 13"/>
              <a:gd name="T52" fmla="*/ 9 w 14"/>
              <a:gd name="T53" fmla="*/ 12 h 13"/>
              <a:gd name="T54" fmla="*/ 9 w 14"/>
              <a:gd name="T55" fmla="*/ 11 h 13"/>
              <a:gd name="T56" fmla="*/ 11 w 14"/>
              <a:gd name="T57" fmla="*/ 8 h 13"/>
              <a:gd name="T58" fmla="*/ 11 w 14"/>
              <a:gd name="T59" fmla="*/ 6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3" y="6"/>
                </a:moveTo>
                <a:cubicBezTo>
                  <a:pt x="3" y="6"/>
                  <a:pt x="3" y="6"/>
                  <a:pt x="3" y="6"/>
                </a:cubicBezTo>
                <a:cubicBezTo>
                  <a:pt x="2" y="6"/>
                  <a:pt x="2" y="6"/>
                  <a:pt x="2" y="6"/>
                </a:cubicBezTo>
                <a:cubicBezTo>
                  <a:pt x="1" y="6"/>
                  <a:pt x="1" y="5"/>
                  <a:pt x="0" y="5"/>
                </a:cubicBezTo>
                <a:cubicBezTo>
                  <a:pt x="0" y="4"/>
                  <a:pt x="0" y="4"/>
                  <a:pt x="0" y="3"/>
                </a:cubicBezTo>
                <a:cubicBezTo>
                  <a:pt x="0" y="2"/>
                  <a:pt x="0" y="2"/>
                  <a:pt x="0" y="1"/>
                </a:cubicBezTo>
                <a:cubicBezTo>
                  <a:pt x="1" y="0"/>
                  <a:pt x="2" y="0"/>
                  <a:pt x="3" y="0"/>
                </a:cubicBezTo>
                <a:cubicBezTo>
                  <a:pt x="4" y="0"/>
                  <a:pt x="4" y="1"/>
                  <a:pt x="5" y="1"/>
                </a:cubicBezTo>
                <a:cubicBezTo>
                  <a:pt x="6" y="2"/>
                  <a:pt x="6" y="3"/>
                  <a:pt x="6" y="4"/>
                </a:cubicBezTo>
                <a:cubicBezTo>
                  <a:pt x="6" y="7"/>
                  <a:pt x="5" y="9"/>
                  <a:pt x="3" y="11"/>
                </a:cubicBezTo>
                <a:cubicBezTo>
                  <a:pt x="3" y="12"/>
                  <a:pt x="2" y="13"/>
                  <a:pt x="2" y="13"/>
                </a:cubicBezTo>
                <a:cubicBezTo>
                  <a:pt x="1" y="13"/>
                  <a:pt x="1" y="12"/>
                  <a:pt x="1" y="12"/>
                </a:cubicBezTo>
                <a:cubicBezTo>
                  <a:pt x="1" y="12"/>
                  <a:pt x="1" y="11"/>
                  <a:pt x="1" y="11"/>
                </a:cubicBezTo>
                <a:cubicBezTo>
                  <a:pt x="2" y="10"/>
                  <a:pt x="2" y="9"/>
                  <a:pt x="3" y="8"/>
                </a:cubicBezTo>
                <a:cubicBezTo>
                  <a:pt x="3" y="7"/>
                  <a:pt x="3" y="7"/>
                  <a:pt x="3" y="6"/>
                </a:cubicBezTo>
                <a:close/>
                <a:moveTo>
                  <a:pt x="11" y="6"/>
                </a:moveTo>
                <a:cubicBezTo>
                  <a:pt x="11" y="6"/>
                  <a:pt x="11" y="6"/>
                  <a:pt x="1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6"/>
                  <a:pt x="8" y="5"/>
                  <a:pt x="8" y="5"/>
                </a:cubicBezTo>
                <a:cubicBezTo>
                  <a:pt x="8" y="4"/>
                  <a:pt x="7" y="4"/>
                  <a:pt x="7" y="3"/>
                </a:cubicBezTo>
                <a:cubicBezTo>
                  <a:pt x="7" y="2"/>
                  <a:pt x="8" y="2"/>
                  <a:pt x="8" y="1"/>
                </a:cubicBezTo>
                <a:cubicBezTo>
                  <a:pt x="9" y="0"/>
                  <a:pt x="9" y="0"/>
                  <a:pt x="10" y="0"/>
                </a:cubicBezTo>
                <a:cubicBezTo>
                  <a:pt x="11" y="0"/>
                  <a:pt x="12" y="1"/>
                  <a:pt x="13" y="1"/>
                </a:cubicBezTo>
                <a:cubicBezTo>
                  <a:pt x="13" y="2"/>
                  <a:pt x="14" y="3"/>
                  <a:pt x="14" y="4"/>
                </a:cubicBezTo>
                <a:cubicBezTo>
                  <a:pt x="14" y="7"/>
                  <a:pt x="13" y="9"/>
                  <a:pt x="11" y="11"/>
                </a:cubicBezTo>
                <a:cubicBezTo>
                  <a:pt x="10" y="12"/>
                  <a:pt x="10" y="13"/>
                  <a:pt x="9" y="13"/>
                </a:cubicBezTo>
                <a:cubicBezTo>
                  <a:pt x="9" y="13"/>
                  <a:pt x="9" y="12"/>
                  <a:pt x="9" y="12"/>
                </a:cubicBezTo>
                <a:cubicBezTo>
                  <a:pt x="9" y="12"/>
                  <a:pt x="9" y="11"/>
                  <a:pt x="9" y="11"/>
                </a:cubicBezTo>
                <a:cubicBezTo>
                  <a:pt x="10" y="10"/>
                  <a:pt x="10" y="9"/>
                  <a:pt x="11" y="8"/>
                </a:cubicBezTo>
                <a:cubicBezTo>
                  <a:pt x="11" y="7"/>
                  <a:pt x="11" y="7"/>
                  <a:pt x="11" y="6"/>
                </a:cubicBez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68791E8D-89B0-4486-BDF0-760F2C143ADB}"/>
              </a:ext>
            </a:extLst>
          </p:cNvPr>
          <p:cNvSpPr>
            <a:spLocks noEditPoints="1"/>
          </p:cNvSpPr>
          <p:nvPr/>
        </p:nvSpPr>
        <p:spPr bwMode="auto">
          <a:xfrm>
            <a:off x="5990445" y="3579030"/>
            <a:ext cx="324129" cy="303218"/>
          </a:xfrm>
          <a:custGeom>
            <a:avLst/>
            <a:gdLst>
              <a:gd name="T0" fmla="*/ 10 w 14"/>
              <a:gd name="T1" fmla="*/ 7 h 13"/>
              <a:gd name="T2" fmla="*/ 11 w 14"/>
              <a:gd name="T3" fmla="*/ 7 h 13"/>
              <a:gd name="T4" fmla="*/ 12 w 14"/>
              <a:gd name="T5" fmla="*/ 7 h 13"/>
              <a:gd name="T6" fmla="*/ 13 w 14"/>
              <a:gd name="T7" fmla="*/ 8 h 13"/>
              <a:gd name="T8" fmla="*/ 14 w 14"/>
              <a:gd name="T9" fmla="*/ 10 h 13"/>
              <a:gd name="T10" fmla="*/ 13 w 14"/>
              <a:gd name="T11" fmla="*/ 12 h 13"/>
              <a:gd name="T12" fmla="*/ 11 w 14"/>
              <a:gd name="T13" fmla="*/ 13 h 13"/>
              <a:gd name="T14" fmla="*/ 9 w 14"/>
              <a:gd name="T15" fmla="*/ 12 h 13"/>
              <a:gd name="T16" fmla="*/ 8 w 14"/>
              <a:gd name="T17" fmla="*/ 8 h 13"/>
              <a:gd name="T18" fmla="*/ 10 w 14"/>
              <a:gd name="T19" fmla="*/ 2 h 13"/>
              <a:gd name="T20" fmla="*/ 12 w 14"/>
              <a:gd name="T21" fmla="*/ 0 h 13"/>
              <a:gd name="T22" fmla="*/ 13 w 14"/>
              <a:gd name="T23" fmla="*/ 1 h 13"/>
              <a:gd name="T24" fmla="*/ 12 w 14"/>
              <a:gd name="T25" fmla="*/ 2 h 13"/>
              <a:gd name="T26" fmla="*/ 11 w 14"/>
              <a:gd name="T27" fmla="*/ 4 h 13"/>
              <a:gd name="T28" fmla="*/ 10 w 14"/>
              <a:gd name="T29" fmla="*/ 7 h 13"/>
              <a:gd name="T30" fmla="*/ 2 w 14"/>
              <a:gd name="T31" fmla="*/ 7 h 13"/>
              <a:gd name="T32" fmla="*/ 3 w 14"/>
              <a:gd name="T33" fmla="*/ 7 h 13"/>
              <a:gd name="T34" fmla="*/ 4 w 14"/>
              <a:gd name="T35" fmla="*/ 7 h 13"/>
              <a:gd name="T36" fmla="*/ 6 w 14"/>
              <a:gd name="T37" fmla="*/ 8 h 13"/>
              <a:gd name="T38" fmla="*/ 6 w 14"/>
              <a:gd name="T39" fmla="*/ 10 h 13"/>
              <a:gd name="T40" fmla="*/ 5 w 14"/>
              <a:gd name="T41" fmla="*/ 12 h 13"/>
              <a:gd name="T42" fmla="*/ 3 w 14"/>
              <a:gd name="T43" fmla="*/ 13 h 13"/>
              <a:gd name="T44" fmla="*/ 1 w 14"/>
              <a:gd name="T45" fmla="*/ 12 h 13"/>
              <a:gd name="T46" fmla="*/ 0 w 14"/>
              <a:gd name="T47" fmla="*/ 8 h 13"/>
              <a:gd name="T48" fmla="*/ 3 w 14"/>
              <a:gd name="T49" fmla="*/ 2 h 13"/>
              <a:gd name="T50" fmla="*/ 4 w 14"/>
              <a:gd name="T51" fmla="*/ 0 h 13"/>
              <a:gd name="T52" fmla="*/ 5 w 14"/>
              <a:gd name="T53" fmla="*/ 1 h 13"/>
              <a:gd name="T54" fmla="*/ 5 w 14"/>
              <a:gd name="T55" fmla="*/ 2 h 13"/>
              <a:gd name="T56" fmla="*/ 3 w 14"/>
              <a:gd name="T57" fmla="*/ 4 h 13"/>
              <a:gd name="T58" fmla="*/ 2 w 14"/>
              <a:gd name="T59" fmla="*/ 7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" h="13">
                <a:moveTo>
                  <a:pt x="10" y="7"/>
                </a:moveTo>
                <a:cubicBezTo>
                  <a:pt x="10" y="7"/>
                  <a:pt x="10" y="7"/>
                  <a:pt x="11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3" y="8"/>
                  <a:pt x="13" y="8"/>
                </a:cubicBezTo>
                <a:cubicBezTo>
                  <a:pt x="14" y="9"/>
                  <a:pt x="14" y="9"/>
                  <a:pt x="14" y="10"/>
                </a:cubicBezTo>
                <a:cubicBezTo>
                  <a:pt x="14" y="11"/>
                  <a:pt x="14" y="11"/>
                  <a:pt x="13" y="12"/>
                </a:cubicBezTo>
                <a:cubicBezTo>
                  <a:pt x="13" y="12"/>
                  <a:pt x="12" y="13"/>
                  <a:pt x="11" y="13"/>
                </a:cubicBezTo>
                <a:cubicBezTo>
                  <a:pt x="10" y="13"/>
                  <a:pt x="9" y="12"/>
                  <a:pt x="9" y="12"/>
                </a:cubicBezTo>
                <a:cubicBezTo>
                  <a:pt x="8" y="11"/>
                  <a:pt x="8" y="10"/>
                  <a:pt x="8" y="8"/>
                </a:cubicBezTo>
                <a:cubicBezTo>
                  <a:pt x="8" y="6"/>
                  <a:pt x="9" y="4"/>
                  <a:pt x="10" y="2"/>
                </a:cubicBezTo>
                <a:cubicBezTo>
                  <a:pt x="11" y="1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1"/>
                  <a:pt x="13" y="2"/>
                  <a:pt x="12" y="2"/>
                </a:cubicBezTo>
                <a:cubicBezTo>
                  <a:pt x="12" y="3"/>
                  <a:pt x="11" y="4"/>
                  <a:pt x="11" y="4"/>
                </a:cubicBezTo>
                <a:cubicBezTo>
                  <a:pt x="10" y="5"/>
                  <a:pt x="10" y="6"/>
                  <a:pt x="10" y="7"/>
                </a:cubicBezTo>
                <a:close/>
                <a:moveTo>
                  <a:pt x="2" y="7"/>
                </a:moveTo>
                <a:cubicBezTo>
                  <a:pt x="2" y="7"/>
                  <a:pt x="3" y="7"/>
                  <a:pt x="3" y="7"/>
                </a:cubicBezTo>
                <a:cubicBezTo>
                  <a:pt x="4" y="7"/>
                  <a:pt x="4" y="7"/>
                  <a:pt x="4" y="7"/>
                </a:cubicBezTo>
                <a:cubicBezTo>
                  <a:pt x="5" y="7"/>
                  <a:pt x="5" y="8"/>
                  <a:pt x="6" y="8"/>
                </a:cubicBezTo>
                <a:cubicBezTo>
                  <a:pt x="6" y="9"/>
                  <a:pt x="6" y="9"/>
                  <a:pt x="6" y="10"/>
                </a:cubicBezTo>
                <a:cubicBezTo>
                  <a:pt x="6" y="11"/>
                  <a:pt x="6" y="11"/>
                  <a:pt x="5" y="12"/>
                </a:cubicBezTo>
                <a:cubicBezTo>
                  <a:pt x="5" y="12"/>
                  <a:pt x="4" y="13"/>
                  <a:pt x="3" y="13"/>
                </a:cubicBezTo>
                <a:cubicBezTo>
                  <a:pt x="2" y="13"/>
                  <a:pt x="2" y="12"/>
                  <a:pt x="1" y="12"/>
                </a:cubicBezTo>
                <a:cubicBezTo>
                  <a:pt x="0" y="11"/>
                  <a:pt x="0" y="10"/>
                  <a:pt x="0" y="8"/>
                </a:cubicBezTo>
                <a:cubicBezTo>
                  <a:pt x="0" y="6"/>
                  <a:pt x="1" y="4"/>
                  <a:pt x="3" y="2"/>
                </a:cubicBezTo>
                <a:cubicBezTo>
                  <a:pt x="3" y="1"/>
                  <a:pt x="4" y="0"/>
                  <a:pt x="4" y="0"/>
                </a:cubicBezTo>
                <a:cubicBezTo>
                  <a:pt x="5" y="0"/>
                  <a:pt x="5" y="0"/>
                  <a:pt x="5" y="1"/>
                </a:cubicBezTo>
                <a:cubicBezTo>
                  <a:pt x="5" y="1"/>
                  <a:pt x="5" y="2"/>
                  <a:pt x="5" y="2"/>
                </a:cubicBezTo>
                <a:cubicBezTo>
                  <a:pt x="4" y="3"/>
                  <a:pt x="4" y="4"/>
                  <a:pt x="3" y="4"/>
                </a:cubicBezTo>
                <a:cubicBezTo>
                  <a:pt x="3" y="5"/>
                  <a:pt x="2" y="6"/>
                  <a:pt x="2" y="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1pPr>
            <a:lvl2pPr indent="228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2pPr>
            <a:lvl3pPr indent="457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3pPr>
            <a:lvl4pPr indent="685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4pPr>
            <a:lvl5pPr indent="9144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5pPr>
            <a:lvl6pPr indent="11430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6pPr>
            <a:lvl7pPr indent="13716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7pPr>
            <a:lvl8pPr indent="16002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8pPr>
            <a:lvl9pPr indent="1828800" algn="ctr" defTabSz="825500">
              <a:defRPr sz="5000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th-TH" sz="37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16B07-83E8-9C48-9B77-772F14DBD6C5}"/>
              </a:ext>
            </a:extLst>
          </p:cNvPr>
          <p:cNvSpPr txBox="1"/>
          <p:nvPr/>
        </p:nvSpPr>
        <p:spPr>
          <a:xfrm>
            <a:off x="341503" y="1038904"/>
            <a:ext cx="4272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b="1" dirty="0"/>
              <a:t>Feedback inwoners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C8246C1-41D2-457E-A819-A9469068AC60}"/>
              </a:ext>
            </a:extLst>
          </p:cNvPr>
          <p:cNvSpPr txBox="1">
            <a:spLocks/>
          </p:cNvSpPr>
          <p:nvPr/>
        </p:nvSpPr>
        <p:spPr>
          <a:xfrm>
            <a:off x="522545" y="3214931"/>
            <a:ext cx="5156824" cy="5304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nl-NL" dirty="0">
                <a:latin typeface="+mj-lt"/>
              </a:rPr>
              <a:t>Verwijderd WOB 10.2.g</a:t>
            </a:r>
            <a:endParaRPr lang="en-US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83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1012362"/>
            <a:ext cx="12088945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 err="1">
                <a:latin typeface="+mn-lt"/>
              </a:rPr>
              <a:t>What’s</a:t>
            </a:r>
            <a:r>
              <a:rPr lang="nl-NL" sz="3600" b="1" dirty="0">
                <a:latin typeface="+mn-lt"/>
              </a:rPr>
              <a:t> in </a:t>
            </a:r>
            <a:r>
              <a:rPr lang="nl-NL" sz="3600" b="1" dirty="0" err="1">
                <a:latin typeface="+mn-lt"/>
              </a:rPr>
              <a:t>it</a:t>
            </a:r>
            <a:r>
              <a:rPr lang="nl-NL" sz="3600" b="1" dirty="0">
                <a:latin typeface="+mn-lt"/>
              </a:rPr>
              <a:t> </a:t>
            </a:r>
            <a:r>
              <a:rPr lang="nl-NL" sz="3600" b="1" dirty="0" err="1">
                <a:latin typeface="+mn-lt"/>
              </a:rPr>
              <a:t>for</a:t>
            </a:r>
            <a:r>
              <a:rPr lang="nl-NL" sz="3600" b="1" dirty="0">
                <a:latin typeface="+mn-lt"/>
              </a:rPr>
              <a:t> </a:t>
            </a:r>
            <a:r>
              <a:rPr lang="nl-NL" sz="3600" b="1" dirty="0" err="1">
                <a:latin typeface="+mn-lt"/>
              </a:rPr>
              <a:t>you</a:t>
            </a:r>
            <a:r>
              <a:rPr lang="nl-NL" sz="3600" b="1" dirty="0">
                <a:latin typeface="+mn-lt"/>
              </a:rPr>
              <a:t>? </a:t>
            </a:r>
            <a:endParaRPr lang="en-NL" sz="3600" b="1" dirty="0">
              <a:latin typeface="+mn-lt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-590991" y="1743285"/>
            <a:ext cx="116497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Voldoen aan de principes van Common </a:t>
            </a:r>
            <a:r>
              <a:rPr lang="nl-NL" sz="2400" dirty="0" err="1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Groud</a:t>
            </a:r>
            <a:endParaRPr lang="nl-NL" sz="2400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Voldoen aan de richtlijnen AVG (doelbinding &amp; data minimalisatie)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Voorkomen controlevragen bij het KCC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Verbreding van de digitale dienstverlening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Vermindering aantal baliebezoeken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</a:t>
            </a:r>
            <a:r>
              <a:rPr lang="nl-NL" sz="2400" dirty="0" err="1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Plaatsonafhankelijke</a:t>
            </a: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dienstverlening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Regie op gegevens door de inwoner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 Minder foutgevoelig (spelfouten in naam en mailadressen)</a:t>
            </a:r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</p:txBody>
      </p:sp>
      <p:pic>
        <p:nvPicPr>
          <p:cNvPr id="33" name="Afbeelding 32">
            <a:extLst>
              <a:ext uri="{FF2B5EF4-FFF2-40B4-BE49-F238E27FC236}">
                <a16:creationId xmlns:a16="http://schemas.microsoft.com/office/drawing/2014/main" id="{375DA848-D959-426C-814F-32764465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1012362"/>
            <a:ext cx="12088945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>
                <a:latin typeface="+mn-lt"/>
              </a:rPr>
              <a:t>Hoe nu verder?</a:t>
            </a:r>
            <a:endParaRPr lang="en-NL" sz="3600" b="1" dirty="0">
              <a:latin typeface="+mn-lt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-654054" y="2274838"/>
            <a:ext cx="116497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Financiering na huidige projectfase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Werken aan bekendheid en gemeenten informeren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</a:rPr>
              <a:t>Webinar in oktober</a:t>
            </a: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</p:txBody>
      </p:sp>
      <p:pic>
        <p:nvPicPr>
          <p:cNvPr id="33" name="Afbeelding 32">
            <a:extLst>
              <a:ext uri="{FF2B5EF4-FFF2-40B4-BE49-F238E27FC236}">
                <a16:creationId xmlns:a16="http://schemas.microsoft.com/office/drawing/2014/main" id="{375DA848-D959-426C-814F-327644657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9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797F94BF-A526-4105-8A04-1F0C64571909}"/>
              </a:ext>
            </a:extLst>
          </p:cNvPr>
          <p:cNvGraphicFramePr>
            <a:graphicFrameLocks noGrp="1"/>
          </p:cNvGraphicFramePr>
          <p:nvPr/>
        </p:nvGraphicFramePr>
        <p:xfrm>
          <a:off x="0" y="-42480"/>
          <a:ext cx="12192000" cy="9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14062499"/>
                    </a:ext>
                  </a:extLst>
                </a:gridCol>
              </a:tblGrid>
              <a:tr h="909534">
                <a:tc>
                  <a:txBody>
                    <a:bodyPr/>
                    <a:lstStyle/>
                    <a:p>
                      <a:endParaRPr lang="nl-NL" sz="2200"/>
                    </a:p>
                  </a:txBody>
                  <a:tcPr marL="112542" marR="112542" marT="56271" marB="5627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72703"/>
                  </a:ext>
                </a:extLst>
              </a:tr>
            </a:tbl>
          </a:graphicData>
        </a:graphic>
      </p:graphicFrame>
      <p:grpSp>
        <p:nvGrpSpPr>
          <p:cNvPr id="2" name="Groep 1">
            <a:extLst>
              <a:ext uri="{FF2B5EF4-FFF2-40B4-BE49-F238E27FC236}">
                <a16:creationId xmlns:a16="http://schemas.microsoft.com/office/drawing/2014/main" id="{81383A14-ED1F-4166-8968-E3FA4FF1F6EF}"/>
              </a:ext>
            </a:extLst>
          </p:cNvPr>
          <p:cNvGrpSpPr/>
          <p:nvPr/>
        </p:nvGrpSpPr>
        <p:grpSpPr>
          <a:xfrm>
            <a:off x="1764049" y="5658931"/>
            <a:ext cx="8663902" cy="997527"/>
            <a:chOff x="255453" y="5729540"/>
            <a:chExt cx="8663902" cy="997527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5839431-E840-42FB-8DCD-C6428CCA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453" y="5962644"/>
              <a:ext cx="5341400" cy="764423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DC87BDFF-EF07-4005-A22D-70BD5AE3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6616" y="6212749"/>
              <a:ext cx="1645344" cy="379743"/>
            </a:xfrm>
            <a:prstGeom prst="rect">
              <a:avLst/>
            </a:prstGeom>
          </p:spPr>
        </p:pic>
        <p:pic>
          <p:nvPicPr>
            <p:cNvPr id="1026" name="Picture 2" descr="Algemeen">
              <a:extLst>
                <a:ext uri="{FF2B5EF4-FFF2-40B4-BE49-F238E27FC236}">
                  <a16:creationId xmlns:a16="http://schemas.microsoft.com/office/drawing/2014/main" id="{AE5E4DF8-FC21-4F32-B55D-E476B61C5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1828" y="5729540"/>
              <a:ext cx="997527" cy="997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3FA63E2-37B7-456B-BA7B-DFB9FF383056}"/>
              </a:ext>
            </a:extLst>
          </p:cNvPr>
          <p:cNvSpPr txBox="1">
            <a:spLocks/>
          </p:cNvSpPr>
          <p:nvPr/>
        </p:nvSpPr>
        <p:spPr>
          <a:xfrm>
            <a:off x="255453" y="1012362"/>
            <a:ext cx="12088945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b="1" dirty="0">
                <a:latin typeface="+mn-lt"/>
              </a:rPr>
              <a:t>Meer informatie: </a:t>
            </a:r>
            <a:endParaRPr lang="en-NL" sz="3600" b="1" dirty="0">
              <a:latin typeface="+mn-lt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-569970" y="2149092"/>
            <a:ext cx="1164970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  <a:hlinkClick r:id="rId5"/>
              </a:rPr>
              <a:t>www.idcontact.nl</a:t>
            </a:r>
          </a:p>
          <a:p>
            <a:pPr lvl="4"/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  <a:hlinkClick r:id="rId5"/>
              </a:rPr>
              <a:t>https://docs.idcontact.nl</a:t>
            </a:r>
            <a:endParaRPr lang="nl-NL" sz="2400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r>
              <a:rPr lang="nl-NL" sz="2400" i="0" u="none" strike="noStrike" dirty="0">
                <a:solidFill>
                  <a:srgbClr val="6264A7"/>
                </a:solidFill>
                <a:effectLst/>
                <a:latin typeface="+mj-lt"/>
                <a:hlinkClick r:id="rId6" tooltip="https://github.com/id-contact/docs"/>
              </a:rPr>
              <a:t>https://github.com/id-contact/docs</a:t>
            </a:r>
            <a:endParaRPr lang="nl-NL" sz="2400" dirty="0">
              <a:solidFill>
                <a:prstClr val="black"/>
              </a:solidFill>
              <a:latin typeface="+mj-lt"/>
              <a:cs typeface="Calibri Light"/>
            </a:endParaRPr>
          </a:p>
          <a:p>
            <a:pPr lvl="4"/>
            <a:r>
              <a:rPr lang="nl-NL" sz="2400" dirty="0">
                <a:solidFill>
                  <a:prstClr val="black"/>
                </a:solidFill>
                <a:latin typeface="Calibri Light" panose="020F0302020204030204"/>
                <a:cs typeface="Calibri Light"/>
                <a:hlinkClick r:id="rId7"/>
              </a:rPr>
              <a:t>https://vimeo.com/519943741</a:t>
            </a:r>
            <a:endParaRPr lang="nl-NL" sz="2400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/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  <a:p>
            <a:pPr lvl="4">
              <a:buFont typeface="Wingdings" panose="05000000000000000000" pitchFamily="2" charset="2"/>
              <a:buChar char="Ø"/>
            </a:pPr>
            <a:endParaRPr lang="nl-NL" dirty="0">
              <a:solidFill>
                <a:prstClr val="black"/>
              </a:solidFill>
              <a:latin typeface="Calibri Light" panose="020F0302020204030204"/>
              <a:cs typeface="Calibri Light"/>
            </a:endParaRPr>
          </a:p>
        </p:txBody>
      </p:sp>
      <p:pic>
        <p:nvPicPr>
          <p:cNvPr id="33" name="Afbeelding 32">
            <a:extLst>
              <a:ext uri="{FF2B5EF4-FFF2-40B4-BE49-F238E27FC236}">
                <a16:creationId xmlns:a16="http://schemas.microsoft.com/office/drawing/2014/main" id="{375DA848-D959-426C-814F-327644657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258" y="101763"/>
            <a:ext cx="2859550" cy="6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531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87BAB59C95B049B31EA083AAA1ACC1" ma:contentTypeVersion="11" ma:contentTypeDescription="Een nieuw document maken." ma:contentTypeScope="" ma:versionID="da8c873929a2dfe5250943e8473c5c48">
  <xsd:schema xmlns:xsd="http://www.w3.org/2001/XMLSchema" xmlns:xs="http://www.w3.org/2001/XMLSchema" xmlns:p="http://schemas.microsoft.com/office/2006/metadata/properties" xmlns:ns2="fc4f8759-ad59-4c46-ae6d-151eebcdf601" targetNamespace="http://schemas.microsoft.com/office/2006/metadata/properties" ma:root="true" ma:fieldsID="1844953e1f0bea84891c1236b87b5921" ns2:_="">
    <xsd:import namespace="fc4f8759-ad59-4c46-ae6d-151eebcdf6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f8759-ad59-4c46-ae6d-151eebcdf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F632D-4ED5-4D64-897D-0BE79456C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4f8759-ad59-4c46-ae6d-151eebcdf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E8220C-E401-4A8C-B223-C36F17CC0A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689EDF-4757-4490-90B3-BA90CAB489C7}">
  <ds:schemaRefs>
    <ds:schemaRef ds:uri="http://schemas.microsoft.com/office/2006/documentManagement/types"/>
    <ds:schemaRef ds:uri="07b1d271-315f-4bc8-968d-77c487b5b20e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33384e44-e815-416e-ba25-72fede1917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436</Words>
  <Application>Microsoft Office PowerPoint</Application>
  <PresentationFormat>Breedbeeld</PresentationFormat>
  <Paragraphs>64</Paragraphs>
  <Slides>10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iRvN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Pascal Bongers</dc:creator>
  <cp:lastModifiedBy>Lisa Bosma</cp:lastModifiedBy>
  <cp:revision>14</cp:revision>
  <dcterms:created xsi:type="dcterms:W3CDTF">2021-05-27T12:28:58Z</dcterms:created>
  <dcterms:modified xsi:type="dcterms:W3CDTF">2021-09-15T18:11:05Z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0x0101002487BAB59C95B049B31EA083AAA1ACC1</vt:lpwstr>
  </property>
</Properties>
</file>