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305" r:id="rId6"/>
    <p:sldId id="284" r:id="rId7"/>
    <p:sldId id="300" r:id="rId8"/>
    <p:sldId id="288" r:id="rId9"/>
    <p:sldId id="287" r:id="rId10"/>
    <p:sldId id="301" r:id="rId11"/>
    <p:sldId id="303" r:id="rId12"/>
    <p:sldId id="304" r:id="rId13"/>
    <p:sldId id="302" r:id="rId14"/>
    <p:sldId id="307" r:id="rId15"/>
    <p:sldId id="306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C9B"/>
    <a:srgbClr val="961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A815D-613E-3C6B-FB34-90A9AA622F45}" v="59" dt="2021-03-04T13:50:32.128"/>
    <p1510:client id="{2B6B7397-E585-869D-79FF-42BA4C6618DA}" v="102" dt="2021-03-04T12:55:43.303"/>
    <p1510:client id="{36C344AE-C7B0-4DF5-AD7C-89CCDAE61A11}" v="54" dt="2021-09-15T17:37:12.104"/>
    <p1510:client id="{4817F403-0148-42DF-AAC2-AC42493AA647}" v="3" dt="2021-04-01T07:05:09.326"/>
    <p1510:client id="{4C6528B7-B99D-49A0-949F-D330D9DFEF6C}" v="870" dt="2021-03-31T10:07:15.352"/>
    <p1510:client id="{5C9A9E92-AD68-40AB-8BE5-45B1FC9F0F92}" v="99" dt="2021-03-31T08:22:43.438"/>
    <p1510:client id="{61FCE85D-0A7D-45B7-A289-DB4C662E0C7A}" v="120" dt="2021-03-31T07:45:17.995"/>
    <p1510:client id="{6D9552F4-5161-4E91-BDA1-0642C16CF179}" v="46" dt="2021-03-04T12:42:53.574"/>
    <p1510:client id="{7573F408-47AF-4A9D-89A8-D4D87B1D794C}" v="72" dt="2021-03-05T08:33:52.712"/>
    <p1510:client id="{8273A66E-453C-F940-A93C-40282D5F122B}" v="28" dt="2021-03-04T14:08:57.230"/>
    <p1510:client id="{9C9A5C22-A476-473E-961B-2923D4D41642}" v="10" dt="2021-03-05T08:53:05.605"/>
    <p1510:client id="{BE507EE8-CF27-4D14-B99B-C3B10E2A8A98}" v="448" dt="2021-04-01T08:17:14.412"/>
    <p1510:client id="{E33453C6-AA2E-4A41-A376-6B46B0BA866A}" v="80" dt="2021-09-13T15:21:31.531"/>
    <p1510:client id="{FA63F2E1-8D83-4A57-A8E1-1C16B33E6ED8}" v="42" dt="2021-04-01T07:59:29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jo Potters" userId="S::m.potters_tele-bs.com#ext#@old.onmicrosoft.com::83c792f1-8e10-46eb-9d5e-f12296ae9b80" providerId="AD" clId="Web-{36C344AE-C7B0-4DF5-AD7C-89CCDAE61A11}"/>
    <pc:docChg chg="modSld">
      <pc:chgData name="Marjo Potters" userId="S::m.potters_tele-bs.com#ext#@old.onmicrosoft.com::83c792f1-8e10-46eb-9d5e-f12296ae9b80" providerId="AD" clId="Web-{36C344AE-C7B0-4DF5-AD7C-89CCDAE61A11}" dt="2021-09-15T17:37:07.932" v="31" actId="20577"/>
      <pc:docMkLst>
        <pc:docMk/>
      </pc:docMkLst>
      <pc:sldChg chg="addSp delSp modSp">
        <pc:chgData name="Marjo Potters" userId="S::m.potters_tele-bs.com#ext#@old.onmicrosoft.com::83c792f1-8e10-46eb-9d5e-f12296ae9b80" providerId="AD" clId="Web-{36C344AE-C7B0-4DF5-AD7C-89CCDAE61A11}" dt="2021-09-15T17:36:46.650" v="21" actId="20577"/>
        <pc:sldMkLst>
          <pc:docMk/>
          <pc:sldMk cId="2496658168" sldId="301"/>
        </pc:sldMkLst>
        <pc:spChg chg="add mod">
          <ac:chgData name="Marjo Potters" userId="S::m.potters_tele-bs.com#ext#@old.onmicrosoft.com::83c792f1-8e10-46eb-9d5e-f12296ae9b80" providerId="AD" clId="Web-{36C344AE-C7B0-4DF5-AD7C-89CCDAE61A11}" dt="2021-09-15T17:36:46.650" v="21" actId="20577"/>
          <ac:spMkLst>
            <pc:docMk/>
            <pc:sldMk cId="2496658168" sldId="301"/>
            <ac:spMk id="6" creationId="{1F0E3A5B-5D9B-41F9-A1B5-91E54F8AA27A}"/>
          </ac:spMkLst>
        </pc:spChg>
        <pc:spChg chg="del">
          <ac:chgData name="Marjo Potters" userId="S::m.potters_tele-bs.com#ext#@old.onmicrosoft.com::83c792f1-8e10-46eb-9d5e-f12296ae9b80" providerId="AD" clId="Web-{36C344AE-C7B0-4DF5-AD7C-89CCDAE61A11}" dt="2021-09-15T17:36:28.415" v="5"/>
          <ac:spMkLst>
            <pc:docMk/>
            <pc:sldMk cId="2496658168" sldId="301"/>
            <ac:spMk id="11" creationId="{BB5BC096-155D-4964-904D-41309C501CC2}"/>
          </ac:spMkLst>
        </pc:spChg>
        <pc:picChg chg="del">
          <ac:chgData name="Marjo Potters" userId="S::m.potters_tele-bs.com#ext#@old.onmicrosoft.com::83c792f1-8e10-46eb-9d5e-f12296ae9b80" providerId="AD" clId="Web-{36C344AE-C7B0-4DF5-AD7C-89CCDAE61A11}" dt="2021-09-15T17:36:28.415" v="4"/>
          <ac:picMkLst>
            <pc:docMk/>
            <pc:sldMk cId="2496658168" sldId="301"/>
            <ac:picMk id="2" creationId="{FA5CB759-5840-4DC1-942E-5F3F71B8411D}"/>
          </ac:picMkLst>
        </pc:picChg>
        <pc:picChg chg="del">
          <ac:chgData name="Marjo Potters" userId="S::m.potters_tele-bs.com#ext#@old.onmicrosoft.com::83c792f1-8e10-46eb-9d5e-f12296ae9b80" providerId="AD" clId="Web-{36C344AE-C7B0-4DF5-AD7C-89CCDAE61A11}" dt="2021-09-15T17:36:28.415" v="3"/>
          <ac:picMkLst>
            <pc:docMk/>
            <pc:sldMk cId="2496658168" sldId="301"/>
            <ac:picMk id="3" creationId="{05C9BDB7-E2E6-4B92-90D1-AA5A41A2555B}"/>
          </ac:picMkLst>
        </pc:picChg>
        <pc:picChg chg="del">
          <ac:chgData name="Marjo Potters" userId="S::m.potters_tele-bs.com#ext#@old.onmicrosoft.com::83c792f1-8e10-46eb-9d5e-f12296ae9b80" providerId="AD" clId="Web-{36C344AE-C7B0-4DF5-AD7C-89CCDAE61A11}" dt="2021-09-15T17:36:28.415" v="2"/>
          <ac:picMkLst>
            <pc:docMk/>
            <pc:sldMk cId="2496658168" sldId="301"/>
            <ac:picMk id="4" creationId="{55BAAAC2-4905-4928-829B-20070521C7C6}"/>
          </ac:picMkLst>
        </pc:picChg>
        <pc:picChg chg="del">
          <ac:chgData name="Marjo Potters" userId="S::m.potters_tele-bs.com#ext#@old.onmicrosoft.com::83c792f1-8e10-46eb-9d5e-f12296ae9b80" providerId="AD" clId="Web-{36C344AE-C7B0-4DF5-AD7C-89CCDAE61A11}" dt="2021-09-15T17:36:28.415" v="1"/>
          <ac:picMkLst>
            <pc:docMk/>
            <pc:sldMk cId="2496658168" sldId="301"/>
            <ac:picMk id="9" creationId="{B8BE102D-E47C-47CA-88C0-FC9D988324F5}"/>
          </ac:picMkLst>
        </pc:picChg>
        <pc:picChg chg="del">
          <ac:chgData name="Marjo Potters" userId="S::m.potters_tele-bs.com#ext#@old.onmicrosoft.com::83c792f1-8e10-46eb-9d5e-f12296ae9b80" providerId="AD" clId="Web-{36C344AE-C7B0-4DF5-AD7C-89CCDAE61A11}" dt="2021-09-15T17:36:28.415" v="0"/>
          <ac:picMkLst>
            <pc:docMk/>
            <pc:sldMk cId="2496658168" sldId="301"/>
            <ac:picMk id="12" creationId="{6DF7AE7A-0FB9-4007-B0F2-366B39E6597A}"/>
          </ac:picMkLst>
        </pc:picChg>
      </pc:sldChg>
      <pc:sldChg chg="addSp delSp modSp">
        <pc:chgData name="Marjo Potters" userId="S::m.potters_tele-bs.com#ext#@old.onmicrosoft.com::83c792f1-8e10-46eb-9d5e-f12296ae9b80" providerId="AD" clId="Web-{36C344AE-C7B0-4DF5-AD7C-89CCDAE61A11}" dt="2021-09-15T17:37:07.932" v="31" actId="20577"/>
        <pc:sldMkLst>
          <pc:docMk/>
          <pc:sldMk cId="3582236439" sldId="303"/>
        </pc:sldMkLst>
        <pc:spChg chg="del">
          <ac:chgData name="Marjo Potters" userId="S::m.potters_tele-bs.com#ext#@old.onmicrosoft.com::83c792f1-8e10-46eb-9d5e-f12296ae9b80" providerId="AD" clId="Web-{36C344AE-C7B0-4DF5-AD7C-89CCDAE61A11}" dt="2021-09-15T17:36:52.479" v="22"/>
          <ac:spMkLst>
            <pc:docMk/>
            <pc:sldMk cId="3582236439" sldId="303"/>
            <ac:spMk id="2" creationId="{0FE2DE39-6B57-4522-9669-CE2B0659C9FC}"/>
          </ac:spMkLst>
        </pc:spChg>
        <pc:spChg chg="add mod">
          <ac:chgData name="Marjo Potters" userId="S::m.potters_tele-bs.com#ext#@old.onmicrosoft.com::83c792f1-8e10-46eb-9d5e-f12296ae9b80" providerId="AD" clId="Web-{36C344AE-C7B0-4DF5-AD7C-89CCDAE61A11}" dt="2021-09-15T17:37:07.932" v="31" actId="20577"/>
          <ac:spMkLst>
            <pc:docMk/>
            <pc:sldMk cId="3582236439" sldId="303"/>
            <ac:spMk id="6" creationId="{C4FB66DC-7F5D-4F47-8BDC-4F1665DD43F4}"/>
          </ac:spMkLst>
        </pc:spChg>
      </pc:sldChg>
    </pc:docChg>
  </pc:docChgLst>
  <pc:docChgLst>
    <pc:chgData name="Bosma, LC (Lisa)" userId="S::lc.bosma@dordrecht.nl::4cd20a3b-54e6-49da-a51d-2a2c01789191" providerId="AD" clId="Web-{4817F403-0148-42DF-AAC2-AC42493AA647}"/>
    <pc:docChg chg="modSld">
      <pc:chgData name="Bosma, LC (Lisa)" userId="S::lc.bosma@dordrecht.nl::4cd20a3b-54e6-49da-a51d-2a2c01789191" providerId="AD" clId="Web-{4817F403-0148-42DF-AAC2-AC42493AA647}" dt="2021-04-01T07:05:09.326" v="1" actId="20577"/>
      <pc:docMkLst>
        <pc:docMk/>
      </pc:docMkLst>
      <pc:sldChg chg="modSp">
        <pc:chgData name="Bosma, LC (Lisa)" userId="S::lc.bosma@dordrecht.nl::4cd20a3b-54e6-49da-a51d-2a2c01789191" providerId="AD" clId="Web-{4817F403-0148-42DF-AAC2-AC42493AA647}" dt="2021-04-01T07:05:09.326" v="1" actId="20577"/>
        <pc:sldMkLst>
          <pc:docMk/>
          <pc:sldMk cId="329701954" sldId="304"/>
        </pc:sldMkLst>
        <pc:spChg chg="mod">
          <ac:chgData name="Bosma, LC (Lisa)" userId="S::lc.bosma@dordrecht.nl::4cd20a3b-54e6-49da-a51d-2a2c01789191" providerId="AD" clId="Web-{4817F403-0148-42DF-AAC2-AC42493AA647}" dt="2021-04-01T07:05:09.326" v="1" actId="20577"/>
          <ac:spMkLst>
            <pc:docMk/>
            <pc:sldMk cId="329701954" sldId="304"/>
            <ac:spMk id="2" creationId="{0FE2DE39-6B57-4522-9669-CE2B0659C9FC}"/>
          </ac:spMkLst>
        </pc:spChg>
      </pc:sldChg>
    </pc:docChg>
  </pc:docChgLst>
  <pc:docChgLst>
    <pc:chgData name="Goebel, CJ (Coen)" userId="S::cj.goebel@drechtsteden.nl::f5d40609-8e5f-4507-a4a1-2b64ed1e6cf6" providerId="AD" clId="Web-{2B6B7397-E585-869D-79FF-42BA4C6618DA}"/>
    <pc:docChg chg="modSld">
      <pc:chgData name="Goebel, CJ (Coen)" userId="S::cj.goebel@drechtsteden.nl::f5d40609-8e5f-4507-a4a1-2b64ed1e6cf6" providerId="AD" clId="Web-{2B6B7397-E585-869D-79FF-42BA4C6618DA}" dt="2021-03-04T12:55:40.803" v="77" actId="20577"/>
      <pc:docMkLst>
        <pc:docMk/>
      </pc:docMkLst>
      <pc:sldChg chg="addSp delSp modSp">
        <pc:chgData name="Goebel, CJ (Coen)" userId="S::cj.goebel@drechtsteden.nl::f5d40609-8e5f-4507-a4a1-2b64ed1e6cf6" providerId="AD" clId="Web-{2B6B7397-E585-869D-79FF-42BA4C6618DA}" dt="2021-03-04T12:55:12.209" v="72"/>
        <pc:sldMkLst>
          <pc:docMk/>
          <pc:sldMk cId="3069043493" sldId="284"/>
        </pc:sldMkLst>
        <pc:spChg chg="add mod">
          <ac:chgData name="Goebel, CJ (Coen)" userId="S::cj.goebel@drechtsteden.nl::f5d40609-8e5f-4507-a4a1-2b64ed1e6cf6" providerId="AD" clId="Web-{2B6B7397-E585-869D-79FF-42BA4C6618DA}" dt="2021-03-04T12:55:00.474" v="71" actId="1076"/>
          <ac:spMkLst>
            <pc:docMk/>
            <pc:sldMk cId="3069043493" sldId="284"/>
            <ac:spMk id="61" creationId="{97FB0155-F55D-4ECE-B8C0-A4078CD1C332}"/>
          </ac:spMkLst>
        </pc:spChg>
        <pc:spChg chg="add del mod">
          <ac:chgData name="Goebel, CJ (Coen)" userId="S::cj.goebel@drechtsteden.nl::f5d40609-8e5f-4507-a4a1-2b64ed1e6cf6" providerId="AD" clId="Web-{2B6B7397-E585-869D-79FF-42BA4C6618DA}" dt="2021-03-04T12:53:26.550" v="32"/>
          <ac:spMkLst>
            <pc:docMk/>
            <pc:sldMk cId="3069043493" sldId="284"/>
            <ac:spMk id="62" creationId="{A393F404-E07B-44E2-965E-FF9FDCD1F7CD}"/>
          </ac:spMkLst>
        </pc:spChg>
        <pc:spChg chg="add mod">
          <ac:chgData name="Goebel, CJ (Coen)" userId="S::cj.goebel@drechtsteden.nl::f5d40609-8e5f-4507-a4a1-2b64ed1e6cf6" providerId="AD" clId="Web-{2B6B7397-E585-869D-79FF-42BA4C6618DA}" dt="2021-03-04T12:54:53.661" v="68" actId="1076"/>
          <ac:spMkLst>
            <pc:docMk/>
            <pc:sldMk cId="3069043493" sldId="284"/>
            <ac:spMk id="69" creationId="{18D0CDEE-DFEB-4F22-88E1-76BE0448BB72}"/>
          </ac:spMkLst>
        </pc:spChg>
        <pc:spChg chg="add mod ord">
          <ac:chgData name="Goebel, CJ (Coen)" userId="S::cj.goebel@drechtsteden.nl::f5d40609-8e5f-4507-a4a1-2b64ed1e6cf6" providerId="AD" clId="Web-{2B6B7397-E585-869D-79FF-42BA4C6618DA}" dt="2021-03-04T12:54:49.474" v="67"/>
          <ac:spMkLst>
            <pc:docMk/>
            <pc:sldMk cId="3069043493" sldId="284"/>
            <ac:spMk id="82" creationId="{E5C72846-DE73-49B2-8347-9F77EBA10F99}"/>
          </ac:spMkLst>
        </pc:spChg>
        <pc:grpChg chg="add">
          <ac:chgData name="Goebel, CJ (Coen)" userId="S::cj.goebel@drechtsteden.nl::f5d40609-8e5f-4507-a4a1-2b64ed1e6cf6" providerId="AD" clId="Web-{2B6B7397-E585-869D-79FF-42BA4C6618DA}" dt="2021-03-04T12:55:12.209" v="72"/>
          <ac:grpSpMkLst>
            <pc:docMk/>
            <pc:sldMk cId="3069043493" sldId="284"/>
            <ac:grpSpMk id="89" creationId="{4034BD1B-FCC3-408C-ADB3-5C2A7A9665CE}"/>
          </ac:grpSpMkLst>
        </pc:grpChg>
      </pc:sldChg>
      <pc:sldChg chg="modSp">
        <pc:chgData name="Goebel, CJ (Coen)" userId="S::cj.goebel@drechtsteden.nl::f5d40609-8e5f-4507-a4a1-2b64ed1e6cf6" providerId="AD" clId="Web-{2B6B7397-E585-869D-79FF-42BA4C6618DA}" dt="2021-03-04T12:55:40.803" v="77" actId="20577"/>
        <pc:sldMkLst>
          <pc:docMk/>
          <pc:sldMk cId="3701897092" sldId="288"/>
        </pc:sldMkLst>
        <pc:spChg chg="mod">
          <ac:chgData name="Goebel, CJ (Coen)" userId="S::cj.goebel@drechtsteden.nl::f5d40609-8e5f-4507-a4a1-2b64ed1e6cf6" providerId="AD" clId="Web-{2B6B7397-E585-869D-79FF-42BA4C6618DA}" dt="2021-03-04T12:55:40.803" v="77" actId="20577"/>
          <ac:spMkLst>
            <pc:docMk/>
            <pc:sldMk cId="3701897092" sldId="288"/>
            <ac:spMk id="9" creationId="{40A25C31-CD6B-4A20-9019-D66FCA1F49FB}"/>
          </ac:spMkLst>
        </pc:spChg>
      </pc:sldChg>
    </pc:docChg>
  </pc:docChgLst>
  <pc:docChgLst>
    <pc:chgData name="Erik van den Heuvel2" userId="S::erik.vanden.heuvel_arnhem.nl#ext#@old.onmicrosoft.com::0e8ca815-56d4-45ef-95b0-a907d487a16d" providerId="AD" clId="Web-{E33453C6-AA2E-4A41-A376-6B46B0BA866A}"/>
    <pc:docChg chg="modSld sldOrd">
      <pc:chgData name="Erik van den Heuvel2" userId="S::erik.vanden.heuvel_arnhem.nl#ext#@old.onmicrosoft.com::0e8ca815-56d4-45ef-95b0-a907d487a16d" providerId="AD" clId="Web-{E33453C6-AA2E-4A41-A376-6B46B0BA866A}" dt="2021-09-13T15:21:30.125" v="53" actId="20577"/>
      <pc:docMkLst>
        <pc:docMk/>
      </pc:docMkLst>
      <pc:sldChg chg="modSp">
        <pc:chgData name="Erik van den Heuvel2" userId="S::erik.vanden.heuvel_arnhem.nl#ext#@old.onmicrosoft.com::0e8ca815-56d4-45ef-95b0-a907d487a16d" providerId="AD" clId="Web-{E33453C6-AA2E-4A41-A376-6B46B0BA866A}" dt="2021-09-13T15:18:21.856" v="10" actId="20577"/>
        <pc:sldMkLst>
          <pc:docMk/>
          <pc:sldMk cId="4294801366" sldId="256"/>
        </pc:sldMkLst>
        <pc:spChg chg="mod">
          <ac:chgData name="Erik van den Heuvel2" userId="S::erik.vanden.heuvel_arnhem.nl#ext#@old.onmicrosoft.com::0e8ca815-56d4-45ef-95b0-a907d487a16d" providerId="AD" clId="Web-{E33453C6-AA2E-4A41-A376-6B46B0BA866A}" dt="2021-09-13T15:18:21.856" v="10" actId="20577"/>
          <ac:spMkLst>
            <pc:docMk/>
            <pc:sldMk cId="4294801366" sldId="256"/>
            <ac:spMk id="6" creationId="{E93E7704-76BD-46DC-9F0C-BEC31915282A}"/>
          </ac:spMkLst>
        </pc:sp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22.950" v="14"/>
        <pc:sldMkLst>
          <pc:docMk/>
          <pc:sldMk cId="3069043493" sldId="284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22.950" v="14"/>
          <ac:graphicFrameMkLst>
            <pc:docMk/>
            <pc:sldMk cId="3069043493" sldId="284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33.138" v="20"/>
        <pc:sldMkLst>
          <pc:docMk/>
          <pc:sldMk cId="1136766233" sldId="287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33.138" v="20"/>
          <ac:graphicFrameMkLst>
            <pc:docMk/>
            <pc:sldMk cId="1136766233" sldId="287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29.560" v="18"/>
        <pc:sldMkLst>
          <pc:docMk/>
          <pc:sldMk cId="3701897092" sldId="288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29.560" v="18"/>
          <ac:graphicFrameMkLst>
            <pc:docMk/>
            <pc:sldMk cId="3701897092" sldId="288"/>
            <ac:graphicFrameMk id="5" creationId="{9BA63656-F79E-4618-BAA6-5939570FDA4E}"/>
          </ac:graphicFrameMkLst>
        </pc:graphicFrameChg>
      </pc:sldChg>
      <pc:sldChg chg="modSp ord">
        <pc:chgData name="Erik van den Heuvel2" userId="S::erik.vanden.heuvel_arnhem.nl#ext#@old.onmicrosoft.com::0e8ca815-56d4-45ef-95b0-a907d487a16d" providerId="AD" clId="Web-{E33453C6-AA2E-4A41-A376-6B46B0BA866A}" dt="2021-09-13T15:21:30.125" v="53" actId="20577"/>
        <pc:sldMkLst>
          <pc:docMk/>
          <pc:sldMk cId="3930962944" sldId="298"/>
        </pc:sldMkLst>
        <pc:spChg chg="mod">
          <ac:chgData name="Erik van den Heuvel2" userId="S::erik.vanden.heuvel_arnhem.nl#ext#@old.onmicrosoft.com::0e8ca815-56d4-45ef-95b0-a907d487a16d" providerId="AD" clId="Web-{E33453C6-AA2E-4A41-A376-6B46B0BA866A}" dt="2021-09-13T15:21:30.125" v="53" actId="20577"/>
          <ac:spMkLst>
            <pc:docMk/>
            <pc:sldMk cId="3930962944" sldId="298"/>
            <ac:spMk id="9" creationId="{2A351AD5-D602-420E-8B58-6FFAF30CE548}"/>
          </ac:spMkLst>
        </pc:spChg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20:16.420" v="46"/>
          <ac:graphicFrameMkLst>
            <pc:docMk/>
            <pc:sldMk cId="3930962944" sldId="298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20:13.264" v="43"/>
        <pc:sldMkLst>
          <pc:docMk/>
          <pc:sldMk cId="1237186123" sldId="299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20:13.264" v="43"/>
          <ac:graphicFrameMkLst>
            <pc:docMk/>
            <pc:sldMk cId="1237186123" sldId="299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26.325" v="16"/>
        <pc:sldMkLst>
          <pc:docMk/>
          <pc:sldMk cId="567965084" sldId="300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26.325" v="16"/>
          <ac:graphicFrameMkLst>
            <pc:docMk/>
            <pc:sldMk cId="567965084" sldId="300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36.451" v="22"/>
        <pc:sldMkLst>
          <pc:docMk/>
          <pc:sldMk cId="2496658168" sldId="301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36.451" v="22"/>
          <ac:graphicFrameMkLst>
            <pc:docMk/>
            <pc:sldMk cId="2496658168" sldId="301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58.451" v="35"/>
        <pc:sldMkLst>
          <pc:docMk/>
          <pc:sldMk cId="3885776626" sldId="302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58.451" v="35"/>
          <ac:graphicFrameMkLst>
            <pc:docMk/>
            <pc:sldMk cId="3885776626" sldId="302"/>
            <ac:graphicFrameMk id="5" creationId="{9BA63656-F79E-4618-BAA6-5939570FDA4E}"/>
          </ac:graphicFrameMkLst>
        </pc:graphicFrameChg>
        <pc:picChg chg="mod">
          <ac:chgData name="Erik van den Heuvel2" userId="S::erik.vanden.heuvel_arnhem.nl#ext#@old.onmicrosoft.com::0e8ca815-56d4-45ef-95b0-a907d487a16d" providerId="AD" clId="Web-{E33453C6-AA2E-4A41-A376-6B46B0BA866A}" dt="2021-09-13T15:19:51.857" v="29" actId="1076"/>
          <ac:picMkLst>
            <pc:docMk/>
            <pc:sldMk cId="3885776626" sldId="302"/>
            <ac:picMk id="3" creationId="{4FEDB3A4-7F41-4E6E-B3DC-B0870841F1C2}"/>
          </ac:picMkLst>
        </pc:pic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41.513" v="24"/>
        <pc:sldMkLst>
          <pc:docMk/>
          <pc:sldMk cId="3582236439" sldId="303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41.513" v="24"/>
          <ac:graphicFrameMkLst>
            <pc:docMk/>
            <pc:sldMk cId="3582236439" sldId="303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44.451" v="26"/>
        <pc:sldMkLst>
          <pc:docMk/>
          <pc:sldMk cId="329701954" sldId="304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44.451" v="26"/>
          <ac:graphicFrameMkLst>
            <pc:docMk/>
            <pc:sldMk cId="329701954" sldId="304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19:10.841" v="12"/>
        <pc:sldMkLst>
          <pc:docMk/>
          <pc:sldMk cId="2692948489" sldId="305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19:10.841" v="12"/>
          <ac:graphicFrameMkLst>
            <pc:docMk/>
            <pc:sldMk cId="2692948489" sldId="305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20:08.420" v="41"/>
        <pc:sldMkLst>
          <pc:docMk/>
          <pc:sldMk cId="3212187878" sldId="306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20:08.420" v="41"/>
          <ac:graphicFrameMkLst>
            <pc:docMk/>
            <pc:sldMk cId="3212187878" sldId="306"/>
            <ac:graphicFrameMk id="5" creationId="{9BA63656-F79E-4618-BAA6-5939570FDA4E}"/>
          </ac:graphicFrameMkLst>
        </pc:graphicFrameChg>
      </pc:sldChg>
      <pc:sldChg chg="modSp">
        <pc:chgData name="Erik van den Heuvel2" userId="S::erik.vanden.heuvel_arnhem.nl#ext#@old.onmicrosoft.com::0e8ca815-56d4-45ef-95b0-a907d487a16d" providerId="AD" clId="Web-{E33453C6-AA2E-4A41-A376-6B46B0BA866A}" dt="2021-09-13T15:20:03.482" v="39"/>
        <pc:sldMkLst>
          <pc:docMk/>
          <pc:sldMk cId="307973187" sldId="307"/>
        </pc:sldMkLst>
        <pc:graphicFrameChg chg="mod modGraphic">
          <ac:chgData name="Erik van den Heuvel2" userId="S::erik.vanden.heuvel_arnhem.nl#ext#@old.onmicrosoft.com::0e8ca815-56d4-45ef-95b0-a907d487a16d" providerId="AD" clId="Web-{E33453C6-AA2E-4A41-A376-6B46B0BA866A}" dt="2021-09-13T15:20:03.482" v="39"/>
          <ac:graphicFrameMkLst>
            <pc:docMk/>
            <pc:sldMk cId="307973187" sldId="307"/>
            <ac:graphicFrameMk id="5" creationId="{9BA63656-F79E-4618-BAA6-5939570FDA4E}"/>
          </ac:graphicFrameMkLst>
        </pc:graphicFrameChg>
      </pc:sldChg>
    </pc:docChg>
  </pc:docChgLst>
  <pc:docChgLst>
    <pc:chgData name="Bosma, LC (Lisa)" userId="S::lc.bosma@dordrecht.nl::4cd20a3b-54e6-49da-a51d-2a2c01789191" providerId="AD" clId="Web-{61FCE85D-0A7D-45B7-A289-DB4C662E0C7A}"/>
    <pc:docChg chg="delSld modSld">
      <pc:chgData name="Bosma, LC (Lisa)" userId="S::lc.bosma@dordrecht.nl::4cd20a3b-54e6-49da-a51d-2a2c01789191" providerId="AD" clId="Web-{61FCE85D-0A7D-45B7-A289-DB4C662E0C7A}" dt="2021-03-31T07:45:16.807" v="94" actId="20577"/>
      <pc:docMkLst>
        <pc:docMk/>
      </pc:docMkLst>
      <pc:sldChg chg="modSp">
        <pc:chgData name="Bosma, LC (Lisa)" userId="S::lc.bosma@dordrecht.nl::4cd20a3b-54e6-49da-a51d-2a2c01789191" providerId="AD" clId="Web-{61FCE85D-0A7D-45B7-A289-DB4C662E0C7A}" dt="2021-03-31T07:41:17.383" v="1" actId="20577"/>
        <pc:sldMkLst>
          <pc:docMk/>
          <pc:sldMk cId="4294801366" sldId="256"/>
        </pc:sldMkLst>
        <pc:spChg chg="mod">
          <ac:chgData name="Bosma, LC (Lisa)" userId="S::lc.bosma@dordrecht.nl::4cd20a3b-54e6-49da-a51d-2a2c01789191" providerId="AD" clId="Web-{61FCE85D-0A7D-45B7-A289-DB4C662E0C7A}" dt="2021-03-31T07:41:17.383" v="1" actId="20577"/>
          <ac:spMkLst>
            <pc:docMk/>
            <pc:sldMk cId="4294801366" sldId="256"/>
            <ac:spMk id="6" creationId="{E93E7704-76BD-46DC-9F0C-BEC31915282A}"/>
          </ac:spMkLst>
        </pc:spChg>
      </pc:sldChg>
      <pc:sldChg chg="modSp">
        <pc:chgData name="Bosma, LC (Lisa)" userId="S::lc.bosma@dordrecht.nl::4cd20a3b-54e6-49da-a51d-2a2c01789191" providerId="AD" clId="Web-{61FCE85D-0A7D-45B7-A289-DB4C662E0C7A}" dt="2021-03-31T07:44:14.166" v="58" actId="1076"/>
        <pc:sldMkLst>
          <pc:docMk/>
          <pc:sldMk cId="1136766233" sldId="287"/>
        </pc:sldMkLst>
        <pc:spChg chg="mod">
          <ac:chgData name="Bosma, LC (Lisa)" userId="S::lc.bosma@dordrecht.nl::4cd20a3b-54e6-49da-a51d-2a2c01789191" providerId="AD" clId="Web-{61FCE85D-0A7D-45B7-A289-DB4C662E0C7A}" dt="2021-03-31T07:44:14.166" v="58" actId="1076"/>
          <ac:spMkLst>
            <pc:docMk/>
            <pc:sldMk cId="1136766233" sldId="287"/>
            <ac:spMk id="11" creationId="{BB5BC096-155D-4964-904D-41309C501CC2}"/>
          </ac:spMkLst>
        </pc:spChg>
      </pc:sldChg>
      <pc:sldChg chg="modSp">
        <pc:chgData name="Bosma, LC (Lisa)" userId="S::lc.bosma@dordrecht.nl::4cd20a3b-54e6-49da-a51d-2a2c01789191" providerId="AD" clId="Web-{61FCE85D-0A7D-45B7-A289-DB4C662E0C7A}" dt="2021-03-31T07:45:16.807" v="94" actId="20577"/>
        <pc:sldMkLst>
          <pc:docMk/>
          <pc:sldMk cId="3701897092" sldId="288"/>
        </pc:sldMkLst>
        <pc:spChg chg="mod">
          <ac:chgData name="Bosma, LC (Lisa)" userId="S::lc.bosma@dordrecht.nl::4cd20a3b-54e6-49da-a51d-2a2c01789191" providerId="AD" clId="Web-{61FCE85D-0A7D-45B7-A289-DB4C662E0C7A}" dt="2021-03-31T07:45:16.807" v="94" actId="20577"/>
          <ac:spMkLst>
            <pc:docMk/>
            <pc:sldMk cId="3701897092" sldId="288"/>
            <ac:spMk id="9" creationId="{40A25C31-CD6B-4A20-9019-D66FCA1F49FB}"/>
          </ac:spMkLst>
        </pc:spChg>
      </pc:sldChg>
      <pc:sldChg chg="del">
        <pc:chgData name="Bosma, LC (Lisa)" userId="S::lc.bosma@dordrecht.nl::4cd20a3b-54e6-49da-a51d-2a2c01789191" providerId="AD" clId="Web-{61FCE85D-0A7D-45B7-A289-DB4C662E0C7A}" dt="2021-03-31T07:44:59.182" v="88"/>
        <pc:sldMkLst>
          <pc:docMk/>
          <pc:sldMk cId="2212109454" sldId="291"/>
        </pc:sldMkLst>
      </pc:sldChg>
      <pc:sldChg chg="del">
        <pc:chgData name="Bosma, LC (Lisa)" userId="S::lc.bosma@dordrecht.nl::4cd20a3b-54e6-49da-a51d-2a2c01789191" providerId="AD" clId="Web-{61FCE85D-0A7D-45B7-A289-DB4C662E0C7A}" dt="2021-03-31T07:41:36.836" v="2"/>
        <pc:sldMkLst>
          <pc:docMk/>
          <pc:sldMk cId="3725859802" sldId="292"/>
        </pc:sldMkLst>
      </pc:sldChg>
      <pc:sldChg chg="del">
        <pc:chgData name="Bosma, LC (Lisa)" userId="S::lc.bosma@dordrecht.nl::4cd20a3b-54e6-49da-a51d-2a2c01789191" providerId="AD" clId="Web-{61FCE85D-0A7D-45B7-A289-DB4C662E0C7A}" dt="2021-03-31T07:45:00.448" v="89"/>
        <pc:sldMkLst>
          <pc:docMk/>
          <pc:sldMk cId="1230906742" sldId="293"/>
        </pc:sldMkLst>
      </pc:sldChg>
      <pc:sldChg chg="del">
        <pc:chgData name="Bosma, LC (Lisa)" userId="S::lc.bosma@dordrecht.nl::4cd20a3b-54e6-49da-a51d-2a2c01789191" providerId="AD" clId="Web-{61FCE85D-0A7D-45B7-A289-DB4C662E0C7A}" dt="2021-03-31T07:45:01.229" v="90"/>
        <pc:sldMkLst>
          <pc:docMk/>
          <pc:sldMk cId="3898033181" sldId="294"/>
        </pc:sldMkLst>
      </pc:sldChg>
      <pc:sldChg chg="del">
        <pc:chgData name="Bosma, LC (Lisa)" userId="S::lc.bosma@dordrecht.nl::4cd20a3b-54e6-49da-a51d-2a2c01789191" providerId="AD" clId="Web-{61FCE85D-0A7D-45B7-A289-DB4C662E0C7A}" dt="2021-03-31T07:45:02.042" v="91"/>
        <pc:sldMkLst>
          <pc:docMk/>
          <pc:sldMk cId="755200021" sldId="295"/>
        </pc:sldMkLst>
      </pc:sldChg>
      <pc:sldChg chg="del">
        <pc:chgData name="Bosma, LC (Lisa)" userId="S::lc.bosma@dordrecht.nl::4cd20a3b-54e6-49da-a51d-2a2c01789191" providerId="AD" clId="Web-{61FCE85D-0A7D-45B7-A289-DB4C662E0C7A}" dt="2021-03-31T07:45:02.776" v="92"/>
        <pc:sldMkLst>
          <pc:docMk/>
          <pc:sldMk cId="1117273088" sldId="296"/>
        </pc:sldMkLst>
      </pc:sldChg>
      <pc:sldChg chg="del">
        <pc:chgData name="Bosma, LC (Lisa)" userId="S::lc.bosma@dordrecht.nl::4cd20a3b-54e6-49da-a51d-2a2c01789191" providerId="AD" clId="Web-{61FCE85D-0A7D-45B7-A289-DB4C662E0C7A}" dt="2021-03-31T07:45:04.588" v="93"/>
        <pc:sldMkLst>
          <pc:docMk/>
          <pc:sldMk cId="4046173286" sldId="297"/>
        </pc:sldMkLst>
      </pc:sldChg>
    </pc:docChg>
  </pc:docChgLst>
  <pc:docChgLst>
    <pc:chgData name="Bosma, LC (Lisa)" userId="S::lc.bosma@dordrecht.nl::4cd20a3b-54e6-49da-a51d-2a2c01789191" providerId="AD" clId="Web-{BE507EE8-CF27-4D14-B99B-C3B10E2A8A98}"/>
    <pc:docChg chg="addSld modSld">
      <pc:chgData name="Bosma, LC (Lisa)" userId="S::lc.bosma@dordrecht.nl::4cd20a3b-54e6-49da-a51d-2a2c01789191" providerId="AD" clId="Web-{BE507EE8-CF27-4D14-B99B-C3B10E2A8A98}" dt="2021-04-01T08:17:14.412" v="253" actId="1076"/>
      <pc:docMkLst>
        <pc:docMk/>
      </pc:docMkLst>
      <pc:sldChg chg="modSp">
        <pc:chgData name="Bosma, LC (Lisa)" userId="S::lc.bosma@dordrecht.nl::4cd20a3b-54e6-49da-a51d-2a2c01789191" providerId="AD" clId="Web-{BE507EE8-CF27-4D14-B99B-C3B10E2A8A98}" dt="2021-04-01T08:13:55.597" v="209"/>
        <pc:sldMkLst>
          <pc:docMk/>
          <pc:sldMk cId="3069043493" sldId="284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3:55.597" v="209"/>
          <ac:graphicFrameMkLst>
            <pc:docMk/>
            <pc:sldMk cId="3069043493" sldId="284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7:14.412" v="253" actId="1076"/>
        <pc:sldMkLst>
          <pc:docMk/>
          <pc:sldMk cId="1136766233" sldId="287"/>
        </pc:sldMkLst>
        <pc:spChg chg="mod">
          <ac:chgData name="Bosma, LC (Lisa)" userId="S::lc.bosma@dordrecht.nl::4cd20a3b-54e6-49da-a51d-2a2c01789191" providerId="AD" clId="Web-{BE507EE8-CF27-4D14-B99B-C3B10E2A8A98}" dt="2021-04-01T08:17:14.412" v="253" actId="1076"/>
          <ac:spMkLst>
            <pc:docMk/>
            <pc:sldMk cId="1136766233" sldId="287"/>
            <ac:spMk id="11" creationId="{BB5BC096-155D-4964-904D-41309C501CC2}"/>
          </ac:spMkLst>
        </pc:spChg>
        <pc:graphicFrameChg chg="mod modGraphic">
          <ac:chgData name="Bosma, LC (Lisa)" userId="S::lc.bosma@dordrecht.nl::4cd20a3b-54e6-49da-a51d-2a2c01789191" providerId="AD" clId="Web-{BE507EE8-CF27-4D14-B99B-C3B10E2A8A98}" dt="2021-04-01T08:13:37.206" v="197"/>
          <ac:graphicFrameMkLst>
            <pc:docMk/>
            <pc:sldMk cId="1136766233" sldId="287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3:42.878" v="201"/>
        <pc:sldMkLst>
          <pc:docMk/>
          <pc:sldMk cId="3701897092" sldId="288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3:42.878" v="201"/>
          <ac:graphicFrameMkLst>
            <pc:docMk/>
            <pc:sldMk cId="3701897092" sldId="288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4:22.160" v="221"/>
        <pc:sldMkLst>
          <pc:docMk/>
          <pc:sldMk cId="3930962944" sldId="298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4:22.160" v="221"/>
          <ac:graphicFrameMkLst>
            <pc:docMk/>
            <pc:sldMk cId="3930962944" sldId="298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4:13.238" v="217"/>
        <pc:sldMkLst>
          <pc:docMk/>
          <pc:sldMk cId="1237186123" sldId="299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4:13.238" v="217"/>
          <ac:graphicFrameMkLst>
            <pc:docMk/>
            <pc:sldMk cId="1237186123" sldId="299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3:49.659" v="205"/>
        <pc:sldMkLst>
          <pc:docMk/>
          <pc:sldMk cId="567965084" sldId="300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3:49.659" v="205"/>
          <ac:graphicFrameMkLst>
            <pc:docMk/>
            <pc:sldMk cId="567965084" sldId="300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6:59.068" v="249" actId="1076"/>
        <pc:sldMkLst>
          <pc:docMk/>
          <pc:sldMk cId="2496658168" sldId="301"/>
        </pc:sldMkLst>
        <pc:spChg chg="mod">
          <ac:chgData name="Bosma, LC (Lisa)" userId="S::lc.bosma@dordrecht.nl::4cd20a3b-54e6-49da-a51d-2a2c01789191" providerId="AD" clId="Web-{BE507EE8-CF27-4D14-B99B-C3B10E2A8A98}" dt="2021-04-01T08:16:58.959" v="244" actId="1076"/>
          <ac:spMkLst>
            <pc:docMk/>
            <pc:sldMk cId="2496658168" sldId="301"/>
            <ac:spMk id="11" creationId="{BB5BC096-155D-4964-904D-41309C501CC2}"/>
          </ac:spMkLst>
        </pc:spChg>
        <pc:graphicFrameChg chg="mod modGraphic">
          <ac:chgData name="Bosma, LC (Lisa)" userId="S::lc.bosma@dordrecht.nl::4cd20a3b-54e6-49da-a51d-2a2c01789191" providerId="AD" clId="Web-{BE507EE8-CF27-4D14-B99B-C3B10E2A8A98}" dt="2021-04-01T08:13:00.924" v="189"/>
          <ac:graphicFrameMkLst>
            <pc:docMk/>
            <pc:sldMk cId="2496658168" sldId="301"/>
            <ac:graphicFrameMk id="5" creationId="{9BA63656-F79E-4618-BAA6-5939570FDA4E}"/>
          </ac:graphicFrameMkLst>
        </pc:graphicFrameChg>
        <pc:picChg chg="mod">
          <ac:chgData name="Bosma, LC (Lisa)" userId="S::lc.bosma@dordrecht.nl::4cd20a3b-54e6-49da-a51d-2a2c01789191" providerId="AD" clId="Web-{BE507EE8-CF27-4D14-B99B-C3B10E2A8A98}" dt="2021-04-01T08:16:58.990" v="245" actId="1076"/>
          <ac:picMkLst>
            <pc:docMk/>
            <pc:sldMk cId="2496658168" sldId="301"/>
            <ac:picMk id="2" creationId="{FA5CB759-5840-4DC1-942E-5F3F71B8411D}"/>
          </ac:picMkLst>
        </pc:picChg>
        <pc:picChg chg="mod">
          <ac:chgData name="Bosma, LC (Lisa)" userId="S::lc.bosma@dordrecht.nl::4cd20a3b-54e6-49da-a51d-2a2c01789191" providerId="AD" clId="Web-{BE507EE8-CF27-4D14-B99B-C3B10E2A8A98}" dt="2021-04-01T08:16:59.006" v="246" actId="1076"/>
          <ac:picMkLst>
            <pc:docMk/>
            <pc:sldMk cId="2496658168" sldId="301"/>
            <ac:picMk id="3" creationId="{05C9BDB7-E2E6-4B92-90D1-AA5A41A2555B}"/>
          </ac:picMkLst>
        </pc:picChg>
        <pc:picChg chg="mod">
          <ac:chgData name="Bosma, LC (Lisa)" userId="S::lc.bosma@dordrecht.nl::4cd20a3b-54e6-49da-a51d-2a2c01789191" providerId="AD" clId="Web-{BE507EE8-CF27-4D14-B99B-C3B10E2A8A98}" dt="2021-04-01T08:16:59.021" v="247" actId="1076"/>
          <ac:picMkLst>
            <pc:docMk/>
            <pc:sldMk cId="2496658168" sldId="301"/>
            <ac:picMk id="4" creationId="{55BAAAC2-4905-4928-829B-20070521C7C6}"/>
          </ac:picMkLst>
        </pc:picChg>
        <pc:picChg chg="mod">
          <ac:chgData name="Bosma, LC (Lisa)" userId="S::lc.bosma@dordrecht.nl::4cd20a3b-54e6-49da-a51d-2a2c01789191" providerId="AD" clId="Web-{BE507EE8-CF27-4D14-B99B-C3B10E2A8A98}" dt="2021-04-01T08:16:59.037" v="248" actId="1076"/>
          <ac:picMkLst>
            <pc:docMk/>
            <pc:sldMk cId="2496658168" sldId="301"/>
            <ac:picMk id="9" creationId="{B8BE102D-E47C-47CA-88C0-FC9D988324F5}"/>
          </ac:picMkLst>
        </pc:picChg>
        <pc:picChg chg="mod">
          <ac:chgData name="Bosma, LC (Lisa)" userId="S::lc.bosma@dordrecht.nl::4cd20a3b-54e6-49da-a51d-2a2c01789191" providerId="AD" clId="Web-{BE507EE8-CF27-4D14-B99B-C3B10E2A8A98}" dt="2021-04-01T08:16:59.068" v="249" actId="1076"/>
          <ac:picMkLst>
            <pc:docMk/>
            <pc:sldMk cId="2496658168" sldId="301"/>
            <ac:picMk id="12" creationId="{6DF7AE7A-0FB9-4007-B0F2-366B39E6597A}"/>
          </ac:picMkLst>
        </pc:picChg>
      </pc:sldChg>
      <pc:sldChg chg="modSp">
        <pc:chgData name="Bosma, LC (Lisa)" userId="S::lc.bosma@dordrecht.nl::4cd20a3b-54e6-49da-a51d-2a2c01789191" providerId="AD" clId="Web-{BE507EE8-CF27-4D14-B99B-C3B10E2A8A98}" dt="2021-04-01T08:15:13.676" v="234" actId="1076"/>
        <pc:sldMkLst>
          <pc:docMk/>
          <pc:sldMk cId="3885776626" sldId="302"/>
        </pc:sldMkLst>
        <pc:spChg chg="mod">
          <ac:chgData name="Bosma, LC (Lisa)" userId="S::lc.bosma@dordrecht.nl::4cd20a3b-54e6-49da-a51d-2a2c01789191" providerId="AD" clId="Web-{BE507EE8-CF27-4D14-B99B-C3B10E2A8A98}" dt="2021-04-01T08:15:13.676" v="234" actId="1076"/>
          <ac:spMkLst>
            <pc:docMk/>
            <pc:sldMk cId="3885776626" sldId="302"/>
            <ac:spMk id="2" creationId="{DE7656BF-279A-437E-B6B3-2CAE26432CB5}"/>
          </ac:spMkLst>
        </pc:spChg>
        <pc:spChg chg="mod">
          <ac:chgData name="Bosma, LC (Lisa)" userId="S::lc.bosma@dordrecht.nl::4cd20a3b-54e6-49da-a51d-2a2c01789191" providerId="AD" clId="Web-{BE507EE8-CF27-4D14-B99B-C3B10E2A8A98}" dt="2021-04-01T08:11:56.220" v="149" actId="20577"/>
          <ac:spMkLst>
            <pc:docMk/>
            <pc:sldMk cId="3885776626" sldId="302"/>
            <ac:spMk id="10" creationId="{06253BC7-1416-492C-A3B8-6B7A60A0B336}"/>
          </ac:spMkLst>
        </pc:spChg>
        <pc:graphicFrameChg chg="mod modGraphic">
          <ac:chgData name="Bosma, LC (Lisa)" userId="S::lc.bosma@dordrecht.nl::4cd20a3b-54e6-49da-a51d-2a2c01789191" providerId="AD" clId="Web-{BE507EE8-CF27-4D14-B99B-C3B10E2A8A98}" dt="2021-04-01T08:12:19.267" v="173"/>
          <ac:graphicFrameMkLst>
            <pc:docMk/>
            <pc:sldMk cId="3885776626" sldId="302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2:51.924" v="187"/>
        <pc:sldMkLst>
          <pc:docMk/>
          <pc:sldMk cId="3582236439" sldId="303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2:51.924" v="187"/>
          <ac:graphicFrameMkLst>
            <pc:docMk/>
            <pc:sldMk cId="3582236439" sldId="303"/>
            <ac:graphicFrameMk id="5" creationId="{9BA63656-F79E-4618-BAA6-5939570FDA4E}"/>
          </ac:graphicFrameMkLst>
        </pc:graphicFrameChg>
      </pc:sldChg>
      <pc:sldChg chg="modSp">
        <pc:chgData name="Bosma, LC (Lisa)" userId="S::lc.bosma@dordrecht.nl::4cd20a3b-54e6-49da-a51d-2a2c01789191" providerId="AD" clId="Web-{BE507EE8-CF27-4D14-B99B-C3B10E2A8A98}" dt="2021-04-01T08:12:39.033" v="185"/>
        <pc:sldMkLst>
          <pc:docMk/>
          <pc:sldMk cId="329701954" sldId="304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2:39.033" v="185"/>
          <ac:graphicFrameMkLst>
            <pc:docMk/>
            <pc:sldMk cId="329701954" sldId="304"/>
            <ac:graphicFrameMk id="5" creationId="{9BA63656-F79E-4618-BAA6-5939570FDA4E}"/>
          </ac:graphicFrameMkLst>
        </pc:graphicFrameChg>
        <pc:cxnChg chg="mod">
          <ac:chgData name="Bosma, LC (Lisa)" userId="S::lc.bosma@dordrecht.nl::4cd20a3b-54e6-49da-a51d-2a2c01789191" providerId="AD" clId="Web-{BE507EE8-CF27-4D14-B99B-C3B10E2A8A98}" dt="2021-04-01T08:04:42.885" v="0"/>
          <ac:cxnSpMkLst>
            <pc:docMk/>
            <pc:sldMk cId="329701954" sldId="304"/>
            <ac:cxnSpMk id="3" creationId="{6784250F-3CD0-495B-91F6-158FF9E025F0}"/>
          </ac:cxnSpMkLst>
        </pc:cxnChg>
        <pc:cxnChg chg="mod">
          <ac:chgData name="Bosma, LC (Lisa)" userId="S::lc.bosma@dordrecht.nl::4cd20a3b-54e6-49da-a51d-2a2c01789191" providerId="AD" clId="Web-{BE507EE8-CF27-4D14-B99B-C3B10E2A8A98}" dt="2021-04-01T08:04:47.901" v="1"/>
          <ac:cxnSpMkLst>
            <pc:docMk/>
            <pc:sldMk cId="329701954" sldId="304"/>
            <ac:cxnSpMk id="4" creationId="{B17C64A6-1414-42BA-8944-1CF0BFAC2221}"/>
          </ac:cxnSpMkLst>
        </pc:cxnChg>
        <pc:cxnChg chg="mod">
          <ac:chgData name="Bosma, LC (Lisa)" userId="S::lc.bosma@dordrecht.nl::4cd20a3b-54e6-49da-a51d-2a2c01789191" providerId="AD" clId="Web-{BE507EE8-CF27-4D14-B99B-C3B10E2A8A98}" dt="2021-04-01T08:04:52.932" v="2"/>
          <ac:cxnSpMkLst>
            <pc:docMk/>
            <pc:sldMk cId="329701954" sldId="304"/>
            <ac:cxnSpMk id="15" creationId="{A0A41B46-395C-4431-A0CF-2A5FB2481528}"/>
          </ac:cxnSpMkLst>
        </pc:cxnChg>
      </pc:sldChg>
      <pc:sldChg chg="modSp">
        <pc:chgData name="Bosma, LC (Lisa)" userId="S::lc.bosma@dordrecht.nl::4cd20a3b-54e6-49da-a51d-2a2c01789191" providerId="AD" clId="Web-{BE507EE8-CF27-4D14-B99B-C3B10E2A8A98}" dt="2021-04-01T08:14:02.425" v="213"/>
        <pc:sldMkLst>
          <pc:docMk/>
          <pc:sldMk cId="2692948489" sldId="305"/>
        </pc:sldMkLst>
        <pc:graphicFrameChg chg="mod modGraphic">
          <ac:chgData name="Bosma, LC (Lisa)" userId="S::lc.bosma@dordrecht.nl::4cd20a3b-54e6-49da-a51d-2a2c01789191" providerId="AD" clId="Web-{BE507EE8-CF27-4D14-B99B-C3B10E2A8A98}" dt="2021-04-01T08:14:02.425" v="213"/>
          <ac:graphicFrameMkLst>
            <pc:docMk/>
            <pc:sldMk cId="2692948489" sldId="305"/>
            <ac:graphicFrameMk id="5" creationId="{9BA63656-F79E-4618-BAA6-5939570FDA4E}"/>
          </ac:graphicFrameMkLst>
        </pc:graphicFrameChg>
      </pc:sldChg>
      <pc:sldChg chg="modSp add replId">
        <pc:chgData name="Bosma, LC (Lisa)" userId="S::lc.bosma@dordrecht.nl::4cd20a3b-54e6-49da-a51d-2a2c01789191" providerId="AD" clId="Web-{BE507EE8-CF27-4D14-B99B-C3B10E2A8A98}" dt="2021-04-01T08:16:08.380" v="237" actId="1076"/>
        <pc:sldMkLst>
          <pc:docMk/>
          <pc:sldMk cId="3212187878" sldId="306"/>
        </pc:sldMkLst>
        <pc:spChg chg="mod">
          <ac:chgData name="Bosma, LC (Lisa)" userId="S::lc.bosma@dordrecht.nl::4cd20a3b-54e6-49da-a51d-2a2c01789191" providerId="AD" clId="Web-{BE507EE8-CF27-4D14-B99B-C3B10E2A8A98}" dt="2021-04-01T08:16:08.380" v="237" actId="1076"/>
          <ac:spMkLst>
            <pc:docMk/>
            <pc:sldMk cId="3212187878" sldId="306"/>
            <ac:spMk id="2" creationId="{DE7656BF-279A-437E-B6B3-2CAE26432CB5}"/>
          </ac:spMkLst>
        </pc:spChg>
      </pc:sldChg>
      <pc:sldChg chg="modSp add replId">
        <pc:chgData name="Bosma, LC (Lisa)" userId="S::lc.bosma@dordrecht.nl::4cd20a3b-54e6-49da-a51d-2a2c01789191" providerId="AD" clId="Web-{BE507EE8-CF27-4D14-B99B-C3B10E2A8A98}" dt="2021-04-01T08:15:06.082" v="231" actId="20577"/>
        <pc:sldMkLst>
          <pc:docMk/>
          <pc:sldMk cId="307973187" sldId="307"/>
        </pc:sldMkLst>
        <pc:spChg chg="mod">
          <ac:chgData name="Bosma, LC (Lisa)" userId="S::lc.bosma@dordrecht.nl::4cd20a3b-54e6-49da-a51d-2a2c01789191" providerId="AD" clId="Web-{BE507EE8-CF27-4D14-B99B-C3B10E2A8A98}" dt="2021-04-01T08:15:06.082" v="231" actId="20577"/>
          <ac:spMkLst>
            <pc:docMk/>
            <pc:sldMk cId="307973187" sldId="307"/>
            <ac:spMk id="2" creationId="{DE7656BF-279A-437E-B6B3-2CAE26432CB5}"/>
          </ac:spMkLst>
        </pc:spChg>
      </pc:sldChg>
    </pc:docChg>
  </pc:docChgLst>
  <pc:docChgLst>
    <pc:chgData name="Henk Dieter Oordt" userId="S::henkdieter_tweedegolf.com#ext#@old.onmicrosoft.com::d4561e04-3d32-41d8-a2a8-87baf4e07996" providerId="AD" clId="Web-{7573F408-47AF-4A9D-89A8-D4D87B1D794C}"/>
    <pc:docChg chg="modSld">
      <pc:chgData name="Henk Dieter Oordt" userId="S::henkdieter_tweedegolf.com#ext#@old.onmicrosoft.com::d4561e04-3d32-41d8-a2a8-87baf4e07996" providerId="AD" clId="Web-{7573F408-47AF-4A9D-89A8-D4D87B1D794C}" dt="2021-03-05T08:33:52.321" v="42"/>
      <pc:docMkLst>
        <pc:docMk/>
      </pc:docMkLst>
      <pc:sldChg chg="modSp">
        <pc:chgData name="Henk Dieter Oordt" userId="S::henkdieter_tweedegolf.com#ext#@old.onmicrosoft.com::d4561e04-3d32-41d8-a2a8-87baf4e07996" providerId="AD" clId="Web-{7573F408-47AF-4A9D-89A8-D4D87B1D794C}" dt="2021-03-05T08:00:08.415" v="34" actId="20577"/>
        <pc:sldMkLst>
          <pc:docMk/>
          <pc:sldMk cId="2212109454" sldId="291"/>
        </pc:sldMkLst>
        <pc:spChg chg="mod">
          <ac:chgData name="Henk Dieter Oordt" userId="S::henkdieter_tweedegolf.com#ext#@old.onmicrosoft.com::d4561e04-3d32-41d8-a2a8-87baf4e07996" providerId="AD" clId="Web-{7573F408-47AF-4A9D-89A8-D4D87B1D794C}" dt="2021-03-05T08:00:08.415" v="34" actId="20577"/>
          <ac:spMkLst>
            <pc:docMk/>
            <pc:sldMk cId="2212109454" sldId="291"/>
            <ac:spMk id="9" creationId="{0F96004D-5DBC-4CF2-8BA0-BF70A4DF801B}"/>
          </ac:spMkLst>
        </pc:spChg>
      </pc:sldChg>
      <pc:sldChg chg="modSp">
        <pc:chgData name="Henk Dieter Oordt" userId="S::henkdieter_tweedegolf.com#ext#@old.onmicrosoft.com::d4561e04-3d32-41d8-a2a8-87baf4e07996" providerId="AD" clId="Web-{7573F408-47AF-4A9D-89A8-D4D87B1D794C}" dt="2021-03-05T08:29:26.723" v="40"/>
        <pc:sldMkLst>
          <pc:docMk/>
          <pc:sldMk cId="1230906742" sldId="293"/>
        </pc:sldMkLst>
        <pc:picChg chg="mod">
          <ac:chgData name="Henk Dieter Oordt" userId="S::henkdieter_tweedegolf.com#ext#@old.onmicrosoft.com::d4561e04-3d32-41d8-a2a8-87baf4e07996" providerId="AD" clId="Web-{7573F408-47AF-4A9D-89A8-D4D87B1D794C}" dt="2021-03-05T08:29:26.723" v="40"/>
          <ac:picMkLst>
            <pc:docMk/>
            <pc:sldMk cId="1230906742" sldId="293"/>
            <ac:picMk id="2" creationId="{860F5EB9-0E52-4E0E-81BA-583ACCC50A57}"/>
          </ac:picMkLst>
        </pc:picChg>
      </pc:sldChg>
      <pc:sldChg chg="delSp modSp">
        <pc:chgData name="Henk Dieter Oordt" userId="S::henkdieter_tweedegolf.com#ext#@old.onmicrosoft.com::d4561e04-3d32-41d8-a2a8-87baf4e07996" providerId="AD" clId="Web-{7573F408-47AF-4A9D-89A8-D4D87B1D794C}" dt="2021-03-05T08:28:24.550" v="39"/>
        <pc:sldMkLst>
          <pc:docMk/>
          <pc:sldMk cId="3898033181" sldId="294"/>
        </pc:sldMkLst>
        <pc:picChg chg="del">
          <ac:chgData name="Henk Dieter Oordt" userId="S::henkdieter_tweedegolf.com#ext#@old.onmicrosoft.com::d4561e04-3d32-41d8-a2a8-87baf4e07996" providerId="AD" clId="Web-{7573F408-47AF-4A9D-89A8-D4D87B1D794C}" dt="2021-03-05T08:28:24.550" v="39"/>
          <ac:picMkLst>
            <pc:docMk/>
            <pc:sldMk cId="3898033181" sldId="294"/>
            <ac:picMk id="3" creationId="{798EB2E3-7BCE-4578-9AC4-D8A3A25545D2}"/>
          </ac:picMkLst>
        </pc:picChg>
        <pc:picChg chg="mod ord">
          <ac:chgData name="Henk Dieter Oordt" userId="S::henkdieter_tweedegolf.com#ext#@old.onmicrosoft.com::d4561e04-3d32-41d8-a2a8-87baf4e07996" providerId="AD" clId="Web-{7573F408-47AF-4A9D-89A8-D4D87B1D794C}" dt="2021-03-05T08:28:22.566" v="38"/>
          <ac:picMkLst>
            <pc:docMk/>
            <pc:sldMk cId="3898033181" sldId="294"/>
            <ac:picMk id="6" creationId="{90665026-06C8-459D-995E-F1F5EF640784}"/>
          </ac:picMkLst>
        </pc:picChg>
      </pc:sldChg>
      <pc:sldChg chg="modSp">
        <pc:chgData name="Henk Dieter Oordt" userId="S::henkdieter_tweedegolf.com#ext#@old.onmicrosoft.com::d4561e04-3d32-41d8-a2a8-87baf4e07996" providerId="AD" clId="Web-{7573F408-47AF-4A9D-89A8-D4D87B1D794C}" dt="2021-03-05T08:33:01.039" v="41"/>
        <pc:sldMkLst>
          <pc:docMk/>
          <pc:sldMk cId="755200021" sldId="295"/>
        </pc:sldMkLst>
        <pc:picChg chg="mod">
          <ac:chgData name="Henk Dieter Oordt" userId="S::henkdieter_tweedegolf.com#ext#@old.onmicrosoft.com::d4561e04-3d32-41d8-a2a8-87baf4e07996" providerId="AD" clId="Web-{7573F408-47AF-4A9D-89A8-D4D87B1D794C}" dt="2021-03-05T08:33:01.039" v="41"/>
          <ac:picMkLst>
            <pc:docMk/>
            <pc:sldMk cId="755200021" sldId="295"/>
            <ac:picMk id="2" creationId="{3B2C0242-148E-4BC0-8BA1-25C5E3CAD429}"/>
          </ac:picMkLst>
        </pc:picChg>
      </pc:sldChg>
      <pc:sldChg chg="modSp">
        <pc:chgData name="Henk Dieter Oordt" userId="S::henkdieter_tweedegolf.com#ext#@old.onmicrosoft.com::d4561e04-3d32-41d8-a2a8-87baf4e07996" providerId="AD" clId="Web-{7573F408-47AF-4A9D-89A8-D4D87B1D794C}" dt="2021-03-05T08:33:52.321" v="42"/>
        <pc:sldMkLst>
          <pc:docMk/>
          <pc:sldMk cId="1117273088" sldId="296"/>
        </pc:sldMkLst>
        <pc:picChg chg="mod">
          <ac:chgData name="Henk Dieter Oordt" userId="S::henkdieter_tweedegolf.com#ext#@old.onmicrosoft.com::d4561e04-3d32-41d8-a2a8-87baf4e07996" providerId="AD" clId="Web-{7573F408-47AF-4A9D-89A8-D4D87B1D794C}" dt="2021-03-05T08:33:52.321" v="42"/>
          <ac:picMkLst>
            <pc:docMk/>
            <pc:sldMk cId="1117273088" sldId="296"/>
            <ac:picMk id="2" creationId="{3BA6A657-DCB2-4A42-9427-FFFA7EE02022}"/>
          </ac:picMkLst>
        </pc:picChg>
      </pc:sldChg>
    </pc:docChg>
  </pc:docChgLst>
  <pc:docChgLst>
    <pc:chgData name="Bosma, LC (Lisa)" userId="S::lc.bosma@dordrecht.nl::4cd20a3b-54e6-49da-a51d-2a2c01789191" providerId="AD" clId="Web-{6D9552F4-5161-4E91-BDA1-0642C16CF179}"/>
    <pc:docChg chg="delSld modSld">
      <pc:chgData name="Bosma, LC (Lisa)" userId="S::lc.bosma@dordrecht.nl::4cd20a3b-54e6-49da-a51d-2a2c01789191" providerId="AD" clId="Web-{6D9552F4-5161-4E91-BDA1-0642C16CF179}" dt="2021-03-04T12:42:52.902" v="30" actId="20577"/>
      <pc:docMkLst>
        <pc:docMk/>
      </pc:docMkLst>
      <pc:sldChg chg="modSp">
        <pc:chgData name="Bosma, LC (Lisa)" userId="S::lc.bosma@dordrecht.nl::4cd20a3b-54e6-49da-a51d-2a2c01789191" providerId="AD" clId="Web-{6D9552F4-5161-4E91-BDA1-0642C16CF179}" dt="2021-03-04T12:40:16.517" v="7" actId="20577"/>
        <pc:sldMkLst>
          <pc:docMk/>
          <pc:sldMk cId="3069043493" sldId="284"/>
        </pc:sldMkLst>
        <pc:graphicFrameChg chg="modGraphic">
          <ac:chgData name="Bosma, LC (Lisa)" userId="S::lc.bosma@dordrecht.nl::4cd20a3b-54e6-49da-a51d-2a2c01789191" providerId="AD" clId="Web-{6D9552F4-5161-4E91-BDA1-0642C16CF179}" dt="2021-03-04T12:40:16.517" v="7" actId="20577"/>
          <ac:graphicFrameMkLst>
            <pc:docMk/>
            <pc:sldMk cId="3069043493" sldId="284"/>
            <ac:graphicFrameMk id="14" creationId="{8F04E2BF-4B52-42DB-8803-CBEB4767C4C9}"/>
          </ac:graphicFrameMkLst>
        </pc:graphicFrameChg>
      </pc:sldChg>
      <pc:sldChg chg="modSp">
        <pc:chgData name="Bosma, LC (Lisa)" userId="S::lc.bosma@dordrecht.nl::4cd20a3b-54e6-49da-a51d-2a2c01789191" providerId="AD" clId="Web-{6D9552F4-5161-4E91-BDA1-0642C16CF179}" dt="2021-03-04T12:41:15.411" v="17" actId="20577"/>
        <pc:sldMkLst>
          <pc:docMk/>
          <pc:sldMk cId="1136766233" sldId="287"/>
        </pc:sldMkLst>
        <pc:spChg chg="mod">
          <ac:chgData name="Bosma, LC (Lisa)" userId="S::lc.bosma@dordrecht.nl::4cd20a3b-54e6-49da-a51d-2a2c01789191" providerId="AD" clId="Web-{6D9552F4-5161-4E91-BDA1-0642C16CF179}" dt="2021-03-04T12:41:15.411" v="17" actId="20577"/>
          <ac:spMkLst>
            <pc:docMk/>
            <pc:sldMk cId="1136766233" sldId="287"/>
            <ac:spMk id="11" creationId="{BB5BC096-155D-4964-904D-41309C501CC2}"/>
          </ac:spMkLst>
        </pc:spChg>
      </pc:sldChg>
      <pc:sldChg chg="modSp">
        <pc:chgData name="Bosma, LC (Lisa)" userId="S::lc.bosma@dordrecht.nl::4cd20a3b-54e6-49da-a51d-2a2c01789191" providerId="AD" clId="Web-{6D9552F4-5161-4E91-BDA1-0642C16CF179}" dt="2021-03-04T12:42:52.902" v="30" actId="20577"/>
        <pc:sldMkLst>
          <pc:docMk/>
          <pc:sldMk cId="3701897092" sldId="288"/>
        </pc:sldMkLst>
        <pc:spChg chg="mod">
          <ac:chgData name="Bosma, LC (Lisa)" userId="S::lc.bosma@dordrecht.nl::4cd20a3b-54e6-49da-a51d-2a2c01789191" providerId="AD" clId="Web-{6D9552F4-5161-4E91-BDA1-0642C16CF179}" dt="2021-03-04T12:42:52.902" v="30" actId="20577"/>
          <ac:spMkLst>
            <pc:docMk/>
            <pc:sldMk cId="3701897092" sldId="288"/>
            <ac:spMk id="9" creationId="{40A25C31-CD6B-4A20-9019-D66FCA1F49FB}"/>
          </ac:spMkLst>
        </pc:spChg>
      </pc:sldChg>
      <pc:sldChg chg="del">
        <pc:chgData name="Bosma, LC (Lisa)" userId="S::lc.bosma@dordrecht.nl::4cd20a3b-54e6-49da-a51d-2a2c01789191" providerId="AD" clId="Web-{6D9552F4-5161-4E91-BDA1-0642C16CF179}" dt="2021-03-04T12:40:26.971" v="8"/>
        <pc:sldMkLst>
          <pc:docMk/>
          <pc:sldMk cId="3509296946" sldId="289"/>
        </pc:sldMkLst>
      </pc:sldChg>
      <pc:sldChg chg="modSp del">
        <pc:chgData name="Bosma, LC (Lisa)" userId="S::lc.bosma@dordrecht.nl::4cd20a3b-54e6-49da-a51d-2a2c01789191" providerId="AD" clId="Web-{6D9552F4-5161-4E91-BDA1-0642C16CF179}" dt="2021-03-04T12:40:44.534" v="12"/>
        <pc:sldMkLst>
          <pc:docMk/>
          <pc:sldMk cId="2764289325" sldId="290"/>
        </pc:sldMkLst>
        <pc:spChg chg="mod">
          <ac:chgData name="Bosma, LC (Lisa)" userId="S::lc.bosma@dordrecht.nl::4cd20a3b-54e6-49da-a51d-2a2c01789191" providerId="AD" clId="Web-{6D9552F4-5161-4E91-BDA1-0642C16CF179}" dt="2021-03-04T12:40:42.393" v="11" actId="20577"/>
          <ac:spMkLst>
            <pc:docMk/>
            <pc:sldMk cId="2764289325" sldId="290"/>
            <ac:spMk id="9" creationId="{40A25C31-CD6B-4A20-9019-D66FCA1F49FB}"/>
          </ac:spMkLst>
        </pc:spChg>
      </pc:sldChg>
    </pc:docChg>
  </pc:docChgLst>
  <pc:docChgLst>
    <pc:chgData name="Bosma, LC (Lisa)" userId="S::lc.bosma@dordrecht.nl::4cd20a3b-54e6-49da-a51d-2a2c01789191" providerId="AD" clId="Web-{5C9A9E92-AD68-40AB-8BE5-45B1FC9F0F92}"/>
    <pc:docChg chg="addSld delSld modSld">
      <pc:chgData name="Bosma, LC (Lisa)" userId="S::lc.bosma@dordrecht.nl::4cd20a3b-54e6-49da-a51d-2a2c01789191" providerId="AD" clId="Web-{5C9A9E92-AD68-40AB-8BE5-45B1FC9F0F92}" dt="2021-03-31T08:22:43.438" v="55"/>
      <pc:docMkLst>
        <pc:docMk/>
      </pc:docMkLst>
      <pc:sldChg chg="add del">
        <pc:chgData name="Bosma, LC (Lisa)" userId="S::lc.bosma@dordrecht.nl::4cd20a3b-54e6-49da-a51d-2a2c01789191" providerId="AD" clId="Web-{5C9A9E92-AD68-40AB-8BE5-45B1FC9F0F92}" dt="2021-03-31T08:15:28.477" v="1"/>
        <pc:sldMkLst>
          <pc:docMk/>
          <pc:sldMk cId="1136766233" sldId="287"/>
        </pc:sldMkLst>
      </pc:sldChg>
      <pc:sldChg chg="addSp delSp modSp add replId">
        <pc:chgData name="Bosma, LC (Lisa)" userId="S::lc.bosma@dordrecht.nl::4cd20a3b-54e6-49da-a51d-2a2c01789191" providerId="AD" clId="Web-{5C9A9E92-AD68-40AB-8BE5-45B1FC9F0F92}" dt="2021-03-31T08:22:20.828" v="53" actId="1076"/>
        <pc:sldMkLst>
          <pc:docMk/>
          <pc:sldMk cId="2496658168" sldId="301"/>
        </pc:sldMkLst>
        <pc:spChg chg="add del mod">
          <ac:chgData name="Bosma, LC (Lisa)" userId="S::lc.bosma@dordrecht.nl::4cd20a3b-54e6-49da-a51d-2a2c01789191" providerId="AD" clId="Web-{5C9A9E92-AD68-40AB-8BE5-45B1FC9F0F92}" dt="2021-03-31T08:21:36.562" v="42"/>
          <ac:spMkLst>
            <pc:docMk/>
            <pc:sldMk cId="2496658168" sldId="301"/>
            <ac:spMk id="4" creationId="{6050DB02-BD0C-43CA-BE95-C415D7617D2E}"/>
          </ac:spMkLst>
        </pc:spChg>
        <pc:spChg chg="mod">
          <ac:chgData name="Bosma, LC (Lisa)" userId="S::lc.bosma@dordrecht.nl::4cd20a3b-54e6-49da-a51d-2a2c01789191" providerId="AD" clId="Web-{5C9A9E92-AD68-40AB-8BE5-45B1FC9F0F92}" dt="2021-03-31T08:15:45.087" v="5" actId="20577"/>
          <ac:spMkLst>
            <pc:docMk/>
            <pc:sldMk cId="2496658168" sldId="301"/>
            <ac:spMk id="10" creationId="{06253BC7-1416-492C-A3B8-6B7A60A0B336}"/>
          </ac:spMkLst>
        </pc:spChg>
        <pc:spChg chg="mod">
          <ac:chgData name="Bosma, LC (Lisa)" userId="S::lc.bosma@dordrecht.nl::4cd20a3b-54e6-49da-a51d-2a2c01789191" providerId="AD" clId="Web-{5C9A9E92-AD68-40AB-8BE5-45B1FC9F0F92}" dt="2021-03-31T08:15:50.384" v="6" actId="20577"/>
          <ac:spMkLst>
            <pc:docMk/>
            <pc:sldMk cId="2496658168" sldId="301"/>
            <ac:spMk id="11" creationId="{BB5BC096-155D-4964-904D-41309C501CC2}"/>
          </ac:spMkLst>
        </pc:spChg>
        <pc:graphicFrameChg chg="add del mod modGraphic">
          <ac:chgData name="Bosma, LC (Lisa)" userId="S::lc.bosma@dordrecht.nl::4cd20a3b-54e6-49da-a51d-2a2c01789191" providerId="AD" clId="Web-{5C9A9E92-AD68-40AB-8BE5-45B1FC9F0F92}" dt="2021-03-31T08:18:08.652" v="16"/>
          <ac:graphicFrameMkLst>
            <pc:docMk/>
            <pc:sldMk cId="2496658168" sldId="301"/>
            <ac:graphicFrameMk id="3" creationId="{A22BECE4-50DF-4D46-ABCA-77C636E9E9AB}"/>
          </ac:graphicFrameMkLst>
        </pc:graphicFrameChg>
        <pc:picChg chg="add mod">
          <ac:chgData name="Bosma, LC (Lisa)" userId="S::lc.bosma@dordrecht.nl::4cd20a3b-54e6-49da-a51d-2a2c01789191" providerId="AD" clId="Web-{5C9A9E92-AD68-40AB-8BE5-45B1FC9F0F92}" dt="2021-03-31T08:22:20.828" v="53" actId="1076"/>
          <ac:picMkLst>
            <pc:docMk/>
            <pc:sldMk cId="2496658168" sldId="301"/>
            <ac:picMk id="6" creationId="{95B3FA03-68BE-464C-A687-FFD7D587FD5E}"/>
          </ac:picMkLst>
        </pc:picChg>
      </pc:sldChg>
      <pc:sldChg chg="addSp delSp modSp add replId">
        <pc:chgData name="Bosma, LC (Lisa)" userId="S::lc.bosma@dordrecht.nl::4cd20a3b-54e6-49da-a51d-2a2c01789191" providerId="AD" clId="Web-{5C9A9E92-AD68-40AB-8BE5-45B1FC9F0F92}" dt="2021-03-31T08:22:43.438" v="55"/>
        <pc:sldMkLst>
          <pc:docMk/>
          <pc:sldMk cId="3885776626" sldId="302"/>
        </pc:sldMkLst>
        <pc:spChg chg="mod">
          <ac:chgData name="Bosma, LC (Lisa)" userId="S::lc.bosma@dordrecht.nl::4cd20a3b-54e6-49da-a51d-2a2c01789191" providerId="AD" clId="Web-{5C9A9E92-AD68-40AB-8BE5-45B1FC9F0F92}" dt="2021-03-31T08:17:38.386" v="12" actId="20577"/>
          <ac:spMkLst>
            <pc:docMk/>
            <pc:sldMk cId="3885776626" sldId="302"/>
            <ac:spMk id="10" creationId="{06253BC7-1416-492C-A3B8-6B7A60A0B336}"/>
          </ac:spMkLst>
        </pc:spChg>
        <pc:picChg chg="add del mod">
          <ac:chgData name="Bosma, LC (Lisa)" userId="S::lc.bosma@dordrecht.nl::4cd20a3b-54e6-49da-a51d-2a2c01789191" providerId="AD" clId="Web-{5C9A9E92-AD68-40AB-8BE5-45B1FC9F0F92}" dt="2021-03-31T08:22:43.438" v="55"/>
          <ac:picMkLst>
            <pc:docMk/>
            <pc:sldMk cId="3885776626" sldId="302"/>
            <ac:picMk id="2" creationId="{AF7310D6-98E8-4CF3-BC8C-1F9DB0207309}"/>
          </ac:picMkLst>
        </pc:picChg>
      </pc:sldChg>
    </pc:docChg>
  </pc:docChgLst>
  <pc:docChgLst>
    <pc:chgData name="Goebel, CJ (Coen)" userId="S::cj.goebel@drechtsteden.nl::f5d40609-8e5f-4507-a4a1-2b64ed1e6cf6" providerId="AD" clId="Web-{9C9A5C22-A476-473E-961B-2923D4D41642}"/>
    <pc:docChg chg="modSld">
      <pc:chgData name="Goebel, CJ (Coen)" userId="S::cj.goebel@drechtsteden.nl::f5d40609-8e5f-4507-a4a1-2b64ed1e6cf6" providerId="AD" clId="Web-{9C9A5C22-A476-473E-961B-2923D4D41642}" dt="2021-03-05T08:53:05.605" v="9" actId="1076"/>
      <pc:docMkLst>
        <pc:docMk/>
      </pc:docMkLst>
      <pc:sldChg chg="addSp modSp">
        <pc:chgData name="Goebel, CJ (Coen)" userId="S::cj.goebel@drechtsteden.nl::f5d40609-8e5f-4507-a4a1-2b64ed1e6cf6" providerId="AD" clId="Web-{9C9A5C22-A476-473E-961B-2923D4D41642}" dt="2021-03-05T08:53:05.605" v="9" actId="1076"/>
        <pc:sldMkLst>
          <pc:docMk/>
          <pc:sldMk cId="4294801366" sldId="256"/>
        </pc:sldMkLst>
        <pc:grpChg chg="mod">
          <ac:chgData name="Goebel, CJ (Coen)" userId="S::cj.goebel@drechtsteden.nl::f5d40609-8e5f-4507-a4a1-2b64ed1e6cf6" providerId="AD" clId="Web-{9C9A5C22-A476-473E-961B-2923D4D41642}" dt="2021-03-05T08:53:05.605" v="8" actId="1076"/>
          <ac:grpSpMkLst>
            <pc:docMk/>
            <pc:sldMk cId="4294801366" sldId="256"/>
            <ac:grpSpMk id="10" creationId="{96F0AA12-C4C3-46F7-BE8E-C8EF8F86F0D0}"/>
          </ac:grpSpMkLst>
        </pc:grpChg>
        <pc:picChg chg="add mod">
          <ac:chgData name="Goebel, CJ (Coen)" userId="S::cj.goebel@drechtsteden.nl::f5d40609-8e5f-4507-a4a1-2b64ed1e6cf6" providerId="AD" clId="Web-{9C9A5C22-A476-473E-961B-2923D4D41642}" dt="2021-03-05T08:53:05.605" v="9" actId="1076"/>
          <ac:picMkLst>
            <pc:docMk/>
            <pc:sldMk cId="4294801366" sldId="256"/>
            <ac:picMk id="2" creationId="{F9EC99EE-943D-44CC-8170-2BCE370D582B}"/>
          </ac:picMkLst>
        </pc:picChg>
      </pc:sldChg>
    </pc:docChg>
  </pc:docChgLst>
  <pc:docChgLst>
    <pc:chgData name="Goebel, CJ (Coen)" userId="S::cj.goebel@drechtsteden.nl::f5d40609-8e5f-4507-a4a1-2b64ed1e6cf6" providerId="AD" clId="Web-{8273A66E-453C-F940-A93C-40282D5F122B}"/>
    <pc:docChg chg="modSld">
      <pc:chgData name="Goebel, CJ (Coen)" userId="S::cj.goebel@drechtsteden.nl::f5d40609-8e5f-4507-a4a1-2b64ed1e6cf6" providerId="AD" clId="Web-{8273A66E-453C-F940-A93C-40282D5F122B}" dt="2021-03-04T14:08:57.230" v="27" actId="14100"/>
      <pc:docMkLst>
        <pc:docMk/>
      </pc:docMkLst>
      <pc:sldChg chg="addSp delSp modSp">
        <pc:chgData name="Goebel, CJ (Coen)" userId="S::cj.goebel@drechtsteden.nl::f5d40609-8e5f-4507-a4a1-2b64ed1e6cf6" providerId="AD" clId="Web-{8273A66E-453C-F940-A93C-40282D5F122B}" dt="2021-03-04T14:07:28.103" v="17"/>
        <pc:sldMkLst>
          <pc:docMk/>
          <pc:sldMk cId="3898033181" sldId="294"/>
        </pc:sldMkLst>
        <pc:picChg chg="del mod">
          <ac:chgData name="Goebel, CJ (Coen)" userId="S::cj.goebel@drechtsteden.nl::f5d40609-8e5f-4507-a4a1-2b64ed1e6cf6" providerId="AD" clId="Web-{8273A66E-453C-F940-A93C-40282D5F122B}" dt="2021-03-04T14:06:50.649" v="4"/>
          <ac:picMkLst>
            <pc:docMk/>
            <pc:sldMk cId="3898033181" sldId="294"/>
            <ac:picMk id="2" creationId="{F05645A0-42CA-4016-A754-BE31F0DE03E3}"/>
          </ac:picMkLst>
        </pc:picChg>
        <pc:picChg chg="add del ord">
          <ac:chgData name="Goebel, CJ (Coen)" userId="S::cj.goebel@drechtsteden.nl::f5d40609-8e5f-4507-a4a1-2b64ed1e6cf6" providerId="AD" clId="Web-{8273A66E-453C-F940-A93C-40282D5F122B}" dt="2021-03-04T14:07:25.166" v="16"/>
          <ac:picMkLst>
            <pc:docMk/>
            <pc:sldMk cId="3898033181" sldId="294"/>
            <ac:picMk id="3" creationId="{798EB2E3-7BCE-4578-9AC4-D8A3A25545D2}"/>
          </ac:picMkLst>
        </pc:picChg>
        <pc:picChg chg="add del mod">
          <ac:chgData name="Goebel, CJ (Coen)" userId="S::cj.goebel@drechtsteden.nl::f5d40609-8e5f-4507-a4a1-2b64ed1e6cf6" providerId="AD" clId="Web-{8273A66E-453C-F940-A93C-40282D5F122B}" dt="2021-03-04T14:06:55.618" v="7"/>
          <ac:picMkLst>
            <pc:docMk/>
            <pc:sldMk cId="3898033181" sldId="294"/>
            <ac:picMk id="4" creationId="{7209D493-44DA-4404-B4E6-F71F66A8589D}"/>
          </ac:picMkLst>
        </pc:picChg>
        <pc:picChg chg="add del mod">
          <ac:chgData name="Goebel, CJ (Coen)" userId="S::cj.goebel@drechtsteden.nl::f5d40609-8e5f-4507-a4a1-2b64ed1e6cf6" providerId="AD" clId="Web-{8273A66E-453C-F940-A93C-40282D5F122B}" dt="2021-03-04T14:07:28.103" v="17"/>
          <ac:picMkLst>
            <pc:docMk/>
            <pc:sldMk cId="3898033181" sldId="294"/>
            <ac:picMk id="6" creationId="{90665026-06C8-459D-995E-F1F5EF640784}"/>
          </ac:picMkLst>
        </pc:picChg>
        <pc:picChg chg="add del mod">
          <ac:chgData name="Goebel, CJ (Coen)" userId="S::cj.goebel@drechtsteden.nl::f5d40609-8e5f-4507-a4a1-2b64ed1e6cf6" providerId="AD" clId="Web-{8273A66E-453C-F940-A93C-40282D5F122B}" dt="2021-03-04T14:07:18.915" v="15"/>
          <ac:picMkLst>
            <pc:docMk/>
            <pc:sldMk cId="3898033181" sldId="294"/>
            <ac:picMk id="11" creationId="{0675EE26-3F31-4B79-B17C-38943B225514}"/>
          </ac:picMkLst>
        </pc:picChg>
      </pc:sldChg>
      <pc:sldChg chg="modSp">
        <pc:chgData name="Goebel, CJ (Coen)" userId="S::cj.goebel@drechtsteden.nl::f5d40609-8e5f-4507-a4a1-2b64ed1e6cf6" providerId="AD" clId="Web-{8273A66E-453C-F940-A93C-40282D5F122B}" dt="2021-03-04T14:08:05.807" v="21" actId="14100"/>
        <pc:sldMkLst>
          <pc:docMk/>
          <pc:sldMk cId="755200021" sldId="295"/>
        </pc:sldMkLst>
        <pc:picChg chg="mod">
          <ac:chgData name="Goebel, CJ (Coen)" userId="S::cj.goebel@drechtsteden.nl::f5d40609-8e5f-4507-a4a1-2b64ed1e6cf6" providerId="AD" clId="Web-{8273A66E-453C-F940-A93C-40282D5F122B}" dt="2021-03-04T14:08:05.807" v="21" actId="14100"/>
          <ac:picMkLst>
            <pc:docMk/>
            <pc:sldMk cId="755200021" sldId="295"/>
            <ac:picMk id="2" creationId="{3B2C0242-148E-4BC0-8BA1-25C5E3CAD429}"/>
          </ac:picMkLst>
        </pc:picChg>
      </pc:sldChg>
      <pc:sldChg chg="modSp">
        <pc:chgData name="Goebel, CJ (Coen)" userId="S::cj.goebel@drechtsteden.nl::f5d40609-8e5f-4507-a4a1-2b64ed1e6cf6" providerId="AD" clId="Web-{8273A66E-453C-F940-A93C-40282D5F122B}" dt="2021-03-04T14:07:56.401" v="20" actId="1076"/>
        <pc:sldMkLst>
          <pc:docMk/>
          <pc:sldMk cId="1117273088" sldId="296"/>
        </pc:sldMkLst>
        <pc:picChg chg="mod">
          <ac:chgData name="Goebel, CJ (Coen)" userId="S::cj.goebel@drechtsteden.nl::f5d40609-8e5f-4507-a4a1-2b64ed1e6cf6" providerId="AD" clId="Web-{8273A66E-453C-F940-A93C-40282D5F122B}" dt="2021-03-04T14:07:56.401" v="20" actId="1076"/>
          <ac:picMkLst>
            <pc:docMk/>
            <pc:sldMk cId="1117273088" sldId="296"/>
            <ac:picMk id="2" creationId="{3BA6A657-DCB2-4A42-9427-FFFA7EE02022}"/>
          </ac:picMkLst>
        </pc:picChg>
      </pc:sldChg>
      <pc:sldChg chg="addSp delSp modSp">
        <pc:chgData name="Goebel, CJ (Coen)" userId="S::cj.goebel@drechtsteden.nl::f5d40609-8e5f-4507-a4a1-2b64ed1e6cf6" providerId="AD" clId="Web-{8273A66E-453C-F940-A93C-40282D5F122B}" dt="2021-03-04T14:08:57.230" v="27" actId="14100"/>
        <pc:sldMkLst>
          <pc:docMk/>
          <pc:sldMk cId="3930962944" sldId="298"/>
        </pc:sldMkLst>
        <pc:grpChg chg="del">
          <ac:chgData name="Goebel, CJ (Coen)" userId="S::cj.goebel@drechtsteden.nl::f5d40609-8e5f-4507-a4a1-2b64ed1e6cf6" providerId="AD" clId="Web-{8273A66E-453C-F940-A93C-40282D5F122B}" dt="2021-03-04T14:08:29.605" v="22"/>
          <ac:grpSpMkLst>
            <pc:docMk/>
            <pc:sldMk cId="3930962944" sldId="298"/>
            <ac:grpSpMk id="13" creationId="{7526488D-8155-461A-87A4-A447D87A828A}"/>
          </ac:grpSpMkLst>
        </pc:grpChg>
        <pc:picChg chg="add mod">
          <ac:chgData name="Goebel, CJ (Coen)" userId="S::cj.goebel@drechtsteden.nl::f5d40609-8e5f-4507-a4a1-2b64ed1e6cf6" providerId="AD" clId="Web-{8273A66E-453C-F940-A93C-40282D5F122B}" dt="2021-03-04T14:08:57.230" v="27" actId="14100"/>
          <ac:picMkLst>
            <pc:docMk/>
            <pc:sldMk cId="3930962944" sldId="298"/>
            <ac:picMk id="2" creationId="{D1324DD6-78B9-4240-BB39-505CA0500542}"/>
          </ac:picMkLst>
        </pc:picChg>
      </pc:sldChg>
    </pc:docChg>
  </pc:docChgLst>
  <pc:docChgLst>
    <pc:chgData name="Bosma, LC (Lisa)" userId="S::lc.bosma@dordrecht.nl::4cd20a3b-54e6-49da-a51d-2a2c01789191" providerId="AD" clId="Web-{4C6528B7-B99D-49A0-949F-D330D9DFEF6C}"/>
    <pc:docChg chg="addSld delSld modSld sldOrd">
      <pc:chgData name="Bosma, LC (Lisa)" userId="S::lc.bosma@dordrecht.nl::4cd20a3b-54e6-49da-a51d-2a2c01789191" providerId="AD" clId="Web-{4C6528B7-B99D-49A0-949F-D330D9DFEF6C}" dt="2021-03-31T10:07:15.352" v="503" actId="14100"/>
      <pc:docMkLst>
        <pc:docMk/>
      </pc:docMkLst>
      <pc:sldChg chg="modSp">
        <pc:chgData name="Bosma, LC (Lisa)" userId="S::lc.bosma@dordrecht.nl::4cd20a3b-54e6-49da-a51d-2a2c01789191" providerId="AD" clId="Web-{4C6528B7-B99D-49A0-949F-D330D9DFEF6C}" dt="2021-03-31T09:52:30.967" v="158" actId="20577"/>
        <pc:sldMkLst>
          <pc:docMk/>
          <pc:sldMk cId="3069043493" sldId="284"/>
        </pc:sldMkLst>
        <pc:spChg chg="mod">
          <ac:chgData name="Bosma, LC (Lisa)" userId="S::lc.bosma@dordrecht.nl::4cd20a3b-54e6-49da-a51d-2a2c01789191" providerId="AD" clId="Web-{4C6528B7-B99D-49A0-949F-D330D9DFEF6C}" dt="2021-03-31T09:52:30.967" v="158" actId="20577"/>
          <ac:spMkLst>
            <pc:docMk/>
            <pc:sldMk cId="3069043493" sldId="284"/>
            <ac:spMk id="13" creationId="{B3FA63E2-37B7-456B-BA7B-DFB9FF383056}"/>
          </ac:spMkLst>
        </pc:spChg>
      </pc:sldChg>
      <pc:sldChg chg="modSp">
        <pc:chgData name="Bosma, LC (Lisa)" userId="S::lc.bosma@dordrecht.nl::4cd20a3b-54e6-49da-a51d-2a2c01789191" providerId="AD" clId="Web-{4C6528B7-B99D-49A0-949F-D330D9DFEF6C}" dt="2021-03-31T09:52:20.560" v="155" actId="20577"/>
        <pc:sldMkLst>
          <pc:docMk/>
          <pc:sldMk cId="1136766233" sldId="287"/>
        </pc:sldMkLst>
        <pc:spChg chg="mod">
          <ac:chgData name="Bosma, LC (Lisa)" userId="S::lc.bosma@dordrecht.nl::4cd20a3b-54e6-49da-a51d-2a2c01789191" providerId="AD" clId="Web-{4C6528B7-B99D-49A0-949F-D330D9DFEF6C}" dt="2021-03-31T09:52:20.560" v="155" actId="20577"/>
          <ac:spMkLst>
            <pc:docMk/>
            <pc:sldMk cId="1136766233" sldId="287"/>
            <ac:spMk id="10" creationId="{06253BC7-1416-492C-A3B8-6B7A60A0B336}"/>
          </ac:spMkLst>
        </pc:spChg>
      </pc:sldChg>
      <pc:sldChg chg="modSp">
        <pc:chgData name="Bosma, LC (Lisa)" userId="S::lc.bosma@dordrecht.nl::4cd20a3b-54e6-49da-a51d-2a2c01789191" providerId="AD" clId="Web-{4C6528B7-B99D-49A0-949F-D330D9DFEF6C}" dt="2021-03-31T09:52:23.998" v="156" actId="20577"/>
        <pc:sldMkLst>
          <pc:docMk/>
          <pc:sldMk cId="3701897092" sldId="288"/>
        </pc:sldMkLst>
        <pc:spChg chg="mod">
          <ac:chgData name="Bosma, LC (Lisa)" userId="S::lc.bosma@dordrecht.nl::4cd20a3b-54e6-49da-a51d-2a2c01789191" providerId="AD" clId="Web-{4C6528B7-B99D-49A0-949F-D330D9DFEF6C}" dt="2021-03-31T09:52:23.998" v="156" actId="20577"/>
          <ac:spMkLst>
            <pc:docMk/>
            <pc:sldMk cId="3701897092" sldId="288"/>
            <ac:spMk id="13" creationId="{B3FA63E2-37B7-456B-BA7B-DFB9FF383056}"/>
          </ac:spMkLst>
        </pc:spChg>
      </pc:sldChg>
      <pc:sldChg chg="modSp">
        <pc:chgData name="Bosma, LC (Lisa)" userId="S::lc.bosma@dordrecht.nl::4cd20a3b-54e6-49da-a51d-2a2c01789191" providerId="AD" clId="Web-{4C6528B7-B99D-49A0-949F-D330D9DFEF6C}" dt="2021-03-31T09:52:27.217" v="157" actId="20577"/>
        <pc:sldMkLst>
          <pc:docMk/>
          <pc:sldMk cId="567965084" sldId="300"/>
        </pc:sldMkLst>
        <pc:spChg chg="mod">
          <ac:chgData name="Bosma, LC (Lisa)" userId="S::lc.bosma@dordrecht.nl::4cd20a3b-54e6-49da-a51d-2a2c01789191" providerId="AD" clId="Web-{4C6528B7-B99D-49A0-949F-D330D9DFEF6C}" dt="2021-03-31T09:52:27.217" v="157" actId="20577"/>
          <ac:spMkLst>
            <pc:docMk/>
            <pc:sldMk cId="567965084" sldId="300"/>
            <ac:spMk id="13" creationId="{B3FA63E2-37B7-456B-BA7B-DFB9FF383056}"/>
          </ac:spMkLst>
        </pc:spChg>
      </pc:sldChg>
      <pc:sldChg chg="addSp delSp modSp">
        <pc:chgData name="Bosma, LC (Lisa)" userId="S::lc.bosma@dordrecht.nl::4cd20a3b-54e6-49da-a51d-2a2c01789191" providerId="AD" clId="Web-{4C6528B7-B99D-49A0-949F-D330D9DFEF6C}" dt="2021-03-31T09:56:03.661" v="258" actId="20577"/>
        <pc:sldMkLst>
          <pc:docMk/>
          <pc:sldMk cId="2496658168" sldId="301"/>
        </pc:sldMkLst>
        <pc:spChg chg="mod">
          <ac:chgData name="Bosma, LC (Lisa)" userId="S::lc.bosma@dordrecht.nl::4cd20a3b-54e6-49da-a51d-2a2c01789191" providerId="AD" clId="Web-{4C6528B7-B99D-49A0-949F-D330D9DFEF6C}" dt="2021-03-31T09:56:03.661" v="258" actId="20577"/>
          <ac:spMkLst>
            <pc:docMk/>
            <pc:sldMk cId="2496658168" sldId="301"/>
            <ac:spMk id="10" creationId="{06253BC7-1416-492C-A3B8-6B7A60A0B336}"/>
          </ac:spMkLst>
        </pc:spChg>
        <pc:picChg chg="add mod modCrop">
          <ac:chgData name="Bosma, LC (Lisa)" userId="S::lc.bosma@dordrecht.nl::4cd20a3b-54e6-49da-a51d-2a2c01789191" providerId="AD" clId="Web-{4C6528B7-B99D-49A0-949F-D330D9DFEF6C}" dt="2021-03-31T09:49:48.322" v="133"/>
          <ac:picMkLst>
            <pc:docMk/>
            <pc:sldMk cId="2496658168" sldId="301"/>
            <ac:picMk id="2" creationId="{FA5CB759-5840-4DC1-942E-5F3F71B8411D}"/>
          </ac:picMkLst>
        </pc:picChg>
        <pc:picChg chg="add mod">
          <ac:chgData name="Bosma, LC (Lisa)" userId="S::lc.bosma@dordrecht.nl::4cd20a3b-54e6-49da-a51d-2a2c01789191" providerId="AD" clId="Web-{4C6528B7-B99D-49A0-949F-D330D9DFEF6C}" dt="2021-03-31T09:49:30.337" v="131" actId="14100"/>
          <ac:picMkLst>
            <pc:docMk/>
            <pc:sldMk cId="2496658168" sldId="301"/>
            <ac:picMk id="3" creationId="{05C9BDB7-E2E6-4B92-90D1-AA5A41A2555B}"/>
          </ac:picMkLst>
        </pc:picChg>
        <pc:picChg chg="add mod">
          <ac:chgData name="Bosma, LC (Lisa)" userId="S::lc.bosma@dordrecht.nl::4cd20a3b-54e6-49da-a51d-2a2c01789191" providerId="AD" clId="Web-{4C6528B7-B99D-49A0-949F-D330D9DFEF6C}" dt="2021-03-31T09:50:21.948" v="137" actId="1076"/>
          <ac:picMkLst>
            <pc:docMk/>
            <pc:sldMk cId="2496658168" sldId="301"/>
            <ac:picMk id="4" creationId="{55BAAAC2-4905-4928-829B-20070521C7C6}"/>
          </ac:picMkLst>
        </pc:picChg>
        <pc:picChg chg="del">
          <ac:chgData name="Bosma, LC (Lisa)" userId="S::lc.bosma@dordrecht.nl::4cd20a3b-54e6-49da-a51d-2a2c01789191" providerId="AD" clId="Web-{4C6528B7-B99D-49A0-949F-D330D9DFEF6C}" dt="2021-03-31T09:48:34.148" v="123"/>
          <ac:picMkLst>
            <pc:docMk/>
            <pc:sldMk cId="2496658168" sldId="301"/>
            <ac:picMk id="6" creationId="{95B3FA03-68BE-464C-A687-FFD7D587FD5E}"/>
          </ac:picMkLst>
        </pc:picChg>
        <pc:picChg chg="add mod">
          <ac:chgData name="Bosma, LC (Lisa)" userId="S::lc.bosma@dordrecht.nl::4cd20a3b-54e6-49da-a51d-2a2c01789191" providerId="AD" clId="Web-{4C6528B7-B99D-49A0-949F-D330D9DFEF6C}" dt="2021-03-31T09:50:55.683" v="141" actId="1076"/>
          <ac:picMkLst>
            <pc:docMk/>
            <pc:sldMk cId="2496658168" sldId="301"/>
            <ac:picMk id="9" creationId="{B8BE102D-E47C-47CA-88C0-FC9D988324F5}"/>
          </ac:picMkLst>
        </pc:picChg>
        <pc:picChg chg="add mod">
          <ac:chgData name="Bosma, LC (Lisa)" userId="S::lc.bosma@dordrecht.nl::4cd20a3b-54e6-49da-a51d-2a2c01789191" providerId="AD" clId="Web-{4C6528B7-B99D-49A0-949F-D330D9DFEF6C}" dt="2021-03-31T09:51:34.606" v="145" actId="14100"/>
          <ac:picMkLst>
            <pc:docMk/>
            <pc:sldMk cId="2496658168" sldId="301"/>
            <ac:picMk id="12" creationId="{6DF7AE7A-0FB9-4007-B0F2-366B39E6597A}"/>
          </ac:picMkLst>
        </pc:picChg>
      </pc:sldChg>
      <pc:sldChg chg="addSp modSp">
        <pc:chgData name="Bosma, LC (Lisa)" userId="S::lc.bosma@dordrecht.nl::4cd20a3b-54e6-49da-a51d-2a2c01789191" providerId="AD" clId="Web-{4C6528B7-B99D-49A0-949F-D330D9DFEF6C}" dt="2021-03-31T10:07:15.352" v="503" actId="14100"/>
        <pc:sldMkLst>
          <pc:docMk/>
          <pc:sldMk cId="3885776626" sldId="302"/>
        </pc:sldMkLst>
        <pc:spChg chg="add mod">
          <ac:chgData name="Bosma, LC (Lisa)" userId="S::lc.bosma@dordrecht.nl::4cd20a3b-54e6-49da-a51d-2a2c01789191" providerId="AD" clId="Web-{4C6528B7-B99D-49A0-949F-D330D9DFEF6C}" dt="2021-03-31T09:20:25.733" v="99" actId="14100"/>
          <ac:spMkLst>
            <pc:docMk/>
            <pc:sldMk cId="3885776626" sldId="302"/>
            <ac:spMk id="2" creationId="{DE7656BF-279A-437E-B6B3-2CAE26432CB5}"/>
          </ac:spMkLst>
        </pc:spChg>
        <pc:picChg chg="add mod">
          <ac:chgData name="Bosma, LC (Lisa)" userId="S::lc.bosma@dordrecht.nl::4cd20a3b-54e6-49da-a51d-2a2c01789191" providerId="AD" clId="Web-{4C6528B7-B99D-49A0-949F-D330D9DFEF6C}" dt="2021-03-31T10:07:15.352" v="503" actId="14100"/>
          <ac:picMkLst>
            <pc:docMk/>
            <pc:sldMk cId="3885776626" sldId="302"/>
            <ac:picMk id="3" creationId="{4FEDB3A4-7F41-4E6E-B3DC-B0870841F1C2}"/>
          </ac:picMkLst>
        </pc:picChg>
      </pc:sldChg>
      <pc:sldChg chg="addSp delSp modSp add replId">
        <pc:chgData name="Bosma, LC (Lisa)" userId="S::lc.bosma@dordrecht.nl::4cd20a3b-54e6-49da-a51d-2a2c01789191" providerId="AD" clId="Web-{4C6528B7-B99D-49A0-949F-D330D9DFEF6C}" dt="2021-03-31T10:00:27.090" v="352"/>
        <pc:sldMkLst>
          <pc:docMk/>
          <pc:sldMk cId="3582236439" sldId="303"/>
        </pc:sldMkLst>
        <pc:spChg chg="add mod">
          <ac:chgData name="Bosma, LC (Lisa)" userId="S::lc.bosma@dordrecht.nl::4cd20a3b-54e6-49da-a51d-2a2c01789191" providerId="AD" clId="Web-{4C6528B7-B99D-49A0-949F-D330D9DFEF6C}" dt="2021-03-31T09:58:50.134" v="338" actId="20577"/>
          <ac:spMkLst>
            <pc:docMk/>
            <pc:sldMk cId="3582236439" sldId="303"/>
            <ac:spMk id="2" creationId="{0FE2DE39-6B57-4522-9669-CE2B0659C9FC}"/>
          </ac:spMkLst>
        </pc:spChg>
        <pc:spChg chg="mod">
          <ac:chgData name="Bosma, LC (Lisa)" userId="S::lc.bosma@dordrecht.nl::4cd20a3b-54e6-49da-a51d-2a2c01789191" providerId="AD" clId="Web-{4C6528B7-B99D-49A0-949F-D330D9DFEF6C}" dt="2021-03-31T09:52:58.702" v="166" actId="20577"/>
          <ac:spMkLst>
            <pc:docMk/>
            <pc:sldMk cId="3582236439" sldId="303"/>
            <ac:spMk id="10" creationId="{06253BC7-1416-492C-A3B8-6B7A60A0B336}"/>
          </ac:spMkLst>
        </pc:spChg>
        <pc:picChg chg="add mod ord">
          <ac:chgData name="Bosma, LC (Lisa)" userId="S::lc.bosma@dordrecht.nl::4cd20a3b-54e6-49da-a51d-2a2c01789191" providerId="AD" clId="Web-{4C6528B7-B99D-49A0-949F-D330D9DFEF6C}" dt="2021-03-31T10:00:27.090" v="352"/>
          <ac:picMkLst>
            <pc:docMk/>
            <pc:sldMk cId="3582236439" sldId="303"/>
            <ac:picMk id="4" creationId="{F0ECC0E8-E53F-4D0C-858F-318801467EB4}"/>
          </ac:picMkLst>
        </pc:picChg>
        <pc:picChg chg="del">
          <ac:chgData name="Bosma, LC (Lisa)" userId="S::lc.bosma@dordrecht.nl::4cd20a3b-54e6-49da-a51d-2a2c01789191" providerId="AD" clId="Web-{4C6528B7-B99D-49A0-949F-D330D9DFEF6C}" dt="2021-03-31T09:24:46.864" v="122"/>
          <ac:picMkLst>
            <pc:docMk/>
            <pc:sldMk cId="3582236439" sldId="303"/>
            <ac:picMk id="6" creationId="{95B3FA03-68BE-464C-A687-FFD7D587FD5E}"/>
          </ac:picMkLst>
        </pc:picChg>
        <pc:cxnChg chg="add mod">
          <ac:chgData name="Bosma, LC (Lisa)" userId="S::lc.bosma@dordrecht.nl::4cd20a3b-54e6-49da-a51d-2a2c01789191" providerId="AD" clId="Web-{4C6528B7-B99D-49A0-949F-D330D9DFEF6C}" dt="2021-03-31T09:58:58.447" v="340" actId="1076"/>
          <ac:cxnSpMkLst>
            <pc:docMk/>
            <pc:sldMk cId="3582236439" sldId="303"/>
            <ac:cxnSpMk id="3" creationId="{41A2924B-0CA4-4DB0-AC96-A360FE6795E0}"/>
          </ac:cxnSpMkLst>
        </pc:cxnChg>
        <pc:cxnChg chg="add mod">
          <ac:chgData name="Bosma, LC (Lisa)" userId="S::lc.bosma@dordrecht.nl::4cd20a3b-54e6-49da-a51d-2a2c01789191" providerId="AD" clId="Web-{4C6528B7-B99D-49A0-949F-D330D9DFEF6C}" dt="2021-03-31T09:58:55.306" v="339" actId="1076"/>
          <ac:cxnSpMkLst>
            <pc:docMk/>
            <pc:sldMk cId="3582236439" sldId="303"/>
            <ac:cxnSpMk id="9" creationId="{05856591-CF06-47A0-A5BA-A1F8D10DE371}"/>
          </ac:cxnSpMkLst>
        </pc:cxnChg>
      </pc:sldChg>
      <pc:sldChg chg="new del">
        <pc:chgData name="Bosma, LC (Lisa)" userId="S::lc.bosma@dordrecht.nl::4cd20a3b-54e6-49da-a51d-2a2c01789191" providerId="AD" clId="Web-{4C6528B7-B99D-49A0-949F-D330D9DFEF6C}" dt="2021-03-31T09:04:26.494" v="1"/>
        <pc:sldMkLst>
          <pc:docMk/>
          <pc:sldMk cId="3611902199" sldId="303"/>
        </pc:sldMkLst>
      </pc:sldChg>
      <pc:sldChg chg="modSp add replId">
        <pc:chgData name="Bosma, LC (Lisa)" userId="S::lc.bosma@dordrecht.nl::4cd20a3b-54e6-49da-a51d-2a2c01789191" providerId="AD" clId="Web-{4C6528B7-B99D-49A0-949F-D330D9DFEF6C}" dt="2021-03-31T10:00:43.997" v="357" actId="20577"/>
        <pc:sldMkLst>
          <pc:docMk/>
          <pc:sldMk cId="329701954" sldId="304"/>
        </pc:sldMkLst>
        <pc:spChg chg="mod">
          <ac:chgData name="Bosma, LC (Lisa)" userId="S::lc.bosma@dordrecht.nl::4cd20a3b-54e6-49da-a51d-2a2c01789191" providerId="AD" clId="Web-{4C6528B7-B99D-49A0-949F-D330D9DFEF6C}" dt="2021-03-31T10:00:43.997" v="357" actId="20577"/>
          <ac:spMkLst>
            <pc:docMk/>
            <pc:sldMk cId="329701954" sldId="304"/>
            <ac:spMk id="10" creationId="{06253BC7-1416-492C-A3B8-6B7A60A0B336}"/>
          </ac:spMkLst>
        </pc:spChg>
      </pc:sldChg>
      <pc:sldChg chg="addSp modSp add ord replId">
        <pc:chgData name="Bosma, LC (Lisa)" userId="S::lc.bosma@dordrecht.nl::4cd20a3b-54e6-49da-a51d-2a2c01789191" providerId="AD" clId="Web-{4C6528B7-B99D-49A0-949F-D330D9DFEF6C}" dt="2021-03-31T10:06:08.678" v="494" actId="20577"/>
        <pc:sldMkLst>
          <pc:docMk/>
          <pc:sldMk cId="2692948489" sldId="305"/>
        </pc:sldMkLst>
        <pc:spChg chg="mod">
          <ac:chgData name="Bosma, LC (Lisa)" userId="S::lc.bosma@dordrecht.nl::4cd20a3b-54e6-49da-a51d-2a2c01789191" providerId="AD" clId="Web-{4C6528B7-B99D-49A0-949F-D330D9DFEF6C}" dt="2021-03-31T10:06:08.678" v="494" actId="20577"/>
          <ac:spMkLst>
            <pc:docMk/>
            <pc:sldMk cId="2692948489" sldId="305"/>
            <ac:spMk id="9" creationId="{40A25C31-CD6B-4A20-9019-D66FCA1F49FB}"/>
          </ac:spMkLst>
        </pc:spChg>
        <pc:spChg chg="mod">
          <ac:chgData name="Bosma, LC (Lisa)" userId="S::lc.bosma@dordrecht.nl::4cd20a3b-54e6-49da-a51d-2a2c01789191" providerId="AD" clId="Web-{4C6528B7-B99D-49A0-949F-D330D9DFEF6C}" dt="2021-03-31T10:01:24.732" v="372" actId="20577"/>
          <ac:spMkLst>
            <pc:docMk/>
            <pc:sldMk cId="2692948489" sldId="305"/>
            <ac:spMk id="13" creationId="{B3FA63E2-37B7-456B-BA7B-DFB9FF383056}"/>
          </ac:spMkLst>
        </pc:spChg>
        <pc:graphicFrameChg chg="add mod modGraphic">
          <ac:chgData name="Bosma, LC (Lisa)" userId="S::lc.bosma@dordrecht.nl::4cd20a3b-54e6-49da-a51d-2a2c01789191" providerId="AD" clId="Web-{4C6528B7-B99D-49A0-949F-D330D9DFEF6C}" dt="2021-03-31T10:04:05.518" v="428" actId="20577"/>
          <ac:graphicFrameMkLst>
            <pc:docMk/>
            <pc:sldMk cId="2692948489" sldId="305"/>
            <ac:graphicFrameMk id="2" creationId="{1CFA9841-35C3-4818-BE9A-176E994161BF}"/>
          </ac:graphicFrameMkLst>
        </pc:graphicFrameChg>
      </pc:sldChg>
    </pc:docChg>
  </pc:docChgLst>
  <pc:docChgLst>
    <pc:chgData name="Berckel, A van (Anja)" userId="S::a.van.berckel@drechtsteden.nl::aaf0b89e-d416-43b9-a9c7-53a8d9da32cc" providerId="AD" clId="Web-{0C4A815D-613E-3C6B-FB34-90A9AA622F45}"/>
    <pc:docChg chg="addSld delSld modSld">
      <pc:chgData name="Berckel, A van (Anja)" userId="S::a.van.berckel@drechtsteden.nl::aaf0b89e-d416-43b9-a9c7-53a8d9da32cc" providerId="AD" clId="Web-{0C4A815D-613E-3C6B-FB34-90A9AA622F45}" dt="2021-03-04T13:50:32.128" v="52" actId="1076"/>
      <pc:docMkLst>
        <pc:docMk/>
      </pc:docMkLst>
      <pc:sldChg chg="addSp delSp modSp">
        <pc:chgData name="Berckel, A van (Anja)" userId="S::a.van.berckel@drechtsteden.nl::aaf0b89e-d416-43b9-a9c7-53a8d9da32cc" providerId="AD" clId="Web-{0C4A815D-613E-3C6B-FB34-90A9AA622F45}" dt="2021-03-04T13:50:32.128" v="52" actId="1076"/>
        <pc:sldMkLst>
          <pc:docMk/>
          <pc:sldMk cId="1230906742" sldId="293"/>
        </pc:sldMkLst>
        <pc:picChg chg="add mod">
          <ac:chgData name="Berckel, A van (Anja)" userId="S::a.van.berckel@drechtsteden.nl::aaf0b89e-d416-43b9-a9c7-53a8d9da32cc" providerId="AD" clId="Web-{0C4A815D-613E-3C6B-FB34-90A9AA622F45}" dt="2021-03-04T13:50:32.128" v="52" actId="1076"/>
          <ac:picMkLst>
            <pc:docMk/>
            <pc:sldMk cId="1230906742" sldId="293"/>
            <ac:picMk id="2" creationId="{860F5EB9-0E52-4E0E-81BA-583ACCC50A57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28:13.563" v="0"/>
          <ac:picMkLst>
            <pc:docMk/>
            <pc:sldMk cId="1230906742" sldId="293"/>
            <ac:picMk id="11" creationId="{8ABD8919-DEBE-4A74-B7A2-4D771FCD8E74}"/>
          </ac:picMkLst>
        </pc:picChg>
      </pc:sldChg>
      <pc:sldChg chg="addSp delSp modSp">
        <pc:chgData name="Berckel, A van (Anja)" userId="S::a.van.berckel@drechtsteden.nl::aaf0b89e-d416-43b9-a9c7-53a8d9da32cc" providerId="AD" clId="Web-{0C4A815D-613E-3C6B-FB34-90A9AA622F45}" dt="2021-03-04T13:50:08.487" v="51" actId="1076"/>
        <pc:sldMkLst>
          <pc:docMk/>
          <pc:sldMk cId="3898033181" sldId="294"/>
        </pc:sldMkLst>
        <pc:picChg chg="add mod">
          <ac:chgData name="Berckel, A van (Anja)" userId="S::a.van.berckel@drechtsteden.nl::aaf0b89e-d416-43b9-a9c7-53a8d9da32cc" providerId="AD" clId="Web-{0C4A815D-613E-3C6B-FB34-90A9AA622F45}" dt="2021-03-04T13:50:08.487" v="51" actId="1076"/>
          <ac:picMkLst>
            <pc:docMk/>
            <pc:sldMk cId="3898033181" sldId="294"/>
            <ac:picMk id="2" creationId="{F05645A0-42CA-4016-A754-BE31F0DE03E3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33:27.645" v="13"/>
          <ac:picMkLst>
            <pc:docMk/>
            <pc:sldMk cId="3898033181" sldId="294"/>
            <ac:picMk id="9" creationId="{62E885FA-0006-4DF1-B188-FA818A5E97E3}"/>
          </ac:picMkLst>
        </pc:picChg>
      </pc:sldChg>
      <pc:sldChg chg="addSp delSp modSp">
        <pc:chgData name="Berckel, A van (Anja)" userId="S::a.van.berckel@drechtsteden.nl::aaf0b89e-d416-43b9-a9c7-53a8d9da32cc" providerId="AD" clId="Web-{0C4A815D-613E-3C6B-FB34-90A9AA622F45}" dt="2021-03-04T13:41:28.339" v="36" actId="14100"/>
        <pc:sldMkLst>
          <pc:docMk/>
          <pc:sldMk cId="755200021" sldId="295"/>
        </pc:sldMkLst>
        <pc:spChg chg="add del">
          <ac:chgData name="Berckel, A van (Anja)" userId="S::a.van.berckel@drechtsteden.nl::aaf0b89e-d416-43b9-a9c7-53a8d9da32cc" providerId="AD" clId="Web-{0C4A815D-613E-3C6B-FB34-90A9AA622F45}" dt="2021-03-04T13:40:45.917" v="35"/>
          <ac:spMkLst>
            <pc:docMk/>
            <pc:sldMk cId="755200021" sldId="295"/>
            <ac:spMk id="12" creationId="{53BD4CDC-E61A-4D4D-ADA7-A1C0998AC5E2}"/>
          </ac:spMkLst>
        </pc:spChg>
        <pc:graphicFrameChg chg="add del">
          <ac:chgData name="Berckel, A van (Anja)" userId="S::a.van.berckel@drechtsteden.nl::aaf0b89e-d416-43b9-a9c7-53a8d9da32cc" providerId="AD" clId="Web-{0C4A815D-613E-3C6B-FB34-90A9AA622F45}" dt="2021-03-04T13:40:45.917" v="35"/>
          <ac:graphicFrameMkLst>
            <pc:docMk/>
            <pc:sldMk cId="755200021" sldId="295"/>
            <ac:graphicFrameMk id="14" creationId="{AA1E95DA-4368-4CEF-AD15-45491DEE2171}"/>
          </ac:graphicFrameMkLst>
        </pc:graphicFrameChg>
        <pc:picChg chg="add mod">
          <ac:chgData name="Berckel, A van (Anja)" userId="S::a.van.berckel@drechtsteden.nl::aaf0b89e-d416-43b9-a9c7-53a8d9da32cc" providerId="AD" clId="Web-{0C4A815D-613E-3C6B-FB34-90A9AA622F45}" dt="2021-03-04T13:41:28.339" v="36" actId="14100"/>
          <ac:picMkLst>
            <pc:docMk/>
            <pc:sldMk cId="755200021" sldId="295"/>
            <ac:picMk id="2" creationId="{3B2C0242-148E-4BC0-8BA1-25C5E3CAD429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37:29.836" v="21"/>
          <ac:picMkLst>
            <pc:docMk/>
            <pc:sldMk cId="755200021" sldId="295"/>
            <ac:picMk id="13" creationId="{1643FFA7-B53A-46ED-9729-6707243DA370}"/>
          </ac:picMkLst>
        </pc:picChg>
      </pc:sldChg>
      <pc:sldChg chg="addSp delSp modSp add del">
        <pc:chgData name="Berckel, A van (Anja)" userId="S::a.van.berckel@drechtsteden.nl::aaf0b89e-d416-43b9-a9c7-53a8d9da32cc" providerId="AD" clId="Web-{0C4A815D-613E-3C6B-FB34-90A9AA622F45}" dt="2021-03-04T13:46:04.984" v="49" actId="14100"/>
        <pc:sldMkLst>
          <pc:docMk/>
          <pc:sldMk cId="1117273088" sldId="296"/>
        </pc:sldMkLst>
        <pc:picChg chg="add mod">
          <ac:chgData name="Berckel, A van (Anja)" userId="S::a.van.berckel@drechtsteden.nl::aaf0b89e-d416-43b9-a9c7-53a8d9da32cc" providerId="AD" clId="Web-{0C4A815D-613E-3C6B-FB34-90A9AA622F45}" dt="2021-03-04T13:46:04.984" v="49" actId="14100"/>
          <ac:picMkLst>
            <pc:docMk/>
            <pc:sldMk cId="1117273088" sldId="296"/>
            <ac:picMk id="2" creationId="{3BA6A657-DCB2-4A42-9427-FFFA7EE02022}"/>
          </ac:picMkLst>
        </pc:picChg>
        <pc:picChg chg="del">
          <ac:chgData name="Berckel, A van (Anja)" userId="S::a.van.berckel@drechtsteden.nl::aaf0b89e-d416-43b9-a9c7-53a8d9da32cc" providerId="AD" clId="Web-{0C4A815D-613E-3C6B-FB34-90A9AA622F45}" dt="2021-03-04T13:42:23.199" v="39"/>
          <ac:picMkLst>
            <pc:docMk/>
            <pc:sldMk cId="1117273088" sldId="296"/>
            <ac:picMk id="11" creationId="{8D8514D8-7020-4F5B-A94A-51D534697A3A}"/>
          </ac:picMkLst>
        </pc:picChg>
      </pc:sldChg>
    </pc:docChg>
  </pc:docChgLst>
  <pc:docChgLst>
    <pc:chgData name="Bosma, LC (Lisa)" userId="S::lc.bosma@dordrecht.nl::4cd20a3b-54e6-49da-a51d-2a2c01789191" providerId="AD" clId="Web-{FA63F2E1-8D83-4A57-A8E1-1C16B33E6ED8}"/>
    <pc:docChg chg="modSld">
      <pc:chgData name="Bosma, LC (Lisa)" userId="S::lc.bosma@dordrecht.nl::4cd20a3b-54e6-49da-a51d-2a2c01789191" providerId="AD" clId="Web-{FA63F2E1-8D83-4A57-A8E1-1C16B33E6ED8}" dt="2021-04-01T07:59:29.736" v="29" actId="14100"/>
      <pc:docMkLst>
        <pc:docMk/>
      </pc:docMkLst>
      <pc:sldChg chg="addSp delSp modSp">
        <pc:chgData name="Bosma, LC (Lisa)" userId="S::lc.bosma@dordrecht.nl::4cd20a3b-54e6-49da-a51d-2a2c01789191" providerId="AD" clId="Web-{FA63F2E1-8D83-4A57-A8E1-1C16B33E6ED8}" dt="2021-04-01T07:59:29.736" v="29" actId="14100"/>
        <pc:sldMkLst>
          <pc:docMk/>
          <pc:sldMk cId="329701954" sldId="304"/>
        </pc:sldMkLst>
        <pc:spChg chg="mod">
          <ac:chgData name="Bosma, LC (Lisa)" userId="S::lc.bosma@dordrecht.nl::4cd20a3b-54e6-49da-a51d-2a2c01789191" providerId="AD" clId="Web-{FA63F2E1-8D83-4A57-A8E1-1C16B33E6ED8}" dt="2021-04-01T07:57:51.609" v="16" actId="20577"/>
          <ac:spMkLst>
            <pc:docMk/>
            <pc:sldMk cId="329701954" sldId="304"/>
            <ac:spMk id="2" creationId="{0FE2DE39-6B57-4522-9669-CE2B0659C9FC}"/>
          </ac:spMkLst>
        </pc:spChg>
        <pc:cxnChg chg="add mod">
          <ac:chgData name="Bosma, LC (Lisa)" userId="S::lc.bosma@dordrecht.nl::4cd20a3b-54e6-49da-a51d-2a2c01789191" providerId="AD" clId="Web-{FA63F2E1-8D83-4A57-A8E1-1C16B33E6ED8}" dt="2021-04-01T07:59:13.173" v="28" actId="14100"/>
          <ac:cxnSpMkLst>
            <pc:docMk/>
            <pc:sldMk cId="329701954" sldId="304"/>
            <ac:cxnSpMk id="3" creationId="{6784250F-3CD0-495B-91F6-158FF9E025F0}"/>
          </ac:cxnSpMkLst>
        </pc:cxnChg>
        <pc:cxnChg chg="add mod">
          <ac:chgData name="Bosma, LC (Lisa)" userId="S::lc.bosma@dordrecht.nl::4cd20a3b-54e6-49da-a51d-2a2c01789191" providerId="AD" clId="Web-{FA63F2E1-8D83-4A57-A8E1-1C16B33E6ED8}" dt="2021-04-01T07:58:52.173" v="26" actId="14100"/>
          <ac:cxnSpMkLst>
            <pc:docMk/>
            <pc:sldMk cId="329701954" sldId="304"/>
            <ac:cxnSpMk id="4" creationId="{B17C64A6-1414-42BA-8944-1CF0BFAC2221}"/>
          </ac:cxnSpMkLst>
        </pc:cxnChg>
        <pc:cxnChg chg="add del">
          <ac:chgData name="Bosma, LC (Lisa)" userId="S::lc.bosma@dordrecht.nl::4cd20a3b-54e6-49da-a51d-2a2c01789191" providerId="AD" clId="Web-{FA63F2E1-8D83-4A57-A8E1-1C16B33E6ED8}" dt="2021-04-01T07:58:16.954" v="25"/>
          <ac:cxnSpMkLst>
            <pc:docMk/>
            <pc:sldMk cId="329701954" sldId="304"/>
            <ac:cxnSpMk id="6" creationId="{48A8EB63-A8A2-428C-8BDF-B15D2E8BDB3F}"/>
          </ac:cxnSpMkLst>
        </pc:cxnChg>
        <pc:cxnChg chg="add mod">
          <ac:chgData name="Bosma, LC (Lisa)" userId="S::lc.bosma@dordrecht.nl::4cd20a3b-54e6-49da-a51d-2a2c01789191" providerId="AD" clId="Web-{FA63F2E1-8D83-4A57-A8E1-1C16B33E6ED8}" dt="2021-04-01T07:59:29.736" v="29" actId="14100"/>
          <ac:cxnSpMkLst>
            <pc:docMk/>
            <pc:sldMk cId="329701954" sldId="304"/>
            <ac:cxnSpMk id="15" creationId="{A0A41B46-395C-4431-A0CF-2A5FB248152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9457C-7E49-47EB-B6C3-A884AC802382}" type="doc">
      <dgm:prSet loTypeId="urn:microsoft.com/office/officeart/2005/8/layout/arrow2" loCatId="process" qsTypeId="urn:microsoft.com/office/officeart/2005/8/quickstyle/simple1" qsCatId="simple" csTypeId="urn:microsoft.com/office/officeart/2005/8/colors/accent3_3" csCatId="accent3" phldr="1"/>
      <dgm:spPr/>
    </dgm:pt>
    <dgm:pt modelId="{9A8DB3D1-12D6-4F24-BCC9-CD874578944D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Van binnen naar buiten</a:t>
          </a:r>
          <a:endParaRPr lang="en-GB"/>
        </a:p>
      </dgm:t>
    </dgm:pt>
    <dgm:pt modelId="{3D5681AF-420A-4947-B3C1-89BD0602D387}" type="parTrans" cxnId="{C9647688-1B3A-44ED-991A-88792B2FC06A}">
      <dgm:prSet/>
      <dgm:spPr/>
    </dgm:pt>
    <dgm:pt modelId="{E8136BF3-6156-4B59-ACA7-DD37D0261EE8}" type="sibTrans" cxnId="{C9647688-1B3A-44ED-991A-88792B2FC06A}">
      <dgm:prSet/>
      <dgm:spPr/>
    </dgm:pt>
    <dgm:pt modelId="{FF481E52-6A6B-4D30-BD69-B2D7BBD73878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Klantreis, panel</a:t>
          </a:r>
        </a:p>
      </dgm:t>
    </dgm:pt>
    <dgm:pt modelId="{B9CDB4B1-1021-49F0-B305-DB40E0281EAF}" type="parTrans" cxnId="{94794E2D-292B-42AB-93B8-121B4741E6AD}">
      <dgm:prSet/>
      <dgm:spPr/>
    </dgm:pt>
    <dgm:pt modelId="{67F01A66-ED9C-4B5C-88F8-C64236A47BB9}" type="sibTrans" cxnId="{94794E2D-292B-42AB-93B8-121B4741E6AD}">
      <dgm:prSet/>
      <dgm:spPr/>
    </dgm:pt>
    <dgm:pt modelId="{BB8FA10E-09F7-43F0-BB2F-957F891033A2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 Co-creatie, speciale doelgroepen</a:t>
          </a:r>
          <a:endParaRPr lang="en-GB"/>
        </a:p>
      </dgm:t>
    </dgm:pt>
    <dgm:pt modelId="{FB0BF7AB-9C7B-4112-9A9A-989BB41615DD}" type="parTrans" cxnId="{8F6B24CA-41F6-4968-B444-CDCC2572B93E}">
      <dgm:prSet/>
      <dgm:spPr/>
    </dgm:pt>
    <dgm:pt modelId="{016FBF01-4A81-420C-89ED-0B8163AAF765}" type="sibTrans" cxnId="{8F6B24CA-41F6-4968-B444-CDCC2572B93E}">
      <dgm:prSet/>
      <dgm:spPr/>
    </dgm:pt>
    <dgm:pt modelId="{311ECD9B-4973-48D1-81E0-E336912675AE}" type="pres">
      <dgm:prSet presAssocID="{90B9457C-7E49-47EB-B6C3-A884AC802382}" presName="arrowDiagram" presStyleCnt="0">
        <dgm:presLayoutVars>
          <dgm:chMax val="5"/>
          <dgm:dir/>
          <dgm:resizeHandles val="exact"/>
        </dgm:presLayoutVars>
      </dgm:prSet>
      <dgm:spPr/>
    </dgm:pt>
    <dgm:pt modelId="{800AA514-0364-4635-A85F-5DB19E5189A7}" type="pres">
      <dgm:prSet presAssocID="{90B9457C-7E49-47EB-B6C3-A884AC802382}" presName="arrow" presStyleLbl="bgShp" presStyleIdx="0" presStyleCnt="1"/>
      <dgm:spPr/>
    </dgm:pt>
    <dgm:pt modelId="{AE24BAB6-FCBE-41A3-935B-5008F9A9FC5B}" type="pres">
      <dgm:prSet presAssocID="{90B9457C-7E49-47EB-B6C3-A884AC802382}" presName="arrowDiagram3" presStyleCnt="0"/>
      <dgm:spPr/>
    </dgm:pt>
    <dgm:pt modelId="{1FBB10A4-5DD1-4E84-98AD-5CC8717D099D}" type="pres">
      <dgm:prSet presAssocID="{9A8DB3D1-12D6-4F24-BCC9-CD874578944D}" presName="bullet3a" presStyleLbl="node1" presStyleIdx="0" presStyleCnt="3"/>
      <dgm:spPr/>
    </dgm:pt>
    <dgm:pt modelId="{DA82A736-8F46-4CF8-AD90-CCD3305E8963}" type="pres">
      <dgm:prSet presAssocID="{9A8DB3D1-12D6-4F24-BCC9-CD874578944D}" presName="textBox3a" presStyleLbl="revTx" presStyleIdx="0" presStyleCnt="3">
        <dgm:presLayoutVars>
          <dgm:bulletEnabled val="1"/>
        </dgm:presLayoutVars>
      </dgm:prSet>
      <dgm:spPr/>
    </dgm:pt>
    <dgm:pt modelId="{EAF6B065-7F74-4FDF-B5CE-EF2BA2424BEA}" type="pres">
      <dgm:prSet presAssocID="{FF481E52-6A6B-4D30-BD69-B2D7BBD73878}" presName="bullet3b" presStyleLbl="node1" presStyleIdx="1" presStyleCnt="3"/>
      <dgm:spPr/>
    </dgm:pt>
    <dgm:pt modelId="{D9132B01-3D8C-4F58-82C7-E15D170EBDC6}" type="pres">
      <dgm:prSet presAssocID="{FF481E52-6A6B-4D30-BD69-B2D7BBD73878}" presName="textBox3b" presStyleLbl="revTx" presStyleIdx="1" presStyleCnt="3">
        <dgm:presLayoutVars>
          <dgm:bulletEnabled val="1"/>
        </dgm:presLayoutVars>
      </dgm:prSet>
      <dgm:spPr/>
    </dgm:pt>
    <dgm:pt modelId="{12C4BEFD-95B5-4E07-8413-C61AFFD83B68}" type="pres">
      <dgm:prSet presAssocID="{BB8FA10E-09F7-43F0-BB2F-957F891033A2}" presName="bullet3c" presStyleLbl="node1" presStyleIdx="2" presStyleCnt="3"/>
      <dgm:spPr/>
    </dgm:pt>
    <dgm:pt modelId="{DC6A8C1D-F979-4C31-BA4D-AB802E8CCF5F}" type="pres">
      <dgm:prSet presAssocID="{BB8FA10E-09F7-43F0-BB2F-957F891033A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2213F08-FA5B-44A7-8F84-7DB2BD290C89}" type="presOf" srcId="{9A8DB3D1-12D6-4F24-BCC9-CD874578944D}" destId="{DA82A736-8F46-4CF8-AD90-CCD3305E8963}" srcOrd="0" destOrd="0" presId="urn:microsoft.com/office/officeart/2005/8/layout/arrow2"/>
    <dgm:cxn modelId="{94794E2D-292B-42AB-93B8-121B4741E6AD}" srcId="{90B9457C-7E49-47EB-B6C3-A884AC802382}" destId="{FF481E52-6A6B-4D30-BD69-B2D7BBD73878}" srcOrd="1" destOrd="0" parTransId="{B9CDB4B1-1021-49F0-B305-DB40E0281EAF}" sibTransId="{67F01A66-ED9C-4B5C-88F8-C64236A47BB9}"/>
    <dgm:cxn modelId="{DF865271-F0F5-4061-B8B7-6061FF142478}" type="presOf" srcId="{BB8FA10E-09F7-43F0-BB2F-957F891033A2}" destId="{DC6A8C1D-F979-4C31-BA4D-AB802E8CCF5F}" srcOrd="0" destOrd="0" presId="urn:microsoft.com/office/officeart/2005/8/layout/arrow2"/>
    <dgm:cxn modelId="{C9647688-1B3A-44ED-991A-88792B2FC06A}" srcId="{90B9457C-7E49-47EB-B6C3-A884AC802382}" destId="{9A8DB3D1-12D6-4F24-BCC9-CD874578944D}" srcOrd="0" destOrd="0" parTransId="{3D5681AF-420A-4947-B3C1-89BD0602D387}" sibTransId="{E8136BF3-6156-4B59-ACA7-DD37D0261EE8}"/>
    <dgm:cxn modelId="{08C777B0-AA59-4B69-8678-9D0301E12865}" type="presOf" srcId="{90B9457C-7E49-47EB-B6C3-A884AC802382}" destId="{311ECD9B-4973-48D1-81E0-E336912675AE}" srcOrd="0" destOrd="0" presId="urn:microsoft.com/office/officeart/2005/8/layout/arrow2"/>
    <dgm:cxn modelId="{8F6B24CA-41F6-4968-B444-CDCC2572B93E}" srcId="{90B9457C-7E49-47EB-B6C3-A884AC802382}" destId="{BB8FA10E-09F7-43F0-BB2F-957F891033A2}" srcOrd="2" destOrd="0" parTransId="{FB0BF7AB-9C7B-4112-9A9A-989BB41615DD}" sibTransId="{016FBF01-4A81-420C-89ED-0B8163AAF765}"/>
    <dgm:cxn modelId="{39C8E0D5-4615-49DC-BB05-755ECDAD1A1E}" type="presOf" srcId="{FF481E52-6A6B-4D30-BD69-B2D7BBD73878}" destId="{D9132B01-3D8C-4F58-82C7-E15D170EBDC6}" srcOrd="0" destOrd="0" presId="urn:microsoft.com/office/officeart/2005/8/layout/arrow2"/>
    <dgm:cxn modelId="{A8562686-39FC-47A1-9913-7C6167A9295D}" type="presParOf" srcId="{311ECD9B-4973-48D1-81E0-E336912675AE}" destId="{800AA514-0364-4635-A85F-5DB19E5189A7}" srcOrd="0" destOrd="0" presId="urn:microsoft.com/office/officeart/2005/8/layout/arrow2"/>
    <dgm:cxn modelId="{08E5C741-020D-4267-AD3B-5527A9C3ABAA}" type="presParOf" srcId="{311ECD9B-4973-48D1-81E0-E336912675AE}" destId="{AE24BAB6-FCBE-41A3-935B-5008F9A9FC5B}" srcOrd="1" destOrd="0" presId="urn:microsoft.com/office/officeart/2005/8/layout/arrow2"/>
    <dgm:cxn modelId="{0C04F678-56FE-4B1E-A705-F7DBB7A7102F}" type="presParOf" srcId="{AE24BAB6-FCBE-41A3-935B-5008F9A9FC5B}" destId="{1FBB10A4-5DD1-4E84-98AD-5CC8717D099D}" srcOrd="0" destOrd="0" presId="urn:microsoft.com/office/officeart/2005/8/layout/arrow2"/>
    <dgm:cxn modelId="{5D435E72-83E7-4F01-BB09-BC5570B0538A}" type="presParOf" srcId="{AE24BAB6-FCBE-41A3-935B-5008F9A9FC5B}" destId="{DA82A736-8F46-4CF8-AD90-CCD3305E8963}" srcOrd="1" destOrd="0" presId="urn:microsoft.com/office/officeart/2005/8/layout/arrow2"/>
    <dgm:cxn modelId="{DF65021F-0850-4146-90A9-9BDCCC3EC476}" type="presParOf" srcId="{AE24BAB6-FCBE-41A3-935B-5008F9A9FC5B}" destId="{EAF6B065-7F74-4FDF-B5CE-EF2BA2424BEA}" srcOrd="2" destOrd="0" presId="urn:microsoft.com/office/officeart/2005/8/layout/arrow2"/>
    <dgm:cxn modelId="{5072ED6F-E411-4A97-8B32-07C299020F82}" type="presParOf" srcId="{AE24BAB6-FCBE-41A3-935B-5008F9A9FC5B}" destId="{D9132B01-3D8C-4F58-82C7-E15D170EBDC6}" srcOrd="3" destOrd="0" presId="urn:microsoft.com/office/officeart/2005/8/layout/arrow2"/>
    <dgm:cxn modelId="{0F0A509D-6C58-4B55-B9B9-EEF72E34E2E6}" type="presParOf" srcId="{AE24BAB6-FCBE-41A3-935B-5008F9A9FC5B}" destId="{12C4BEFD-95B5-4E07-8413-C61AFFD83B68}" srcOrd="4" destOrd="0" presId="urn:microsoft.com/office/officeart/2005/8/layout/arrow2"/>
    <dgm:cxn modelId="{E8D0BED6-2ABC-4557-A941-6F0C7EE6EDF7}" type="presParOf" srcId="{AE24BAB6-FCBE-41A3-935B-5008F9A9FC5B}" destId="{DC6A8C1D-F979-4C31-BA4D-AB802E8CCF5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DD8D5-5D6B-BE43-AD8A-DD15159C5A4E}" type="doc">
      <dgm:prSet loTypeId="urn:microsoft.com/office/officeart/2005/8/layout/hProcess10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8E5D6404-AF75-484A-957A-CC19E9D2D826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 anchor="ctr"/>
        <a:lstStyle/>
        <a:p>
          <a:r>
            <a:rPr lang="en-GB" sz="2600" b="1">
              <a:solidFill>
                <a:sysClr val="windowText" lastClr="000000"/>
              </a:solidFill>
              <a:latin typeface="+mj-lt"/>
            </a:rPr>
            <a:t>ID Bellen</a:t>
          </a:r>
        </a:p>
      </dgm:t>
    </dgm:pt>
    <dgm:pt modelId="{CA4673D6-602F-3E4F-A459-9113A6913600}" type="parTrans" cxnId="{F09EC2DD-72BB-AF4B-81DD-0C92B626739A}">
      <dgm:prSet/>
      <dgm:spPr/>
      <dgm:t>
        <a:bodyPr/>
        <a:lstStyle/>
        <a:p>
          <a:endParaRPr lang="en-GB"/>
        </a:p>
      </dgm:t>
    </dgm:pt>
    <dgm:pt modelId="{897F5738-B42D-C846-9769-23F84821F33B}" type="sibTrans" cxnId="{F09EC2DD-72BB-AF4B-81DD-0C92B626739A}">
      <dgm:prSet/>
      <dgm:spPr/>
      <dgm:t>
        <a:bodyPr/>
        <a:lstStyle/>
        <a:p>
          <a:endParaRPr lang="en-GB"/>
        </a:p>
      </dgm:t>
    </dgm:pt>
    <dgm:pt modelId="{99DEE359-5798-BE49-B5A4-BA35C0C1D9B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 anchor="ctr"/>
        <a:lstStyle/>
        <a:p>
          <a:r>
            <a:rPr lang="en-GB" sz="2600" b="1">
              <a:solidFill>
                <a:sysClr val="windowText" lastClr="000000"/>
              </a:solidFill>
              <a:latin typeface="+mj-lt"/>
            </a:rPr>
            <a:t>ID Contact</a:t>
          </a:r>
        </a:p>
      </dgm:t>
    </dgm:pt>
    <dgm:pt modelId="{67D622EC-893B-754D-BC5B-5F7AC7DF35CF}" type="parTrans" cxnId="{880D4C4F-C8F6-BA46-8B0D-9DFC630F67DF}">
      <dgm:prSet/>
      <dgm:spPr/>
      <dgm:t>
        <a:bodyPr/>
        <a:lstStyle/>
        <a:p>
          <a:endParaRPr lang="en-GB"/>
        </a:p>
      </dgm:t>
    </dgm:pt>
    <dgm:pt modelId="{B065F78A-C72F-BD41-9294-EA16169163F1}" type="sibTrans" cxnId="{880D4C4F-C8F6-BA46-8B0D-9DFC630F67DF}">
      <dgm:prSet/>
      <dgm:spPr/>
      <dgm:t>
        <a:bodyPr/>
        <a:lstStyle/>
        <a:p>
          <a:endParaRPr lang="en-GB"/>
        </a:p>
      </dgm:t>
    </dgm:pt>
    <dgm:pt modelId="{8237B9FD-F9EC-AC41-B585-17C28D089E43}" type="pres">
      <dgm:prSet presAssocID="{F98DD8D5-5D6B-BE43-AD8A-DD15159C5A4E}" presName="Name0" presStyleCnt="0">
        <dgm:presLayoutVars>
          <dgm:dir/>
          <dgm:resizeHandles val="exact"/>
        </dgm:presLayoutVars>
      </dgm:prSet>
      <dgm:spPr/>
    </dgm:pt>
    <dgm:pt modelId="{4545CE96-CD32-2D4A-8E2E-142AFBFEFAB2}" type="pres">
      <dgm:prSet presAssocID="{8E5D6404-AF75-484A-957A-CC19E9D2D826}" presName="composite" presStyleCnt="0"/>
      <dgm:spPr/>
    </dgm:pt>
    <dgm:pt modelId="{8CE310DA-DFAF-9E41-953B-B6FED47C53C6}" type="pres">
      <dgm:prSet presAssocID="{8E5D6404-AF75-484A-957A-CC19E9D2D826}" presName="imagSh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</dgm:spPr>
    </dgm:pt>
    <dgm:pt modelId="{0B65B849-6AA6-454B-BF09-10A0356045DA}" type="pres">
      <dgm:prSet presAssocID="{8E5D6404-AF75-484A-957A-CC19E9D2D826}" presName="txNode" presStyleLbl="node1" presStyleIdx="0" presStyleCnt="2" custLinFactNeighborX="9621" custLinFactNeighborY="16142">
        <dgm:presLayoutVars>
          <dgm:bulletEnabled val="1"/>
        </dgm:presLayoutVars>
      </dgm:prSet>
      <dgm:spPr/>
    </dgm:pt>
    <dgm:pt modelId="{06FE11AA-C665-4A46-B521-014BA75B9C1A}" type="pres">
      <dgm:prSet presAssocID="{897F5738-B42D-C846-9769-23F84821F33B}" presName="sibTrans" presStyleLbl="sibTrans2D1" presStyleIdx="0" presStyleCnt="1" custLinFactNeighborX="13408" custLinFactNeighborY="-10748"/>
      <dgm:spPr/>
    </dgm:pt>
    <dgm:pt modelId="{A4BBC1A3-39DC-0541-9C6E-618DE7CFDE45}" type="pres">
      <dgm:prSet presAssocID="{897F5738-B42D-C846-9769-23F84821F33B}" presName="connTx" presStyleLbl="sibTrans2D1" presStyleIdx="0" presStyleCnt="1"/>
      <dgm:spPr/>
    </dgm:pt>
    <dgm:pt modelId="{E9F45FF2-F367-BB46-AE4F-445DD37F040F}" type="pres">
      <dgm:prSet presAssocID="{99DEE359-5798-BE49-B5A4-BA35C0C1D9B4}" presName="composite" presStyleCnt="0"/>
      <dgm:spPr/>
    </dgm:pt>
    <dgm:pt modelId="{EBA8A70B-9093-7A4A-A823-4FD41DBF2C3A}" type="pres">
      <dgm:prSet presAssocID="{99DEE359-5798-BE49-B5A4-BA35C0C1D9B4}" presName="imagSh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05E9278-FD1C-F345-B8F5-349AB1FEAB39}" type="pres">
      <dgm:prSet presAssocID="{99DEE359-5798-BE49-B5A4-BA35C0C1D9B4}" presName="txNode" presStyleLbl="node1" presStyleIdx="1" presStyleCnt="2" custLinFactNeighborX="9621" custLinFactNeighborY="16142">
        <dgm:presLayoutVars>
          <dgm:bulletEnabled val="1"/>
        </dgm:presLayoutVars>
      </dgm:prSet>
      <dgm:spPr/>
    </dgm:pt>
  </dgm:ptLst>
  <dgm:cxnLst>
    <dgm:cxn modelId="{8B9C676F-B242-49FD-9268-AB5655109037}" type="presOf" srcId="{897F5738-B42D-C846-9769-23F84821F33B}" destId="{06FE11AA-C665-4A46-B521-014BA75B9C1A}" srcOrd="0" destOrd="0" presId="urn:microsoft.com/office/officeart/2005/8/layout/hProcess10"/>
    <dgm:cxn modelId="{880D4C4F-C8F6-BA46-8B0D-9DFC630F67DF}" srcId="{F98DD8D5-5D6B-BE43-AD8A-DD15159C5A4E}" destId="{99DEE359-5798-BE49-B5A4-BA35C0C1D9B4}" srcOrd="1" destOrd="0" parTransId="{67D622EC-893B-754D-BC5B-5F7AC7DF35CF}" sibTransId="{B065F78A-C72F-BD41-9294-EA16169163F1}"/>
    <dgm:cxn modelId="{EA4A4898-ED4B-4478-B2B4-0671D5E6679C}" type="presOf" srcId="{897F5738-B42D-C846-9769-23F84821F33B}" destId="{A4BBC1A3-39DC-0541-9C6E-618DE7CFDE45}" srcOrd="1" destOrd="0" presId="urn:microsoft.com/office/officeart/2005/8/layout/hProcess10"/>
    <dgm:cxn modelId="{A5776FA9-9D27-4C17-9AD8-D44ADB32CD84}" type="presOf" srcId="{8E5D6404-AF75-484A-957A-CC19E9D2D826}" destId="{0B65B849-6AA6-454B-BF09-10A0356045DA}" srcOrd="0" destOrd="0" presId="urn:microsoft.com/office/officeart/2005/8/layout/hProcess10"/>
    <dgm:cxn modelId="{4C48F5A9-32BE-48F2-86FF-9D3CA0804C35}" type="presOf" srcId="{99DEE359-5798-BE49-B5A4-BA35C0C1D9B4}" destId="{C05E9278-FD1C-F345-B8F5-349AB1FEAB39}" srcOrd="0" destOrd="0" presId="urn:microsoft.com/office/officeart/2005/8/layout/hProcess10"/>
    <dgm:cxn modelId="{F09EC2DD-72BB-AF4B-81DD-0C92B626739A}" srcId="{F98DD8D5-5D6B-BE43-AD8A-DD15159C5A4E}" destId="{8E5D6404-AF75-484A-957A-CC19E9D2D826}" srcOrd="0" destOrd="0" parTransId="{CA4673D6-602F-3E4F-A459-9113A6913600}" sibTransId="{897F5738-B42D-C846-9769-23F84821F33B}"/>
    <dgm:cxn modelId="{C3AC63ED-11B4-A54B-9C8E-031D44D047C9}" type="presOf" srcId="{F98DD8D5-5D6B-BE43-AD8A-DD15159C5A4E}" destId="{8237B9FD-F9EC-AC41-B585-17C28D089E43}" srcOrd="0" destOrd="0" presId="urn:microsoft.com/office/officeart/2005/8/layout/hProcess10"/>
    <dgm:cxn modelId="{85D1619B-762D-4A08-8330-3FD6264696E7}" type="presParOf" srcId="{8237B9FD-F9EC-AC41-B585-17C28D089E43}" destId="{4545CE96-CD32-2D4A-8E2E-142AFBFEFAB2}" srcOrd="0" destOrd="0" presId="urn:microsoft.com/office/officeart/2005/8/layout/hProcess10"/>
    <dgm:cxn modelId="{0F8A5CB0-34F6-4321-B6FB-591E5F3051DC}" type="presParOf" srcId="{4545CE96-CD32-2D4A-8E2E-142AFBFEFAB2}" destId="{8CE310DA-DFAF-9E41-953B-B6FED47C53C6}" srcOrd="0" destOrd="0" presId="urn:microsoft.com/office/officeart/2005/8/layout/hProcess10"/>
    <dgm:cxn modelId="{E9F42FB6-9876-4E1F-B674-CAEB4D415D5F}" type="presParOf" srcId="{4545CE96-CD32-2D4A-8E2E-142AFBFEFAB2}" destId="{0B65B849-6AA6-454B-BF09-10A0356045DA}" srcOrd="1" destOrd="0" presId="urn:microsoft.com/office/officeart/2005/8/layout/hProcess10"/>
    <dgm:cxn modelId="{B88B4706-4DF1-4B98-A16F-A879FEF28903}" type="presParOf" srcId="{8237B9FD-F9EC-AC41-B585-17C28D089E43}" destId="{06FE11AA-C665-4A46-B521-014BA75B9C1A}" srcOrd="1" destOrd="0" presId="urn:microsoft.com/office/officeart/2005/8/layout/hProcess10"/>
    <dgm:cxn modelId="{A5E5E024-35E5-47D2-BFA6-4BAC6C3E4080}" type="presParOf" srcId="{06FE11AA-C665-4A46-B521-014BA75B9C1A}" destId="{A4BBC1A3-39DC-0541-9C6E-618DE7CFDE45}" srcOrd="0" destOrd="0" presId="urn:microsoft.com/office/officeart/2005/8/layout/hProcess10"/>
    <dgm:cxn modelId="{89BBD3F8-42BD-47DC-A188-F635AA975C77}" type="presParOf" srcId="{8237B9FD-F9EC-AC41-B585-17C28D089E43}" destId="{E9F45FF2-F367-BB46-AE4F-445DD37F040F}" srcOrd="2" destOrd="0" presId="urn:microsoft.com/office/officeart/2005/8/layout/hProcess10"/>
    <dgm:cxn modelId="{93A63751-C0C9-47AB-9175-0ED1AA0EB9EA}" type="presParOf" srcId="{E9F45FF2-F367-BB46-AE4F-445DD37F040F}" destId="{EBA8A70B-9093-7A4A-A823-4FD41DBF2C3A}" srcOrd="0" destOrd="0" presId="urn:microsoft.com/office/officeart/2005/8/layout/hProcess10"/>
    <dgm:cxn modelId="{48B6BEE7-077A-4316-8243-8154919C9E91}" type="presParOf" srcId="{E9F45FF2-F367-BB46-AE4F-445DD37F040F}" destId="{C05E9278-FD1C-F345-B8F5-349AB1FEAB3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AA514-0364-4635-A85F-5DB19E5189A7}">
      <dsp:nvSpPr>
        <dsp:cNvPr id="0" name=""/>
        <dsp:cNvSpPr/>
      </dsp:nvSpPr>
      <dsp:spPr>
        <a:xfrm>
          <a:off x="161574" y="0"/>
          <a:ext cx="6511523" cy="406970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B10A4-5DD1-4E84-98AD-5CC8717D099D}">
      <dsp:nvSpPr>
        <dsp:cNvPr id="0" name=""/>
        <dsp:cNvSpPr/>
      </dsp:nvSpPr>
      <dsp:spPr>
        <a:xfrm>
          <a:off x="988538" y="2808908"/>
          <a:ext cx="169299" cy="16929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A736-8F46-4CF8-AD90-CCD3305E8963}">
      <dsp:nvSpPr>
        <dsp:cNvPr id="0" name=""/>
        <dsp:cNvSpPr/>
      </dsp:nvSpPr>
      <dsp:spPr>
        <a:xfrm>
          <a:off x="1073188" y="2893558"/>
          <a:ext cx="1517184" cy="1176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08" tIns="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Van binnen naar buiten</a:t>
          </a:r>
          <a:endParaRPr lang="en-GB" sz="2000" kern="1200"/>
        </a:p>
      </dsp:txBody>
      <dsp:txXfrm>
        <a:off x="1073188" y="2893558"/>
        <a:ext cx="1517184" cy="1176143"/>
      </dsp:txXfrm>
    </dsp:sp>
    <dsp:sp modelId="{EAF6B065-7F74-4FDF-B5CE-EF2BA2424BEA}">
      <dsp:nvSpPr>
        <dsp:cNvPr id="0" name=""/>
        <dsp:cNvSpPr/>
      </dsp:nvSpPr>
      <dsp:spPr>
        <a:xfrm>
          <a:off x="2482932" y="1702763"/>
          <a:ext cx="306041" cy="306041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32B01-3D8C-4F58-82C7-E15D170EBDC6}">
      <dsp:nvSpPr>
        <dsp:cNvPr id="0" name=""/>
        <dsp:cNvSpPr/>
      </dsp:nvSpPr>
      <dsp:spPr>
        <a:xfrm>
          <a:off x="2635953" y="1855784"/>
          <a:ext cx="1562765" cy="221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65" tIns="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Klantreis, panel</a:t>
          </a:r>
        </a:p>
      </dsp:txBody>
      <dsp:txXfrm>
        <a:off x="2635953" y="1855784"/>
        <a:ext cx="1562765" cy="2213917"/>
      </dsp:txXfrm>
    </dsp:sp>
    <dsp:sp modelId="{12C4BEFD-95B5-4E07-8413-C61AFFD83B68}">
      <dsp:nvSpPr>
        <dsp:cNvPr id="0" name=""/>
        <dsp:cNvSpPr/>
      </dsp:nvSpPr>
      <dsp:spPr>
        <a:xfrm>
          <a:off x="4280113" y="1029634"/>
          <a:ext cx="423249" cy="42324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A8C1D-F979-4C31-BA4D-AB802E8CCF5F}">
      <dsp:nvSpPr>
        <dsp:cNvPr id="0" name=""/>
        <dsp:cNvSpPr/>
      </dsp:nvSpPr>
      <dsp:spPr>
        <a:xfrm>
          <a:off x="4491737" y="1241259"/>
          <a:ext cx="1562765" cy="282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271" tIns="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Calibri Light" panose="020F0302020204030204"/>
            </a:rPr>
            <a:t> Co-creatie, speciale doelgroepen</a:t>
          </a:r>
          <a:endParaRPr lang="en-GB" sz="2000" kern="1200"/>
        </a:p>
      </dsp:txBody>
      <dsp:txXfrm>
        <a:off x="4491737" y="1241259"/>
        <a:ext cx="1562765" cy="2828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310DA-DFAF-9E41-953B-B6FED47C53C6}">
      <dsp:nvSpPr>
        <dsp:cNvPr id="0" name=""/>
        <dsp:cNvSpPr/>
      </dsp:nvSpPr>
      <dsp:spPr>
        <a:xfrm>
          <a:off x="4006" y="0"/>
          <a:ext cx="3563910" cy="25028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000" r="-1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65B849-6AA6-454B-BF09-10A0356045DA}">
      <dsp:nvSpPr>
        <dsp:cNvPr id="0" name=""/>
        <dsp:cNvSpPr/>
      </dsp:nvSpPr>
      <dsp:spPr>
        <a:xfrm>
          <a:off x="927062" y="1501684"/>
          <a:ext cx="3563910" cy="250280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>
              <a:solidFill>
                <a:sysClr val="windowText" lastClr="000000"/>
              </a:solidFill>
              <a:latin typeface="+mj-lt"/>
            </a:rPr>
            <a:t>ID Bellen</a:t>
          </a:r>
        </a:p>
      </dsp:txBody>
      <dsp:txXfrm>
        <a:off x="1000367" y="1574989"/>
        <a:ext cx="3417300" cy="2356197"/>
      </dsp:txXfrm>
    </dsp:sp>
    <dsp:sp modelId="{06FE11AA-C665-4A46-B521-014BA75B9C1A}">
      <dsp:nvSpPr>
        <dsp:cNvPr id="0" name=""/>
        <dsp:cNvSpPr/>
      </dsp:nvSpPr>
      <dsp:spPr>
        <a:xfrm>
          <a:off x="4346449" y="731183"/>
          <a:ext cx="686487" cy="856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4346449" y="902454"/>
        <a:ext cx="480541" cy="513815"/>
      </dsp:txXfrm>
    </dsp:sp>
    <dsp:sp modelId="{EBA8A70B-9093-7A4A-A823-4FD41DBF2C3A}">
      <dsp:nvSpPr>
        <dsp:cNvPr id="0" name=""/>
        <dsp:cNvSpPr/>
      </dsp:nvSpPr>
      <dsp:spPr>
        <a:xfrm>
          <a:off x="5529311" y="0"/>
          <a:ext cx="3563910" cy="25028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5E9278-FD1C-F345-B8F5-349AB1FEAB39}">
      <dsp:nvSpPr>
        <dsp:cNvPr id="0" name=""/>
        <dsp:cNvSpPr/>
      </dsp:nvSpPr>
      <dsp:spPr>
        <a:xfrm>
          <a:off x="6113489" y="1501684"/>
          <a:ext cx="3563910" cy="250280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>
              <a:solidFill>
                <a:sysClr val="windowText" lastClr="000000"/>
              </a:solidFill>
              <a:latin typeface="+mj-lt"/>
            </a:rPr>
            <a:t>ID Contact</a:t>
          </a:r>
        </a:p>
      </dsp:txBody>
      <dsp:txXfrm>
        <a:off x="6186794" y="1574989"/>
        <a:ext cx="3417300" cy="235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6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3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3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2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1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7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clusie.gebruikercentraal.n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05863" y="2476130"/>
            <a:ext cx="11180274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3600" dirty="0">
                <a:latin typeface="+mj-lt"/>
              </a:rPr>
              <a:t>“Snel en veilig jouw persoonlijke gemeentezaken regelen..</a:t>
            </a:r>
          </a:p>
          <a:p>
            <a:pPr algn="ctr"/>
            <a:r>
              <a:rPr lang="nl-NL" sz="3600" dirty="0">
                <a:latin typeface="+mj-lt"/>
              </a:rPr>
              <a:t>zonder langs te hoeven komen!”</a:t>
            </a:r>
            <a:endParaRPr lang="nl-NL" sz="3600" dirty="0">
              <a:latin typeface="+mj-lt"/>
              <a:cs typeface="Calibri Light"/>
            </a:endParaRPr>
          </a:p>
          <a:p>
            <a:pPr algn="ctr"/>
            <a:endParaRPr lang="nl-NL" sz="1600">
              <a:latin typeface="+mj-lt"/>
            </a:endParaRPr>
          </a:p>
          <a:p>
            <a:pPr algn="ctr"/>
            <a:r>
              <a:rPr lang="nl-NL" sz="2800" dirty="0" err="1">
                <a:highlight>
                  <a:srgbClr val="000000"/>
                </a:highlight>
                <a:latin typeface="+mj-lt"/>
              </a:rPr>
              <a:t>xxxx</a:t>
            </a:r>
            <a:r>
              <a:rPr lang="nl-NL" sz="2800" dirty="0">
                <a:latin typeface="+mj-lt"/>
              </a:rPr>
              <a:t>&amp; </a:t>
            </a:r>
            <a:r>
              <a:rPr lang="nl-NL" sz="2800" dirty="0" err="1">
                <a:highlight>
                  <a:srgbClr val="000000"/>
                </a:highlight>
                <a:latin typeface="+mj-lt"/>
              </a:rPr>
              <a:t>xxxx</a:t>
            </a:r>
            <a:endParaRPr lang="nl-NL" sz="2800" dirty="0" err="1">
              <a:highlight>
                <a:srgbClr val="000000"/>
              </a:highlight>
              <a:latin typeface="+mj-lt"/>
              <a:cs typeface="Calibri Light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57438"/>
              </p:ext>
            </p:extLst>
          </p:nvPr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96F0AA12-C4C3-46F7-BE8E-C8EF8F86F0D0}"/>
              </a:ext>
            </a:extLst>
          </p:cNvPr>
          <p:cNvGrpSpPr/>
          <p:nvPr/>
        </p:nvGrpSpPr>
        <p:grpSpPr>
          <a:xfrm>
            <a:off x="1647450" y="5849755"/>
            <a:ext cx="7598876" cy="764423"/>
            <a:chOff x="1187107" y="5579118"/>
            <a:chExt cx="10099731" cy="1016000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107" y="5579118"/>
              <a:ext cx="7099300" cy="1016000"/>
            </a:xfrm>
            <a:prstGeom prst="rect">
              <a:avLst/>
            </a:prstGeom>
          </p:spPr>
        </p:pic>
        <p:pic>
          <p:nvPicPr>
            <p:cNvPr id="12" name="Picture 7" descr="Logo&#10;&#10;Description automatically generated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9892" y="5745937"/>
              <a:ext cx="2576946" cy="688669"/>
            </a:xfrm>
            <a:prstGeom prst="rect">
              <a:avLst/>
            </a:prstGeom>
          </p:spPr>
        </p:pic>
      </p:grpSp>
      <p:pic>
        <p:nvPicPr>
          <p:cNvPr id="2" name="Afbeelding 2">
            <a:extLst>
              <a:ext uri="{FF2B5EF4-FFF2-40B4-BE49-F238E27FC236}">
                <a16:creationId xmlns:a16="http://schemas.microsoft.com/office/drawing/2014/main" id="{F9EC99EE-943D-44CC-8170-2BCE370D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733" y="5688584"/>
            <a:ext cx="1247423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4762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Dilemma's</a:t>
            </a:r>
            <a:endParaRPr lang="en-US" sz="3600" u="sng">
              <a:cs typeface="Calibri Ligh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97786" y="2002367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656BF-279A-437E-B6B3-2CAE26432CB5}"/>
              </a:ext>
            </a:extLst>
          </p:cNvPr>
          <p:cNvSpPr txBox="1"/>
          <p:nvPr/>
        </p:nvSpPr>
        <p:spPr>
          <a:xfrm>
            <a:off x="798341" y="2001989"/>
            <a:ext cx="89194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err="1">
                <a:latin typeface="Calibri Light"/>
                <a:cs typeface="Calibri"/>
              </a:rPr>
              <a:t>Werving</a:t>
            </a:r>
            <a:endParaRPr lang="en-GB" sz="2400" b="1">
              <a:latin typeface="Calibri Light"/>
              <a:cs typeface="Calibri"/>
            </a:endParaRPr>
          </a:p>
          <a:p>
            <a:r>
              <a:rPr lang="en-GB" sz="2400">
                <a:latin typeface="Calibri Light"/>
                <a:cs typeface="Calibri"/>
              </a:rPr>
              <a:t>Hoe </a:t>
            </a:r>
            <a:r>
              <a:rPr lang="en-GB" sz="2400" err="1">
                <a:latin typeface="Calibri Light"/>
                <a:cs typeface="Calibri"/>
              </a:rPr>
              <a:t>bepaal</a:t>
            </a:r>
            <a:r>
              <a:rPr lang="en-GB" sz="2400">
                <a:latin typeface="Calibri Light"/>
                <a:cs typeface="Calibri"/>
              </a:rPr>
              <a:t> je </a:t>
            </a:r>
            <a:r>
              <a:rPr lang="en-GB" sz="2400" err="1">
                <a:latin typeface="Calibri Light"/>
                <a:cs typeface="Calibri"/>
              </a:rPr>
              <a:t>welke</a:t>
            </a:r>
            <a:r>
              <a:rPr lang="en-GB" sz="2400">
                <a:latin typeface="Calibri Light"/>
                <a:cs typeface="Calibri"/>
              </a:rPr>
              <a:t> </a:t>
            </a:r>
            <a:r>
              <a:rPr lang="en-GB" sz="2400" err="1">
                <a:latin typeface="Calibri Light"/>
                <a:cs typeface="Calibri"/>
              </a:rPr>
              <a:t>groepen</a:t>
            </a:r>
            <a:r>
              <a:rPr lang="en-GB" sz="2400">
                <a:latin typeface="Calibri Light"/>
                <a:cs typeface="Calibri"/>
              </a:rPr>
              <a:t> je </a:t>
            </a:r>
            <a:r>
              <a:rPr lang="en-GB" sz="2400" err="1">
                <a:latin typeface="Calibri Light"/>
                <a:cs typeface="Calibri"/>
              </a:rPr>
              <a:t>gaat</a:t>
            </a:r>
            <a:r>
              <a:rPr lang="en-GB" sz="2400">
                <a:latin typeface="Calibri Light"/>
                <a:cs typeface="Calibri"/>
              </a:rPr>
              <a:t> </a:t>
            </a:r>
            <a:r>
              <a:rPr lang="en-GB" sz="2400" err="1">
                <a:latin typeface="Calibri Light"/>
                <a:cs typeface="Calibri"/>
              </a:rPr>
              <a:t>betrekken</a:t>
            </a:r>
            <a:r>
              <a:rPr lang="en-GB" sz="2400">
                <a:latin typeface="Calibri Light"/>
                <a:cs typeface="Calibri"/>
              </a:rPr>
              <a:t>?</a:t>
            </a:r>
          </a:p>
          <a:p>
            <a:r>
              <a:rPr lang="en-GB" sz="2400">
                <a:latin typeface="Calibri Light"/>
                <a:cs typeface="Calibri"/>
              </a:rPr>
              <a:t>- </a:t>
            </a:r>
            <a:r>
              <a:rPr lang="en-GB" sz="2400" err="1">
                <a:latin typeface="Calibri Light"/>
                <a:cs typeface="Calibri"/>
              </a:rPr>
              <a:t>Beschikbare</a:t>
            </a:r>
            <a:r>
              <a:rPr lang="en-GB" sz="2400">
                <a:latin typeface="Calibri Light"/>
                <a:cs typeface="Calibri"/>
              </a:rPr>
              <a:t> </a:t>
            </a:r>
            <a:r>
              <a:rPr lang="en-GB" sz="2400" err="1">
                <a:latin typeface="Calibri Light"/>
                <a:cs typeface="Calibri"/>
              </a:rPr>
              <a:t>bronnen</a:t>
            </a:r>
            <a:endParaRPr lang="en-GB" sz="2400">
              <a:latin typeface="Calibri Light"/>
              <a:cs typeface="Calibri"/>
            </a:endParaRPr>
          </a:p>
          <a:p>
            <a:r>
              <a:rPr lang="en-GB" sz="2400">
                <a:latin typeface="Calibri Light"/>
                <a:cs typeface="Calibri"/>
              </a:rPr>
              <a:t>- </a:t>
            </a:r>
            <a:r>
              <a:rPr lang="en-GB" sz="2400" err="1">
                <a:latin typeface="Calibri Light"/>
                <a:cs typeface="Calibri"/>
              </a:rPr>
              <a:t>Definitie</a:t>
            </a:r>
            <a:r>
              <a:rPr lang="en-GB" sz="2400">
                <a:latin typeface="Calibri Light"/>
                <a:cs typeface="Calibri"/>
              </a:rPr>
              <a:t> van </a:t>
            </a:r>
            <a:r>
              <a:rPr lang="en-GB" sz="2400" err="1">
                <a:latin typeface="Calibri Light"/>
                <a:cs typeface="Calibri"/>
              </a:rPr>
              <a:t>toegankelijkheid</a:t>
            </a:r>
            <a:r>
              <a:rPr lang="en-GB" sz="2400">
                <a:latin typeface="Calibri Light"/>
                <a:cs typeface="Calibri"/>
              </a:rPr>
              <a:t> of </a:t>
            </a:r>
            <a:r>
              <a:rPr lang="en-GB" sz="2400" err="1">
                <a:latin typeface="Calibri Light"/>
                <a:cs typeface="Calibri"/>
              </a:rPr>
              <a:t>inclusie</a:t>
            </a:r>
            <a:endParaRPr lang="en-GB" sz="2400">
              <a:latin typeface="Calibri Light"/>
              <a:cs typeface="Calibri"/>
            </a:endParaRPr>
          </a:p>
          <a:p>
            <a:r>
              <a:rPr lang="en-GB" sz="2400">
                <a:latin typeface="Calibri Light"/>
                <a:cs typeface="Calibri Light"/>
              </a:rPr>
              <a:t>Hoe </a:t>
            </a:r>
            <a:r>
              <a:rPr lang="en-GB" sz="2400" err="1">
                <a:latin typeface="Calibri Light"/>
                <a:cs typeface="Calibri Light"/>
              </a:rPr>
              <a:t>betrek</a:t>
            </a:r>
            <a:r>
              <a:rPr lang="en-GB" sz="2400">
                <a:latin typeface="Calibri Light"/>
                <a:cs typeface="Calibri Light"/>
              </a:rPr>
              <a:t> je </a:t>
            </a:r>
            <a:r>
              <a:rPr lang="en-GB" sz="2400" err="1">
                <a:latin typeface="Calibri Light"/>
                <a:cs typeface="Calibri Light"/>
              </a:rPr>
              <a:t>deze</a:t>
            </a:r>
            <a:r>
              <a:rPr lang="en-GB" sz="2400">
                <a:latin typeface="Calibri Light"/>
                <a:cs typeface="Calibri Light"/>
              </a:rPr>
              <a:t> </a:t>
            </a:r>
            <a:r>
              <a:rPr lang="en-GB" sz="2400" err="1">
                <a:latin typeface="Calibri Light"/>
                <a:cs typeface="Calibri Light"/>
              </a:rPr>
              <a:t>doelgroepen</a:t>
            </a:r>
            <a:r>
              <a:rPr lang="en-GB" sz="2400">
                <a:latin typeface="Calibri Light"/>
                <a:cs typeface="Calibri Light"/>
              </a:rPr>
              <a:t> </a:t>
            </a:r>
            <a:r>
              <a:rPr lang="en-GB" sz="2400" err="1">
                <a:latin typeface="Calibri Light"/>
                <a:cs typeface="Calibri Light"/>
              </a:rPr>
              <a:t>bij</a:t>
            </a:r>
            <a:r>
              <a:rPr lang="en-GB" sz="2400">
                <a:latin typeface="Calibri Light"/>
                <a:cs typeface="Calibri Light"/>
              </a:rPr>
              <a:t> het </a:t>
            </a:r>
            <a:r>
              <a:rPr lang="en-GB" sz="2400" err="1">
                <a:latin typeface="Calibri Light"/>
                <a:cs typeface="Calibri Light"/>
              </a:rPr>
              <a:t>onderzoek</a:t>
            </a:r>
            <a:r>
              <a:rPr lang="en-GB" sz="2400">
                <a:latin typeface="Calibri Light"/>
                <a:cs typeface="Calibri Light"/>
              </a:rPr>
              <a:t>?</a:t>
            </a:r>
          </a:p>
          <a:p>
            <a:endParaRPr lang="en-GB" sz="2400" b="1">
              <a:latin typeface="Calibri Light"/>
              <a:cs typeface="Calibri Light"/>
            </a:endParaRPr>
          </a:p>
        </p:txBody>
      </p:sp>
      <p:pic>
        <p:nvPicPr>
          <p:cNvPr id="3" name="Graphic 3" descr="Two speech bubbles">
            <a:extLst>
              <a:ext uri="{FF2B5EF4-FFF2-40B4-BE49-F238E27FC236}">
                <a16:creationId xmlns:a16="http://schemas.microsoft.com/office/drawing/2014/main" id="{4FEDB3A4-7F41-4E6E-B3DC-B0870841F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1182" y="151785"/>
            <a:ext cx="6484774" cy="64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07936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11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Dilemma's</a:t>
            </a:r>
            <a:endParaRPr lang="en-US" sz="3600" u="sng">
              <a:cs typeface="Calibri Ligh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97786" y="2002367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656BF-279A-437E-B6B3-2CAE26432CB5}"/>
              </a:ext>
            </a:extLst>
          </p:cNvPr>
          <p:cNvSpPr txBox="1"/>
          <p:nvPr/>
        </p:nvSpPr>
        <p:spPr>
          <a:xfrm>
            <a:off x="829443" y="1449928"/>
            <a:ext cx="89194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Calibri Light"/>
              <a:cs typeface="Calibri Light"/>
            </a:endParaRPr>
          </a:p>
          <a:p>
            <a:r>
              <a:rPr lang="en-GB" sz="2400" b="1">
                <a:latin typeface="Calibri Light"/>
                <a:cs typeface="Calibri Light"/>
              </a:rPr>
              <a:t>Proces</a:t>
            </a:r>
          </a:p>
          <a:p>
            <a:r>
              <a:rPr lang="en-GB" sz="2400">
                <a:latin typeface="Calibri Light"/>
                <a:cs typeface="Calibri Light"/>
              </a:rPr>
              <a:t>Website </a:t>
            </a:r>
            <a:r>
              <a:rPr lang="en-GB" sz="2400" err="1">
                <a:latin typeface="Calibri Light"/>
                <a:cs typeface="Calibri Light"/>
              </a:rPr>
              <a:t>als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startpunt</a:t>
            </a:r>
            <a:r>
              <a:rPr lang="en-GB" sz="2400">
                <a:latin typeface="Calibri Light"/>
                <a:cs typeface="Calibri Light"/>
              </a:rPr>
              <a:t>; </a:t>
            </a:r>
            <a:endParaRPr lang="en-GB" sz="2400" b="1"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Calibri Light"/>
                <a:cs typeface="Calibri Light"/>
              </a:rPr>
              <a:t>Welke impact </a:t>
            </a:r>
            <a:r>
              <a:rPr lang="en-GB" sz="2400" err="1">
                <a:latin typeface="Calibri Light"/>
                <a:cs typeface="Calibri Light"/>
              </a:rPr>
              <a:t>heeft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dit</a:t>
            </a:r>
            <a:r>
              <a:rPr lang="en-GB" sz="2400">
                <a:latin typeface="Calibri Light"/>
                <a:cs typeface="Calibri Light"/>
              </a:rPr>
              <a:t> en hoe </a:t>
            </a:r>
            <a:r>
              <a:rPr lang="en-GB" sz="2400" err="1">
                <a:latin typeface="Calibri Light"/>
                <a:cs typeface="Calibri Light"/>
              </a:rPr>
              <a:t>gaan</a:t>
            </a:r>
            <a:r>
              <a:rPr lang="en-GB" sz="2400">
                <a:latin typeface="Calibri Light"/>
                <a:cs typeface="Calibri Light"/>
              </a:rPr>
              <a:t> we </a:t>
            </a:r>
            <a:r>
              <a:rPr lang="en-GB" sz="2400" err="1">
                <a:latin typeface="Calibri Light"/>
                <a:cs typeface="Calibri Light"/>
              </a:rPr>
              <a:t>hiermee</a:t>
            </a:r>
            <a:r>
              <a:rPr lang="en-GB" sz="2400">
                <a:latin typeface="Calibri Light"/>
                <a:cs typeface="Calibri Light"/>
              </a:rPr>
              <a:t> om?</a:t>
            </a:r>
            <a:endParaRPr lang="en-GB" sz="2400" b="1"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Calibri Light"/>
                <a:cs typeface="Calibri Light"/>
              </a:rPr>
              <a:t>Mobile first of </a:t>
            </a:r>
            <a:r>
              <a:rPr lang="en-GB" sz="2400" err="1">
                <a:latin typeface="Calibri Light"/>
                <a:cs typeface="Calibri Light"/>
              </a:rPr>
              <a:t>ook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andere</a:t>
            </a:r>
            <a:r>
              <a:rPr lang="en-GB" sz="2400">
                <a:latin typeface="Calibri Light"/>
                <a:cs typeface="Calibri Light"/>
              </a:rPr>
              <a:t> devices?</a:t>
            </a:r>
          </a:p>
          <a:p>
            <a:endParaRPr lang="en-GB" sz="2400" b="1">
              <a:latin typeface="Calibri Light"/>
              <a:cs typeface="Calibri Light"/>
            </a:endParaRPr>
          </a:p>
        </p:txBody>
      </p:sp>
      <p:pic>
        <p:nvPicPr>
          <p:cNvPr id="3" name="Graphic 3" descr="Two speech bubbles">
            <a:extLst>
              <a:ext uri="{FF2B5EF4-FFF2-40B4-BE49-F238E27FC236}">
                <a16:creationId xmlns:a16="http://schemas.microsoft.com/office/drawing/2014/main" id="{4FEDB3A4-7F41-4E6E-B3DC-B0870841F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807" y="143848"/>
            <a:ext cx="6484774" cy="64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6582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Dilemma's</a:t>
            </a:r>
            <a:endParaRPr lang="en-US" sz="3600" u="sng">
              <a:cs typeface="Calibri Ligh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97786" y="2002367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656BF-279A-437E-B6B3-2CAE26432CB5}"/>
              </a:ext>
            </a:extLst>
          </p:cNvPr>
          <p:cNvSpPr txBox="1"/>
          <p:nvPr/>
        </p:nvSpPr>
        <p:spPr>
          <a:xfrm>
            <a:off x="1241545" y="2250806"/>
            <a:ext cx="89194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>
              <a:latin typeface="Calibri Light"/>
              <a:cs typeface="Calibri Light"/>
            </a:endParaRPr>
          </a:p>
          <a:p>
            <a:r>
              <a:rPr lang="en-GB" sz="2400" b="1" err="1">
                <a:latin typeface="Calibri Light"/>
                <a:cs typeface="Calibri Light"/>
              </a:rPr>
              <a:t>Inclusief</a:t>
            </a:r>
            <a:r>
              <a:rPr lang="en-GB" sz="2400" b="1">
                <a:latin typeface="Calibri Light"/>
                <a:cs typeface="Calibri Light"/>
              </a:rPr>
              <a:t> omnichannel</a:t>
            </a:r>
          </a:p>
          <a:p>
            <a:r>
              <a:rPr lang="en-GB" sz="2400">
                <a:latin typeface="Calibri Light"/>
                <a:cs typeface="Calibri Light"/>
              </a:rPr>
              <a:t>Alle </a:t>
            </a:r>
            <a:r>
              <a:rPr lang="en-GB" sz="2400" err="1">
                <a:latin typeface="Calibri Light"/>
                <a:cs typeface="Calibri Light"/>
              </a:rPr>
              <a:t>kanalen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voor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iedereen</a:t>
            </a:r>
            <a:r>
              <a:rPr lang="en-GB" sz="2400">
                <a:latin typeface="Calibri Light"/>
                <a:cs typeface="Calibri Light"/>
              </a:rPr>
              <a:t> of </a:t>
            </a:r>
            <a:r>
              <a:rPr lang="en-GB" sz="2400" err="1">
                <a:latin typeface="Calibri Light"/>
                <a:cs typeface="Calibri Light"/>
              </a:rPr>
              <a:t>voor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iedereen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een</a:t>
            </a:r>
            <a:r>
              <a:rPr lang="en-GB" sz="2400">
                <a:latin typeface="Calibri Light"/>
                <a:cs typeface="Calibri Light"/>
              </a:rPr>
              <a:t> </a:t>
            </a:r>
            <a:r>
              <a:rPr lang="en-GB" sz="2400" err="1">
                <a:latin typeface="Calibri Light"/>
                <a:cs typeface="Calibri Light"/>
              </a:rPr>
              <a:t>kanaal</a:t>
            </a:r>
            <a:r>
              <a:rPr lang="en-GB" sz="2400">
                <a:latin typeface="Calibri Light"/>
                <a:cs typeface="Calibri Light"/>
              </a:rPr>
              <a:t>?</a:t>
            </a:r>
            <a:endParaRPr lang="en-GB" sz="2400" b="1">
              <a:latin typeface="Calibri Light"/>
              <a:cs typeface="Calibri Light"/>
            </a:endParaRPr>
          </a:p>
        </p:txBody>
      </p:sp>
      <p:pic>
        <p:nvPicPr>
          <p:cNvPr id="3" name="Graphic 3" descr="Two speech bubbles">
            <a:extLst>
              <a:ext uri="{FF2B5EF4-FFF2-40B4-BE49-F238E27FC236}">
                <a16:creationId xmlns:a16="http://schemas.microsoft.com/office/drawing/2014/main" id="{4FEDB3A4-7F41-4E6E-B3DC-B0870841F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807" y="143848"/>
            <a:ext cx="6484774" cy="64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8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3855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i="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sv-S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  Meer info?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351AD5-D602-420E-8B58-6FFAF30CE548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5840546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www.idcontact.nl </a:t>
            </a:r>
          </a:p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Evaluatierapport ID Bellen</a:t>
            </a:r>
          </a:p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GitHub: </a:t>
            </a:r>
            <a:r>
              <a:rPr lang="nl-NL" dirty="0" err="1">
                <a:latin typeface="+mj-lt"/>
                <a:cs typeface="Calibri"/>
              </a:rPr>
              <a:t>id</a:t>
            </a:r>
            <a:r>
              <a:rPr lang="nl-NL" dirty="0">
                <a:latin typeface="+mj-lt"/>
                <a:cs typeface="Calibri"/>
              </a:rPr>
              <a:t>-contact/</a:t>
            </a:r>
            <a:r>
              <a:rPr lang="nl-NL" dirty="0" err="1">
                <a:latin typeface="+mj-lt"/>
                <a:cs typeface="Calibri"/>
              </a:rPr>
              <a:t>docs</a:t>
            </a:r>
            <a:endParaRPr lang="nl-NL" dirty="0">
              <a:latin typeface="+mj-lt"/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nl-NL" dirty="0">
                <a:highlight>
                  <a:srgbClr val="000000"/>
                </a:highlight>
                <a:latin typeface="+mj-lt"/>
                <a:cs typeface="Calibri"/>
              </a:rPr>
              <a:t>XXXX </a:t>
            </a:r>
            <a:r>
              <a:rPr lang="nl-NL" dirty="0">
                <a:latin typeface="+mj-lt"/>
                <a:cs typeface="Calibri"/>
              </a:rPr>
              <a:t>(product </a:t>
            </a:r>
            <a:r>
              <a:rPr lang="nl-NL" dirty="0" err="1">
                <a:latin typeface="+mj-lt"/>
                <a:cs typeface="Calibri"/>
              </a:rPr>
              <a:t>owner</a:t>
            </a:r>
            <a:r>
              <a:rPr lang="nl-NL" dirty="0">
                <a:latin typeface="+mj-lt"/>
                <a:cs typeface="Calibri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highlight>
                  <a:srgbClr val="000000"/>
                </a:highlight>
                <a:latin typeface="+mj-lt"/>
                <a:cs typeface="Calibri Light"/>
              </a:rPr>
              <a:t>xxxx</a:t>
            </a:r>
            <a:r>
              <a:rPr lang="nl-NL" i="1" dirty="0">
                <a:latin typeface="+mj-lt"/>
                <a:cs typeface="Calibri"/>
              </a:rPr>
              <a:t>@arnhem.nl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0E546D9-5FD6-4594-95DB-97C4B6BE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59"/>
          <a:stretch/>
        </p:blipFill>
        <p:spPr>
          <a:xfrm>
            <a:off x="6690540" y="928688"/>
            <a:ext cx="5038725" cy="4804847"/>
          </a:xfrm>
          <a:prstGeom prst="rect">
            <a:avLst/>
          </a:prstGeom>
        </p:spPr>
      </p:pic>
      <p:pic>
        <p:nvPicPr>
          <p:cNvPr id="2" name="Afbeelding 3">
            <a:extLst>
              <a:ext uri="{FF2B5EF4-FFF2-40B4-BE49-F238E27FC236}">
                <a16:creationId xmlns:a16="http://schemas.microsoft.com/office/drawing/2014/main" id="{D1324DD6-78B9-4240-BB39-505CA050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08" y="5730774"/>
            <a:ext cx="4238445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69536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123718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60508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600" b="0" i="0" u="none" strike="noStrike" noProof="0" dirty="0" err="1">
                          <a:highlight>
                            <a:srgbClr val="000000"/>
                          </a:highlight>
                          <a:latin typeface="Calibri Light"/>
                        </a:rPr>
                        <a:t>xxxx</a:t>
                      </a:r>
                      <a:r>
                        <a:rPr lang="nl-NL" sz="1600" b="0" i="0" u="none" strike="noStrike" noProof="0" dirty="0">
                          <a:latin typeface="Calibri Light"/>
                        </a:rPr>
                        <a:t>&amp; </a:t>
                      </a:r>
                      <a:r>
                        <a:rPr lang="nl-NL" sz="1600" b="0" i="0" u="none" strike="noStrike" noProof="0" dirty="0" err="1">
                          <a:highlight>
                            <a:srgbClr val="000000"/>
                          </a:highlight>
                          <a:latin typeface="Calibri Light"/>
                        </a:rPr>
                        <a:t>xxxx</a:t>
                      </a:r>
                      <a:endParaRPr lang="nl-NL" dirty="0" err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Toegankelijkheid en inclusie bij de gemeente</a:t>
            </a:r>
            <a:endParaRPr lang="nl-NL" sz="3600" u="sng">
              <a:cs typeface="Calibri Light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400439" y="1525504"/>
            <a:ext cx="9391649" cy="35344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800">
                <a:latin typeface="+mj-lt"/>
                <a:cs typeface="Calibri Light"/>
              </a:rPr>
              <a:t>Proces van bewustwording binnen de organisatie</a:t>
            </a:r>
          </a:p>
          <a:p>
            <a:pPr>
              <a:lnSpc>
                <a:spcPct val="120000"/>
              </a:lnSpc>
            </a:pPr>
            <a:endParaRPr lang="en-GB" sz="2800">
              <a:latin typeface="+mj-lt"/>
              <a:cs typeface="Calibri Light"/>
            </a:endParaRPr>
          </a:p>
          <a:p>
            <a:pPr>
              <a:lnSpc>
                <a:spcPct val="120000"/>
              </a:lnSpc>
            </a:pPr>
            <a:endParaRPr lang="en-GB" sz="2800">
              <a:latin typeface="+mj-lt"/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r>
              <a:rPr lang="en-GB" sz="2000">
                <a:latin typeface="+mj-lt"/>
                <a:cs typeface="Calibri Light"/>
              </a:rPr>
              <a:t>Verschilt vaak per afdeling</a:t>
            </a: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r>
              <a:rPr lang="en-GB" sz="2000">
                <a:latin typeface="+mj-lt"/>
                <a:cs typeface="Calibri Light"/>
              </a:rPr>
              <a:t>Afhankelijk van ambassadeurs</a:t>
            </a: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r>
              <a:rPr lang="en-GB" sz="2000">
                <a:latin typeface="+mj-lt"/>
                <a:cs typeface="Calibri Light"/>
              </a:rPr>
              <a:t>Organisatiecultuur</a:t>
            </a:r>
          </a:p>
          <a:p>
            <a:pPr marL="457200" indent="-457200">
              <a:lnSpc>
                <a:spcPct val="120000"/>
              </a:lnSpc>
              <a:buFont typeface="Courier New"/>
              <a:buChar char="o"/>
            </a:pPr>
            <a:endParaRPr lang="en-GB" sz="2000">
              <a:latin typeface="+mj-l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GB" sz="2400">
                <a:latin typeface="+mj-lt"/>
                <a:cs typeface="Calibri Light"/>
              </a:rPr>
              <a:t>Voorbeeld: ID Contact!</a:t>
            </a:r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1CFA9841-35C3-4818-BE9A-176E99416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614278"/>
              </p:ext>
            </p:extLst>
          </p:nvPr>
        </p:nvGraphicFramePr>
        <p:xfrm>
          <a:off x="4548673" y="1522445"/>
          <a:ext cx="6834673" cy="4069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94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8900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01791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en-NL" sz="3600" u="sng"/>
              <a:t>Aanleiding</a:t>
            </a:r>
          </a:p>
        </p:txBody>
      </p:sp>
      <p:grpSp>
        <p:nvGrpSpPr>
          <p:cNvPr id="89" name="Groep 88">
            <a:extLst>
              <a:ext uri="{FF2B5EF4-FFF2-40B4-BE49-F238E27FC236}">
                <a16:creationId xmlns:a16="http://schemas.microsoft.com/office/drawing/2014/main" id="{4034BD1B-FCC3-408C-ADB3-5C2A7A9665CE}"/>
              </a:ext>
            </a:extLst>
          </p:cNvPr>
          <p:cNvGrpSpPr/>
          <p:nvPr/>
        </p:nvGrpSpPr>
        <p:grpSpPr>
          <a:xfrm>
            <a:off x="1257300" y="1844675"/>
            <a:ext cx="9677400" cy="4004492"/>
            <a:chOff x="1257300" y="1844675"/>
            <a:chExt cx="9677400" cy="4004492"/>
          </a:xfrm>
        </p:grpSpPr>
        <p:graphicFrame>
          <p:nvGraphicFramePr>
            <p:cNvPr id="14" name="Content Placeholder 6">
              <a:extLst>
                <a:ext uri="{FF2B5EF4-FFF2-40B4-BE49-F238E27FC236}">
                  <a16:creationId xmlns:a16="http://schemas.microsoft.com/office/drawing/2014/main" id="{8F04E2BF-4B52-42DB-8803-CBEB4767C4C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00395373"/>
                </p:ext>
              </p:extLst>
            </p:nvPr>
          </p:nvGraphicFramePr>
          <p:xfrm>
            <a:off x="1257300" y="1844675"/>
            <a:ext cx="9677400" cy="40044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7FB0155-F55D-4ECE-B8C0-A4078CD1C332}"/>
                </a:ext>
              </a:extLst>
            </p:cNvPr>
            <p:cNvSpPr txBox="1"/>
            <p:nvPr/>
          </p:nvSpPr>
          <p:spPr>
            <a:xfrm>
              <a:off x="2294626" y="4120551"/>
              <a:ext cx="343331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nl-NL" sz="6000" b="1">
                  <a:latin typeface="Calibri Light"/>
                  <a:cs typeface="Calibri Light"/>
                </a:rPr>
                <a:t>ID Bellen</a:t>
              </a:r>
            </a:p>
          </p:txBody>
        </p:sp>
        <p:sp>
          <p:nvSpPr>
            <p:cNvPr id="82" name="Rechthoek: afgeronde hoeken 81">
              <a:extLst>
                <a:ext uri="{FF2B5EF4-FFF2-40B4-BE49-F238E27FC236}">
                  <a16:creationId xmlns:a16="http://schemas.microsoft.com/office/drawing/2014/main" id="{E5C72846-DE73-49B2-8347-9F77EBA10F99}"/>
                </a:ext>
              </a:extLst>
            </p:cNvPr>
            <p:cNvSpPr/>
            <p:nvPr/>
          </p:nvSpPr>
          <p:spPr>
            <a:xfrm>
              <a:off x="7506958" y="3531618"/>
              <a:ext cx="3306791" cy="21422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Tekstvak 68">
              <a:extLst>
                <a:ext uri="{FF2B5EF4-FFF2-40B4-BE49-F238E27FC236}">
                  <a16:creationId xmlns:a16="http://schemas.microsoft.com/office/drawing/2014/main" id="{18D0CDEE-DFEB-4F22-88E1-76BE0448BB72}"/>
                </a:ext>
              </a:extLst>
            </p:cNvPr>
            <p:cNvSpPr txBox="1"/>
            <p:nvPr/>
          </p:nvSpPr>
          <p:spPr>
            <a:xfrm>
              <a:off x="7456096" y="4106173"/>
              <a:ext cx="3433314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nl-NL" sz="6000" b="1">
                  <a:latin typeface="Calibri Light"/>
                  <a:cs typeface="Calibri Light"/>
                </a:rPr>
                <a:t>ID Contact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04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93939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Doel</a:t>
            </a:r>
            <a:endParaRPr lang="en-NL" sz="3600" u="sng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0" y="2107420"/>
            <a:ext cx="12192000" cy="26431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br>
              <a:rPr lang="nl-NL" sz="2800" b="0" i="0">
                <a:effectLst/>
                <a:latin typeface="+mj-lt"/>
              </a:rPr>
            </a:br>
            <a:r>
              <a:rPr lang="nl-NL" sz="2800" b="0" i="0">
                <a:effectLst/>
                <a:latin typeface="+mj-lt"/>
              </a:rPr>
              <a:t>“ID Contact onderzoekt hoe inwoners</a:t>
            </a:r>
          </a:p>
          <a:p>
            <a:pPr algn="ctr">
              <a:lnSpc>
                <a:spcPct val="120000"/>
              </a:lnSpc>
            </a:pPr>
            <a:r>
              <a:rPr lang="nl-NL" sz="2800" b="0" i="0">
                <a:effectLst/>
                <a:latin typeface="+mj-lt"/>
              </a:rPr>
              <a:t>straks eenvoudiger en nog betrouwbaarder </a:t>
            </a:r>
          </a:p>
          <a:p>
            <a:pPr algn="ctr">
              <a:lnSpc>
                <a:spcPct val="120000"/>
              </a:lnSpc>
            </a:pPr>
            <a:r>
              <a:rPr lang="nl-NL" sz="2800">
                <a:latin typeface="+mj-lt"/>
              </a:rPr>
              <a:t>hun </a:t>
            </a:r>
            <a:r>
              <a:rPr lang="nl-NL" sz="2800" b="0" i="0">
                <a:effectLst/>
                <a:latin typeface="+mj-lt"/>
              </a:rPr>
              <a:t>persoonlijke overheidszaken kunnen regelen… </a:t>
            </a:r>
          </a:p>
          <a:p>
            <a:pPr algn="ctr">
              <a:lnSpc>
                <a:spcPct val="120000"/>
              </a:lnSpc>
            </a:pPr>
            <a:r>
              <a:rPr lang="nl-NL" sz="2800" b="0" i="0">
                <a:effectLst/>
                <a:latin typeface="+mj-lt"/>
              </a:rPr>
              <a:t>telefonisch, via webchat of via videocontact.”</a:t>
            </a:r>
            <a:endParaRPr lang="en-GB" sz="280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9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376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Doel</a:t>
            </a:r>
            <a:endParaRPr lang="en-NL" sz="3600" u="sng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714500" y="1377769"/>
            <a:ext cx="9391649" cy="47114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Werkende</a:t>
            </a:r>
            <a:r>
              <a:rPr lang="en-GB" sz="2800">
                <a:latin typeface="+mj-lt"/>
              </a:rPr>
              <a:t> ‘omnichannel’ </a:t>
            </a:r>
            <a:r>
              <a:rPr lang="en-GB" sz="2800" err="1">
                <a:latin typeface="+mj-lt"/>
              </a:rPr>
              <a:t>manier</a:t>
            </a:r>
            <a:r>
              <a:rPr lang="en-GB" sz="2800">
                <a:latin typeface="+mj-lt"/>
              </a:rPr>
              <a:t> van </a:t>
            </a:r>
            <a:r>
              <a:rPr lang="en-GB" sz="2800" err="1">
                <a:latin typeface="+mj-lt"/>
              </a:rPr>
              <a:t>identificeren</a:t>
            </a:r>
            <a:endParaRPr lang="en-GB" sz="2800" err="1">
              <a:latin typeface="+mj-lt"/>
              <a:cs typeface="Calibri Ligh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Toepassing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publieke</a:t>
            </a:r>
            <a:r>
              <a:rPr lang="en-GB" sz="2800">
                <a:latin typeface="+mj-lt"/>
              </a:rPr>
              <a:t> en private </a:t>
            </a:r>
            <a:r>
              <a:rPr lang="en-GB" sz="2800" err="1">
                <a:latin typeface="+mj-lt"/>
              </a:rPr>
              <a:t>partijen</a:t>
            </a:r>
            <a:endParaRPr lang="en-GB" sz="2800" err="1">
              <a:latin typeface="+mj-lt"/>
              <a:cs typeface="Calibri Light"/>
            </a:endParaRPr>
          </a:p>
          <a:p>
            <a:pPr marL="514350" indent="-514350">
              <a:lnSpc>
                <a:spcPct val="120000"/>
              </a:lnSpc>
              <a:buFont typeface="Calibri Light" panose="020F0302020204030204"/>
              <a:buAutoNum type="arabicPeriod"/>
            </a:pPr>
            <a:endParaRPr lang="en-GB" sz="280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err="1">
                <a:latin typeface="+mj-lt"/>
              </a:rPr>
              <a:t>Aantonen</a:t>
            </a:r>
            <a:r>
              <a:rPr lang="en-GB" sz="2800">
                <a:latin typeface="+mj-lt"/>
              </a:rPr>
              <a:t> ‘</a:t>
            </a:r>
            <a:r>
              <a:rPr lang="en-GB" sz="2800" err="1">
                <a:latin typeface="+mj-lt"/>
              </a:rPr>
              <a:t>eenzelfde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niveau</a:t>
            </a:r>
            <a:r>
              <a:rPr lang="en-GB" sz="2800">
                <a:latin typeface="+mj-lt"/>
              </a:rPr>
              <a:t> van </a:t>
            </a:r>
            <a:r>
              <a:rPr lang="en-GB" sz="2800" err="1">
                <a:latin typeface="+mj-lt"/>
              </a:rPr>
              <a:t>dienstverlening</a:t>
            </a:r>
            <a:r>
              <a:rPr lang="en-GB" sz="2800">
                <a:latin typeface="+mj-lt"/>
              </a:rPr>
              <a:t>’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identificatie</a:t>
            </a:r>
            <a:r>
              <a:rPr lang="en-GB" sz="2800">
                <a:latin typeface="+mj-lt"/>
              </a:rPr>
              <a:t> / </a:t>
            </a:r>
            <a:r>
              <a:rPr lang="en-GB" sz="2800" err="1">
                <a:latin typeface="+mj-lt"/>
              </a:rPr>
              <a:t>authenticatie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telefonie</a:t>
            </a:r>
            <a:r>
              <a:rPr lang="en-GB" sz="2800">
                <a:latin typeface="+mj-lt"/>
              </a:rPr>
              <a:t>, chat en video </a:t>
            </a:r>
            <a:r>
              <a:rPr lang="en-GB" sz="2800" err="1">
                <a:latin typeface="+mj-lt"/>
              </a:rPr>
              <a:t>als</a:t>
            </a:r>
            <a:r>
              <a:rPr lang="en-GB" sz="2800">
                <a:latin typeface="+mj-lt"/>
              </a:rPr>
              <a:t> </a:t>
            </a:r>
            <a:r>
              <a:rPr lang="en-GB" sz="2800" err="1">
                <a:latin typeface="+mj-lt"/>
              </a:rPr>
              <a:t>bij</a:t>
            </a:r>
            <a:r>
              <a:rPr lang="en-GB" sz="2800">
                <a:latin typeface="+mj-lt"/>
              </a:rPr>
              <a:t> de </a:t>
            </a:r>
            <a:r>
              <a:rPr lang="en-GB" sz="2800" err="1">
                <a:latin typeface="+mj-lt"/>
              </a:rPr>
              <a:t>balie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GB" sz="2800">
              <a:latin typeface="+mj-lt"/>
              <a:cs typeface="Calibri Light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GB" sz="2800" b="1" err="1">
                <a:latin typeface="+mj-lt"/>
                <a:cs typeface="Calibri Light"/>
              </a:rPr>
              <a:t>Veilige</a:t>
            </a:r>
            <a:r>
              <a:rPr lang="en-GB" sz="2800" b="1">
                <a:latin typeface="+mj-lt"/>
                <a:cs typeface="Calibri Light"/>
              </a:rPr>
              <a:t> en </a:t>
            </a:r>
            <a:r>
              <a:rPr lang="en-GB" sz="2800" b="1" err="1">
                <a:latin typeface="+mj-lt"/>
                <a:cs typeface="Calibri Light"/>
              </a:rPr>
              <a:t>inclusieve</a:t>
            </a:r>
            <a:r>
              <a:rPr lang="en-GB" sz="2800" b="1">
                <a:latin typeface="+mj-lt"/>
                <a:cs typeface="Calibri Light"/>
              </a:rPr>
              <a:t> </a:t>
            </a:r>
            <a:r>
              <a:rPr lang="en-GB" sz="2800" b="1" err="1">
                <a:latin typeface="+mj-lt"/>
                <a:cs typeface="Calibri Light"/>
              </a:rPr>
              <a:t>manier</a:t>
            </a:r>
            <a:r>
              <a:rPr lang="en-GB" sz="2800" b="1">
                <a:latin typeface="+mj-lt"/>
                <a:cs typeface="Calibri Light"/>
              </a:rPr>
              <a:t> van </a:t>
            </a:r>
            <a:r>
              <a:rPr lang="en-GB" sz="2800" b="1" err="1">
                <a:latin typeface="+mj-lt"/>
                <a:cs typeface="Calibri Light"/>
              </a:rPr>
              <a:t>authenticeren</a:t>
            </a:r>
            <a:endParaRPr lang="en-GB" sz="2800" b="1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189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0593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6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Uitgangspunten</a:t>
            </a:r>
            <a:endParaRPr lang="en-NL" sz="3600" u="sn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756541" y="1839081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L" sz="2800">
                <a:latin typeface="+mj-lt"/>
              </a:rPr>
              <a:t>Toetsen van de </a:t>
            </a:r>
            <a:r>
              <a:rPr lang="en-NL" sz="2800" err="1">
                <a:latin typeface="+mj-lt"/>
              </a:rPr>
              <a:t>PoCs</a:t>
            </a:r>
            <a:r>
              <a:rPr lang="en-NL" sz="2800">
                <a:latin typeface="+mj-lt"/>
              </a:rPr>
              <a:t> met inwoners;</a:t>
            </a:r>
            <a:endParaRPr lang="nl-NL" sz="2800">
              <a:latin typeface="+mj-lt"/>
              <a:cs typeface="Calibri Light" panose="020F0302020204030204"/>
            </a:endParaRPr>
          </a:p>
          <a:p>
            <a:pPr marL="914400" lvl="1" indent="-457200" algn="l">
              <a:buChar char="•"/>
            </a:pPr>
            <a:r>
              <a:rPr lang="en-NL" sz="2400" err="1">
                <a:latin typeface="+mj-lt"/>
                <a:cs typeface="Calibri Light"/>
              </a:rPr>
              <a:t>Kwalitatief</a:t>
            </a:r>
            <a:r>
              <a:rPr lang="en-NL" sz="2400">
                <a:latin typeface="+mj-lt"/>
                <a:cs typeface="Calibri Light"/>
              </a:rPr>
              <a:t> </a:t>
            </a:r>
            <a:r>
              <a:rPr lang="en-NL" sz="2400" err="1">
                <a:latin typeface="+mj-lt"/>
                <a:cs typeface="Calibri Light"/>
              </a:rPr>
              <a:t>onderzoek</a:t>
            </a:r>
            <a:r>
              <a:rPr lang="en-NL" sz="2400">
                <a:latin typeface="+mj-lt"/>
                <a:cs typeface="Calibri Light"/>
              </a:rPr>
              <a:t> in </a:t>
            </a:r>
            <a:r>
              <a:rPr lang="en-NL" sz="2400" err="1">
                <a:latin typeface="+mj-lt"/>
                <a:cs typeface="Calibri Light"/>
              </a:rPr>
              <a:t>iteraties</a:t>
            </a:r>
            <a:endParaRPr lang="en-NL" sz="2400">
              <a:latin typeface="+mj-lt"/>
              <a:cs typeface="Calibri Light"/>
            </a:endParaRPr>
          </a:p>
          <a:p>
            <a:pPr marL="914400" lvl="1" indent="-457200" algn="l">
              <a:buChar char="•"/>
            </a:pPr>
            <a:r>
              <a:rPr lang="en-NL" sz="2400">
                <a:latin typeface="+mj-lt"/>
                <a:cs typeface="Calibri Light"/>
              </a:rPr>
              <a:t>Speciale </a:t>
            </a:r>
            <a:r>
              <a:rPr lang="en-NL" sz="2400" err="1">
                <a:latin typeface="+mj-lt"/>
                <a:cs typeface="Calibri Light"/>
              </a:rPr>
              <a:t>doelgroepen</a:t>
            </a:r>
            <a:r>
              <a:rPr lang="en-NL" sz="2400">
                <a:latin typeface="+mj-lt"/>
                <a:cs typeface="Calibri Light"/>
              </a:rPr>
              <a:t> </a:t>
            </a:r>
            <a:r>
              <a:rPr lang="en-NL" sz="2400" err="1">
                <a:latin typeface="+mj-lt"/>
                <a:cs typeface="Calibri Light"/>
              </a:rPr>
              <a:t>verschillende</a:t>
            </a:r>
            <a:r>
              <a:rPr lang="en-NL" sz="2400">
                <a:latin typeface="+mj-lt"/>
                <a:cs typeface="Calibri Light"/>
              </a:rPr>
              <a:t> </a:t>
            </a:r>
            <a:r>
              <a:rPr lang="en-NL" sz="2400" err="1">
                <a:latin typeface="+mj-lt"/>
                <a:cs typeface="Calibri Light"/>
              </a:rPr>
              <a:t>versies</a:t>
            </a:r>
            <a:r>
              <a:rPr lang="en-NL" sz="2400">
                <a:latin typeface="+mj-lt"/>
                <a:cs typeface="Calibri Light"/>
              </a:rPr>
              <a:t> van het product laten </a:t>
            </a:r>
            <a:r>
              <a:rPr lang="en-NL" sz="2400" err="1">
                <a:latin typeface="+mj-lt"/>
                <a:cs typeface="Calibri Light"/>
              </a:rPr>
              <a:t>testen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NL" sz="2800">
              <a:latin typeface="+mj-lt"/>
            </a:endParaRPr>
          </a:p>
          <a:p>
            <a:pPr algn="l"/>
            <a:r>
              <a:rPr lang="en-NL" sz="2800" err="1">
                <a:latin typeface="+mj-lt"/>
              </a:rPr>
              <a:t>Toetsen</a:t>
            </a:r>
            <a:r>
              <a:rPr lang="en-NL" sz="2800">
                <a:latin typeface="+mj-lt"/>
              </a:rPr>
              <a:t> van de </a:t>
            </a:r>
            <a:r>
              <a:rPr lang="en-NL" sz="2800" err="1">
                <a:latin typeface="+mj-lt"/>
              </a:rPr>
              <a:t>PoCs</a:t>
            </a:r>
            <a:r>
              <a:rPr lang="en-NL" sz="2800">
                <a:latin typeface="+mj-lt"/>
              </a:rPr>
              <a:t> op het </a:t>
            </a:r>
            <a:r>
              <a:rPr lang="en-NL" sz="2800" err="1">
                <a:latin typeface="+mj-lt"/>
              </a:rPr>
              <a:t>gebied</a:t>
            </a:r>
            <a:r>
              <a:rPr lang="en-NL" sz="2800">
                <a:latin typeface="+mj-lt"/>
              </a:rPr>
              <a:t> van:</a:t>
            </a:r>
            <a:endParaRPr lang="en-NL" sz="2800">
              <a:latin typeface="+mj-lt"/>
              <a:cs typeface="Calibri Light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 err="1">
                <a:latin typeface="+mj-lt"/>
              </a:rPr>
              <a:t>Toegankelijkheid</a:t>
            </a:r>
            <a:endParaRPr lang="en-NL" sz="2800" err="1">
              <a:latin typeface="+mj-lt"/>
              <a:cs typeface="Calibri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>
                <a:latin typeface="+mj-lt"/>
              </a:rPr>
              <a:t>Privacy</a:t>
            </a:r>
            <a:endParaRPr lang="en-NL" sz="2800">
              <a:latin typeface="+mj-lt"/>
              <a:cs typeface="Calibri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NL" sz="2800" err="1">
                <a:latin typeface="+mj-lt"/>
              </a:rPr>
              <a:t>Informatiebeveiliging</a:t>
            </a:r>
            <a:endParaRPr lang="en-NL" sz="2800" err="1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7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65891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7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Onderzoeksgebieden  - HAN</a:t>
            </a:r>
            <a:endParaRPr lang="en-NL" sz="3600" b="1">
              <a:cs typeface="Calibri Light" panose="020F0302020204030204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F0E3A5B-5D9B-41F9-A1B5-91E54F8AA27A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Verwijderd </a:t>
            </a:r>
            <a:r>
              <a:rPr lang="nl-NL" dirty="0" err="1"/>
              <a:t>WoB</a:t>
            </a:r>
            <a:r>
              <a:rPr lang="nl-NL" dirty="0"/>
              <a:t> 10.2.g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65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04996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8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nl-NL" sz="16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Onderzoeksmethode</a:t>
            </a:r>
            <a:endParaRPr lang="en-NL" sz="3600" u="sn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97786" y="2002367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latin typeface="+mj-lt"/>
              <a:cs typeface="Calibri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A2924B-0CA4-4DB0-AC96-A360FE6795E0}"/>
              </a:ext>
            </a:extLst>
          </p:cNvPr>
          <p:cNvCxnSpPr/>
          <p:nvPr/>
        </p:nvCxnSpPr>
        <p:spPr>
          <a:xfrm flipV="1">
            <a:off x="4246984" y="3722915"/>
            <a:ext cx="727788" cy="3109"/>
          </a:xfrm>
          <a:prstGeom prst="straightConnector1">
            <a:avLst/>
          </a:prstGeom>
          <a:ln w="12700">
            <a:solidFill>
              <a:srgbClr val="ED0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5" descr="A lightbulb">
            <a:extLst>
              <a:ext uri="{FF2B5EF4-FFF2-40B4-BE49-F238E27FC236}">
                <a16:creationId xmlns:a16="http://schemas.microsoft.com/office/drawing/2014/main" id="{F0ECC0E8-E53F-4D0C-858F-31880146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6337" y="307132"/>
            <a:ext cx="6057122" cy="60571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56591-CF06-47A0-A5BA-A1F8D10DE371}"/>
              </a:ext>
            </a:extLst>
          </p:cNvPr>
          <p:cNvCxnSpPr>
            <a:cxnSpLocks/>
          </p:cNvCxnSpPr>
          <p:nvPr/>
        </p:nvCxnSpPr>
        <p:spPr>
          <a:xfrm flipV="1">
            <a:off x="4246984" y="3995058"/>
            <a:ext cx="727788" cy="3109"/>
          </a:xfrm>
          <a:prstGeom prst="straightConnector1">
            <a:avLst/>
          </a:prstGeom>
          <a:ln w="12700">
            <a:solidFill>
              <a:srgbClr val="ED0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C4FB66DC-7F5D-4F47-8BDC-4F1665DD43F4}"/>
              </a:ext>
            </a:extLst>
          </p:cNvPr>
          <p:cNvSpPr txBox="1"/>
          <p:nvPr/>
        </p:nvSpPr>
        <p:spPr>
          <a:xfrm>
            <a:off x="700355" y="308053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cs typeface="Calibri"/>
              </a:rPr>
              <a:t>Verwijderd 10.2.g.</a:t>
            </a:r>
          </a:p>
        </p:txBody>
      </p:sp>
    </p:spTree>
    <p:extLst>
      <p:ext uri="{BB962C8B-B14F-4D97-AF65-F5344CB8AC3E}">
        <p14:creationId xmlns:p14="http://schemas.microsoft.com/office/powerpoint/2010/main" val="358223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76407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692817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dirty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9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sv-SE" sz="1600" b="0" i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</a:t>
            </a:r>
            <a:r>
              <a:rPr lang="nl-NL" sz="3600" u="sng"/>
              <a:t>Geleerde lessen</a:t>
            </a:r>
            <a:endParaRPr lang="en-NL" sz="3600" u="sng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5BC096-155D-4964-904D-41309C501CC2}"/>
              </a:ext>
            </a:extLst>
          </p:cNvPr>
          <p:cNvSpPr txBox="1">
            <a:spLocks/>
          </p:cNvSpPr>
          <p:nvPr/>
        </p:nvSpPr>
        <p:spPr>
          <a:xfrm>
            <a:off x="297786" y="2002367"/>
            <a:ext cx="10515600" cy="36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2DE39-6B57-4522-9669-CE2B0659C9FC}"/>
              </a:ext>
            </a:extLst>
          </p:cNvPr>
          <p:cNvSpPr txBox="1"/>
          <p:nvPr/>
        </p:nvSpPr>
        <p:spPr>
          <a:xfrm>
            <a:off x="1671654" y="2180663"/>
            <a:ext cx="1043653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err="1">
                <a:latin typeface="Calibri Light"/>
                <a:cs typeface="Calibri"/>
              </a:rPr>
              <a:t>Doelgroepen</a:t>
            </a:r>
            <a:r>
              <a:rPr lang="en-GB" sz="2000">
                <a:latin typeface="Calibri Light"/>
                <a:cs typeface="Calibri"/>
              </a:rPr>
              <a:t> die </a:t>
            </a:r>
            <a:r>
              <a:rPr lang="en-GB" sz="2000" err="1">
                <a:latin typeface="Calibri Light"/>
                <a:cs typeface="Calibri"/>
              </a:rPr>
              <a:t>moeilijk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te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bereiken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zijn</a:t>
            </a:r>
            <a:r>
              <a:rPr lang="en-GB" sz="2000">
                <a:latin typeface="Calibri Light"/>
                <a:cs typeface="Calibri"/>
              </a:rPr>
              <a:t>; </a:t>
            </a:r>
            <a:r>
              <a:rPr lang="en-GB" sz="2000" b="1">
                <a:latin typeface="Calibri Light"/>
                <a:cs typeface="Calibri"/>
              </a:rPr>
              <a:t>er is al </a:t>
            </a:r>
            <a:r>
              <a:rPr lang="en-GB" sz="2000" b="1" err="1">
                <a:latin typeface="Calibri Light"/>
                <a:cs typeface="Calibri"/>
              </a:rPr>
              <a:t>veel</a:t>
            </a:r>
            <a:r>
              <a:rPr lang="en-GB" sz="2000" b="1">
                <a:latin typeface="Calibri Light"/>
                <a:cs typeface="Calibri"/>
              </a:rPr>
              <a:t> </a:t>
            </a:r>
            <a:r>
              <a:rPr lang="en-GB" sz="2000" b="1" err="1">
                <a:latin typeface="Calibri Light"/>
                <a:cs typeface="Calibri"/>
              </a:rPr>
              <a:t>onderzoek</a:t>
            </a:r>
            <a:r>
              <a:rPr lang="en-GB" sz="2000" b="1">
                <a:latin typeface="Calibri Light"/>
                <a:cs typeface="Calibri"/>
              </a:rPr>
              <a:t> </a:t>
            </a:r>
            <a:r>
              <a:rPr lang="en-GB" sz="2000" b="1" err="1">
                <a:latin typeface="Calibri Light"/>
                <a:cs typeface="Calibri"/>
              </a:rPr>
              <a:t>gedaan</a:t>
            </a:r>
            <a:r>
              <a:rPr lang="en-GB" sz="2000">
                <a:latin typeface="Calibri Light"/>
                <a:cs typeface="Calibri"/>
              </a:rPr>
              <a:t>, </a:t>
            </a:r>
            <a:r>
              <a:rPr lang="en-GB" sz="2000" err="1">
                <a:latin typeface="Calibri Light"/>
                <a:cs typeface="Calibri"/>
              </a:rPr>
              <a:t>gebruik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dit</a:t>
            </a:r>
            <a:r>
              <a:rPr lang="en-GB" sz="2000">
                <a:latin typeface="Calibri Light"/>
                <a:cs typeface="Calibri"/>
              </a:rPr>
              <a:t>!</a:t>
            </a:r>
          </a:p>
          <a:p>
            <a:pPr marL="285750" indent="-285750">
              <a:buFont typeface="Arial"/>
              <a:buChar char="•"/>
            </a:pPr>
            <a:r>
              <a:rPr lang="en-GB" sz="2000">
                <a:latin typeface="Calibri Light"/>
                <a:ea typeface="+mn-lt"/>
                <a:cs typeface="+mn-lt"/>
                <a:hlinkClick r:id="rId3"/>
              </a:rPr>
              <a:t>https://inclusie.gebruikercentraal.nl/</a:t>
            </a:r>
            <a:endParaRPr lang="en-GB" sz="2000">
              <a:latin typeface="Calibri Light"/>
              <a:ea typeface="+mn-lt"/>
              <a:cs typeface="+mn-lt"/>
            </a:endParaRPr>
          </a:p>
          <a:p>
            <a:endParaRPr lang="en-GB" sz="2000">
              <a:latin typeface="Calibri Light"/>
              <a:cs typeface="Calibri"/>
            </a:endParaRPr>
          </a:p>
          <a:p>
            <a:r>
              <a:rPr lang="en-GB" sz="2000">
                <a:latin typeface="Calibri Light"/>
                <a:cs typeface="Calibri"/>
              </a:rPr>
              <a:t>Het </a:t>
            </a:r>
            <a:r>
              <a:rPr lang="en-GB" sz="2000" err="1">
                <a:latin typeface="Calibri Light"/>
                <a:cs typeface="Calibri"/>
              </a:rPr>
              <a:t>hoeft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niet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altijd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uitgebreid</a:t>
            </a:r>
            <a:r>
              <a:rPr lang="en-GB" sz="2000">
                <a:latin typeface="Calibri Light"/>
                <a:cs typeface="Calibri"/>
              </a:rPr>
              <a:t> of </a:t>
            </a:r>
            <a:r>
              <a:rPr lang="en-GB" sz="2000" err="1">
                <a:latin typeface="Calibri Light"/>
                <a:cs typeface="Calibri"/>
              </a:rPr>
              <a:t>ingewikkeld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te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zijn</a:t>
            </a:r>
            <a:r>
              <a:rPr lang="en-GB" sz="2000">
                <a:latin typeface="Calibri Light"/>
                <a:cs typeface="Calibri"/>
              </a:rPr>
              <a:t> om </a:t>
            </a:r>
            <a:r>
              <a:rPr lang="en-GB" sz="2000" err="1">
                <a:latin typeface="Calibri Light"/>
                <a:cs typeface="Calibri"/>
              </a:rPr>
              <a:t>een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bepaalde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groep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te</a:t>
            </a:r>
            <a:r>
              <a:rPr lang="en-GB" sz="2000">
                <a:latin typeface="Calibri Light"/>
                <a:cs typeface="Calibri"/>
              </a:rPr>
              <a:t> </a:t>
            </a:r>
            <a:r>
              <a:rPr lang="en-GB" sz="2000" err="1">
                <a:latin typeface="Calibri Light"/>
                <a:cs typeface="Calibri"/>
              </a:rPr>
              <a:t>betrekken</a:t>
            </a:r>
            <a:endParaRPr lang="en-GB" sz="2000">
              <a:latin typeface="Calibri Light"/>
              <a:cs typeface="Calibri"/>
            </a:endParaRPr>
          </a:p>
          <a:p>
            <a:endParaRPr lang="en-GB" sz="2000">
              <a:latin typeface="Calibri Light"/>
              <a:cs typeface="Calibri"/>
            </a:endParaRPr>
          </a:p>
          <a:p>
            <a:r>
              <a:rPr lang="en-GB" sz="2000">
                <a:latin typeface="Calibri Light"/>
                <a:cs typeface="Calibri"/>
              </a:rPr>
              <a:t>Je </a:t>
            </a:r>
            <a:r>
              <a:rPr lang="en-GB" sz="2000" err="1">
                <a:latin typeface="Calibri Light"/>
                <a:cs typeface="Calibri"/>
              </a:rPr>
              <a:t>leert</a:t>
            </a:r>
            <a:r>
              <a:rPr lang="en-GB" sz="2000">
                <a:latin typeface="Calibri Light"/>
                <a:cs typeface="Calibri"/>
              </a:rPr>
              <a:t> al heel </a:t>
            </a:r>
            <a:r>
              <a:rPr lang="en-GB" sz="2000" err="1">
                <a:latin typeface="Calibri Light"/>
                <a:cs typeface="Calibri"/>
              </a:rPr>
              <a:t>veel</a:t>
            </a:r>
            <a:r>
              <a:rPr lang="en-GB" sz="2000">
                <a:latin typeface="Calibri Light"/>
                <a:cs typeface="Calibri"/>
              </a:rPr>
              <a:t> van de </a:t>
            </a:r>
            <a:r>
              <a:rPr lang="en-GB" sz="2000" err="1">
                <a:latin typeface="Calibri Light"/>
                <a:cs typeface="Calibri"/>
              </a:rPr>
              <a:t>doelgroep</a:t>
            </a:r>
            <a:r>
              <a:rPr lang="en-GB" sz="2000">
                <a:latin typeface="Calibri Light"/>
                <a:cs typeface="Calibri"/>
              </a:rPr>
              <a:t> door het </a:t>
            </a:r>
            <a:r>
              <a:rPr lang="en-GB" sz="2000" err="1">
                <a:latin typeface="Calibri Light"/>
                <a:cs typeface="Calibri"/>
              </a:rPr>
              <a:t>organiseren</a:t>
            </a:r>
            <a:r>
              <a:rPr lang="en-GB" sz="2000">
                <a:latin typeface="Calibri Light"/>
                <a:cs typeface="Calibri"/>
              </a:rPr>
              <a:t> van </a:t>
            </a:r>
            <a:r>
              <a:rPr lang="en-GB" sz="2000" err="1">
                <a:latin typeface="Calibri Light"/>
                <a:cs typeface="Calibri"/>
              </a:rPr>
              <a:t>gebruiksonderzoek</a:t>
            </a:r>
            <a:endParaRPr lang="en-GB" sz="2000">
              <a:latin typeface="Calibri Light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84250F-3CD0-495B-91F6-158FF9E025F0}"/>
              </a:ext>
            </a:extLst>
          </p:cNvPr>
          <p:cNvCxnSpPr/>
          <p:nvPr/>
        </p:nvCxnSpPr>
        <p:spPr>
          <a:xfrm flipV="1">
            <a:off x="1136779" y="2377752"/>
            <a:ext cx="440095" cy="3109"/>
          </a:xfrm>
          <a:prstGeom prst="straightConnector1">
            <a:avLst/>
          </a:prstGeom>
          <a:ln w="28575">
            <a:solidFill>
              <a:srgbClr val="ED0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7C64A6-1414-42BA-8944-1CF0BFAC2221}"/>
              </a:ext>
            </a:extLst>
          </p:cNvPr>
          <p:cNvCxnSpPr/>
          <p:nvPr/>
        </p:nvCxnSpPr>
        <p:spPr>
          <a:xfrm flipV="1">
            <a:off x="1141444" y="3299927"/>
            <a:ext cx="440095" cy="3109"/>
          </a:xfrm>
          <a:prstGeom prst="straightConnector1">
            <a:avLst/>
          </a:prstGeom>
          <a:ln w="28575">
            <a:solidFill>
              <a:srgbClr val="ED0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A41B46-395C-4431-A0CF-2A5FB2481528}"/>
              </a:ext>
            </a:extLst>
          </p:cNvPr>
          <p:cNvCxnSpPr/>
          <p:nvPr/>
        </p:nvCxnSpPr>
        <p:spPr>
          <a:xfrm flipV="1">
            <a:off x="1141444" y="3890866"/>
            <a:ext cx="440095" cy="3109"/>
          </a:xfrm>
          <a:prstGeom prst="straightConnector1">
            <a:avLst/>
          </a:prstGeom>
          <a:ln w="28575">
            <a:solidFill>
              <a:srgbClr val="ED0C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9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2D46A3-777F-40D2-B3A3-EA5D606C6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68952-F1C5-453E-8636-010BFAF48C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E38D0-5B8D-4585-B3CB-B9BBFFF639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Breedbeeld</PresentationFormat>
  <Slides>14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Coen Goebel</dc:creator>
  <cp:revision>24</cp:revision>
  <dcterms:created xsi:type="dcterms:W3CDTF">2021-03-01T11:29:10Z</dcterms:created>
  <dcterms:modified xsi:type="dcterms:W3CDTF">2021-09-15T17:37:19Z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