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84" r:id="rId6"/>
    <p:sldId id="300" r:id="rId7"/>
    <p:sldId id="288" r:id="rId8"/>
    <p:sldId id="305" r:id="rId9"/>
    <p:sldId id="287" r:id="rId10"/>
    <p:sldId id="301" r:id="rId11"/>
    <p:sldId id="303" r:id="rId12"/>
    <p:sldId id="307" r:id="rId13"/>
    <p:sldId id="306" r:id="rId14"/>
    <p:sldId id="309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C9B"/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A815D-613E-3C6B-FB34-90A9AA622F45}" v="59" dt="2021-03-04T13:50:32.128"/>
    <p1510:client id="{2B6B7397-E585-869D-79FF-42BA4C6618DA}" v="102" dt="2021-03-04T12:55:43.303"/>
    <p1510:client id="{47840127-0D25-479C-8312-DB9A2600B472}" v="12" dt="2021-09-15T17:52:14.653"/>
    <p1510:client id="{4817F403-0148-42DF-AAC2-AC42493AA647}" v="3" dt="2021-04-01T07:05:09.326"/>
    <p1510:client id="{4C6528B7-B99D-49A0-949F-D330D9DFEF6C}" v="870" dt="2021-03-31T10:07:15.352"/>
    <p1510:client id="{5C9A9E92-AD68-40AB-8BE5-45B1FC9F0F92}" v="99" dt="2021-03-31T08:22:43.438"/>
    <p1510:client id="{61FCE85D-0A7D-45B7-A289-DB4C662E0C7A}" v="120" dt="2021-03-31T07:45:17.995"/>
    <p1510:client id="{6D9552F4-5161-4E91-BDA1-0642C16CF179}" v="46" dt="2021-03-04T12:42:53.574"/>
    <p1510:client id="{7573F408-47AF-4A9D-89A8-D4D87B1D794C}" v="72" dt="2021-03-05T08:33:52.712"/>
    <p1510:client id="{8273A66E-453C-F940-A93C-40282D5F122B}" v="28" dt="2021-03-04T14:08:57.230"/>
    <p1510:client id="{9C9A5C22-A476-473E-961B-2923D4D41642}" v="10" dt="2021-03-05T08:53:05.605"/>
    <p1510:client id="{AB51A660-82C4-4BB8-9874-4B201DA032B7}" v="11" dt="2021-09-13T18:17:02.631"/>
    <p1510:client id="{BE507EE8-CF27-4D14-B99B-C3B10E2A8A98}" v="448" dt="2021-04-01T08:17:14.412"/>
    <p1510:client id="{FA63F2E1-8D83-4A57-A8E1-1C16B33E6ED8}" v="42" dt="2021-04-01T07:59:29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9"/>
  </p:normalViewPr>
  <p:slideViewPr>
    <p:cSldViewPr snapToGrid="0">
      <p:cViewPr varScale="1">
        <p:scale>
          <a:sx n="104" d="100"/>
          <a:sy n="104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o Potters" userId="S::m.potters_tele-bs.com#ext#@old.onmicrosoft.com::83c792f1-8e10-46eb-9d5e-f12296ae9b80" providerId="AD" clId="Web-{47840127-0D25-479C-8312-DB9A2600B472}"/>
    <pc:docChg chg="modSld">
      <pc:chgData name="Marjo Potters" userId="S::m.potters_tele-bs.com#ext#@old.onmicrosoft.com::83c792f1-8e10-46eb-9d5e-f12296ae9b80" providerId="AD" clId="Web-{47840127-0D25-479C-8312-DB9A2600B472}" dt="2021-09-15T17:52:14.653" v="11" actId="1076"/>
      <pc:docMkLst>
        <pc:docMk/>
      </pc:docMkLst>
      <pc:sldChg chg="addSp delSp">
        <pc:chgData name="Marjo Potters" userId="S::m.potters_tele-bs.com#ext#@old.onmicrosoft.com::83c792f1-8e10-46eb-9d5e-f12296ae9b80" providerId="AD" clId="Web-{47840127-0D25-479C-8312-DB9A2600B472}" dt="2021-09-15T17:51:57.137" v="6"/>
        <pc:sldMkLst>
          <pc:docMk/>
          <pc:sldMk cId="2496658168" sldId="301"/>
        </pc:sldMkLst>
        <pc:spChg chg="del">
          <ac:chgData name="Marjo Potters" userId="S::m.potters_tele-bs.com#ext#@old.onmicrosoft.com::83c792f1-8e10-46eb-9d5e-f12296ae9b80" providerId="AD" clId="Web-{47840127-0D25-479C-8312-DB9A2600B472}" dt="2021-09-15T17:51:55.059" v="5"/>
          <ac:spMkLst>
            <pc:docMk/>
            <pc:sldMk cId="2496658168" sldId="301"/>
            <ac:spMk id="11" creationId="{BB5BC096-155D-4964-904D-41309C501CC2}"/>
          </ac:spMkLst>
        </pc:spChg>
        <pc:spChg chg="add">
          <ac:chgData name="Marjo Potters" userId="S::m.potters_tele-bs.com#ext#@old.onmicrosoft.com::83c792f1-8e10-46eb-9d5e-f12296ae9b80" providerId="AD" clId="Web-{47840127-0D25-479C-8312-DB9A2600B472}" dt="2021-09-15T17:51:57.137" v="6"/>
          <ac:spMkLst>
            <pc:docMk/>
            <pc:sldMk cId="2496658168" sldId="301"/>
            <ac:spMk id="13" creationId="{5C8246C1-41D2-457E-A819-A9469068AC60}"/>
          </ac:spMkLst>
        </pc:spChg>
        <pc:picChg chg="del">
          <ac:chgData name="Marjo Potters" userId="S::m.potters_tele-bs.com#ext#@old.onmicrosoft.com::83c792f1-8e10-46eb-9d5e-f12296ae9b80" providerId="AD" clId="Web-{47840127-0D25-479C-8312-DB9A2600B472}" dt="2021-09-15T17:51:55.059" v="4"/>
          <ac:picMkLst>
            <pc:docMk/>
            <pc:sldMk cId="2496658168" sldId="301"/>
            <ac:picMk id="2" creationId="{FA5CB759-5840-4DC1-942E-5F3F71B8411D}"/>
          </ac:picMkLst>
        </pc:picChg>
        <pc:picChg chg="del">
          <ac:chgData name="Marjo Potters" userId="S::m.potters_tele-bs.com#ext#@old.onmicrosoft.com::83c792f1-8e10-46eb-9d5e-f12296ae9b80" providerId="AD" clId="Web-{47840127-0D25-479C-8312-DB9A2600B472}" dt="2021-09-15T17:51:55.059" v="3"/>
          <ac:picMkLst>
            <pc:docMk/>
            <pc:sldMk cId="2496658168" sldId="301"/>
            <ac:picMk id="3" creationId="{05C9BDB7-E2E6-4B92-90D1-AA5A41A2555B}"/>
          </ac:picMkLst>
        </pc:picChg>
        <pc:picChg chg="del">
          <ac:chgData name="Marjo Potters" userId="S::m.potters_tele-bs.com#ext#@old.onmicrosoft.com::83c792f1-8e10-46eb-9d5e-f12296ae9b80" providerId="AD" clId="Web-{47840127-0D25-479C-8312-DB9A2600B472}" dt="2021-09-15T17:51:55.059" v="2"/>
          <ac:picMkLst>
            <pc:docMk/>
            <pc:sldMk cId="2496658168" sldId="301"/>
            <ac:picMk id="4" creationId="{55BAAAC2-4905-4928-829B-20070521C7C6}"/>
          </ac:picMkLst>
        </pc:picChg>
        <pc:picChg chg="del">
          <ac:chgData name="Marjo Potters" userId="S::m.potters_tele-bs.com#ext#@old.onmicrosoft.com::83c792f1-8e10-46eb-9d5e-f12296ae9b80" providerId="AD" clId="Web-{47840127-0D25-479C-8312-DB9A2600B472}" dt="2021-09-15T17:51:55.059" v="1"/>
          <ac:picMkLst>
            <pc:docMk/>
            <pc:sldMk cId="2496658168" sldId="301"/>
            <ac:picMk id="9" creationId="{B8BE102D-E47C-47CA-88C0-FC9D988324F5}"/>
          </ac:picMkLst>
        </pc:picChg>
        <pc:picChg chg="del">
          <ac:chgData name="Marjo Potters" userId="S::m.potters_tele-bs.com#ext#@old.onmicrosoft.com::83c792f1-8e10-46eb-9d5e-f12296ae9b80" providerId="AD" clId="Web-{47840127-0D25-479C-8312-DB9A2600B472}" dt="2021-09-15T17:51:55.059" v="0"/>
          <ac:picMkLst>
            <pc:docMk/>
            <pc:sldMk cId="2496658168" sldId="301"/>
            <ac:picMk id="12" creationId="{6DF7AE7A-0FB9-4007-B0F2-366B39E6597A}"/>
          </ac:picMkLst>
        </pc:picChg>
      </pc:sldChg>
      <pc:sldChg chg="addSp delSp">
        <pc:chgData name="Marjo Potters" userId="S::m.potters_tele-bs.com#ext#@old.onmicrosoft.com::83c792f1-8e10-46eb-9d5e-f12296ae9b80" providerId="AD" clId="Web-{47840127-0D25-479C-8312-DB9A2600B472}" dt="2021-09-15T17:52:03.434" v="8"/>
        <pc:sldMkLst>
          <pc:docMk/>
          <pc:sldMk cId="3582236439" sldId="303"/>
        </pc:sldMkLst>
        <pc:spChg chg="del">
          <ac:chgData name="Marjo Potters" userId="S::m.potters_tele-bs.com#ext#@old.onmicrosoft.com::83c792f1-8e10-46eb-9d5e-f12296ae9b80" providerId="AD" clId="Web-{47840127-0D25-479C-8312-DB9A2600B472}" dt="2021-09-15T17:52:01.497" v="7"/>
          <ac:spMkLst>
            <pc:docMk/>
            <pc:sldMk cId="3582236439" sldId="303"/>
            <ac:spMk id="2" creationId="{0FE2DE39-6B57-4522-9669-CE2B0659C9FC}"/>
          </ac:spMkLst>
        </pc:spChg>
        <pc:spChg chg="add">
          <ac:chgData name="Marjo Potters" userId="S::m.potters_tele-bs.com#ext#@old.onmicrosoft.com::83c792f1-8e10-46eb-9d5e-f12296ae9b80" providerId="AD" clId="Web-{47840127-0D25-479C-8312-DB9A2600B472}" dt="2021-09-15T17:52:03.434" v="8"/>
          <ac:spMkLst>
            <pc:docMk/>
            <pc:sldMk cId="3582236439" sldId="303"/>
            <ac:spMk id="12" creationId="{5C8246C1-41D2-457E-A819-A9469068AC60}"/>
          </ac:spMkLst>
        </pc:spChg>
      </pc:sldChg>
      <pc:sldChg chg="addSp delSp modSp">
        <pc:chgData name="Marjo Potters" userId="S::m.potters_tele-bs.com#ext#@old.onmicrosoft.com::83c792f1-8e10-46eb-9d5e-f12296ae9b80" providerId="AD" clId="Web-{47840127-0D25-479C-8312-DB9A2600B472}" dt="2021-09-15T17:52:14.653" v="11" actId="1076"/>
        <pc:sldMkLst>
          <pc:docMk/>
          <pc:sldMk cId="1127475003" sldId="307"/>
        </pc:sldMkLst>
        <pc:spChg chg="add mod">
          <ac:chgData name="Marjo Potters" userId="S::m.potters_tele-bs.com#ext#@old.onmicrosoft.com::83c792f1-8e10-46eb-9d5e-f12296ae9b80" providerId="AD" clId="Web-{47840127-0D25-479C-8312-DB9A2600B472}" dt="2021-09-15T17:52:14.653" v="11" actId="1076"/>
          <ac:spMkLst>
            <pc:docMk/>
            <pc:sldMk cId="1127475003" sldId="307"/>
            <ac:spMk id="10" creationId="{5C8246C1-41D2-457E-A819-A9469068AC60}"/>
          </ac:spMkLst>
        </pc:spChg>
        <pc:picChg chg="del">
          <ac:chgData name="Marjo Potters" userId="S::m.potters_tele-bs.com#ext#@old.onmicrosoft.com::83c792f1-8e10-46eb-9d5e-f12296ae9b80" providerId="AD" clId="Web-{47840127-0D25-479C-8312-DB9A2600B472}" dt="2021-09-15T17:52:09.591" v="9"/>
          <ac:picMkLst>
            <pc:docMk/>
            <pc:sldMk cId="1127475003" sldId="307"/>
            <ac:picMk id="2" creationId="{27CF4099-D4C6-BC47-828A-34034442F57C}"/>
          </ac:picMkLst>
        </pc:picChg>
      </pc:sldChg>
    </pc:docChg>
  </pc:docChgLst>
  <pc:docChgLst>
    <pc:chgData name="Erik van den Heuvel2" userId="S::erik.vanden.heuvel_arnhem.nl#ext#@old.onmicrosoft.com::0e8ca815-56d4-45ef-95b0-a907d487a16d" providerId="AD" clId="Web-{AB51A660-82C4-4BB8-9874-4B201DA032B7}"/>
    <pc:docChg chg="modSld">
      <pc:chgData name="Erik van den Heuvel2" userId="S::erik.vanden.heuvel_arnhem.nl#ext#@old.onmicrosoft.com::0e8ca815-56d4-45ef-95b0-a907d487a16d" providerId="AD" clId="Web-{AB51A660-82C4-4BB8-9874-4B201DA032B7}" dt="2021-09-13T18:17:01.881" v="4" actId="20577"/>
      <pc:docMkLst>
        <pc:docMk/>
      </pc:docMkLst>
      <pc:sldChg chg="modSp">
        <pc:chgData name="Erik van den Heuvel2" userId="S::erik.vanden.heuvel_arnhem.nl#ext#@old.onmicrosoft.com::0e8ca815-56d4-45ef-95b0-a907d487a16d" providerId="AD" clId="Web-{AB51A660-82C4-4BB8-9874-4B201DA032B7}" dt="2021-09-13T18:17:01.881" v="4" actId="20577"/>
        <pc:sldMkLst>
          <pc:docMk/>
          <pc:sldMk cId="4294801366" sldId="256"/>
        </pc:sldMkLst>
        <pc:spChg chg="mod">
          <ac:chgData name="Erik van den Heuvel2" userId="S::erik.vanden.heuvel_arnhem.nl#ext#@old.onmicrosoft.com::0e8ca815-56d4-45ef-95b0-a907d487a16d" providerId="AD" clId="Web-{AB51A660-82C4-4BB8-9874-4B201DA032B7}" dt="2021-09-13T18:17:01.881" v="4" actId="20577"/>
          <ac:spMkLst>
            <pc:docMk/>
            <pc:sldMk cId="4294801366" sldId="256"/>
            <ac:spMk id="6" creationId="{E93E7704-76BD-46DC-9F0C-BEC31915282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DD8D5-5D6B-BE43-AD8A-DD15159C5A4E}" type="doc">
      <dgm:prSet loTypeId="urn:microsoft.com/office/officeart/2005/8/layout/hProcess10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E5D6404-AF75-484A-957A-CC19E9D2D826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 dirty="0">
              <a:solidFill>
                <a:sysClr val="windowText" lastClr="000000"/>
              </a:solidFill>
              <a:latin typeface="+mj-lt"/>
            </a:rPr>
            <a:t>ID </a:t>
          </a:r>
          <a:r>
            <a:rPr lang="en-GB" sz="2600" b="1" dirty="0" err="1">
              <a:solidFill>
                <a:sysClr val="windowText" lastClr="000000"/>
              </a:solidFill>
              <a:latin typeface="+mj-lt"/>
            </a:rPr>
            <a:t>Belln</a:t>
          </a:r>
          <a:endParaRPr lang="en-GB" sz="2600" b="1" dirty="0">
            <a:solidFill>
              <a:sysClr val="windowText" lastClr="000000"/>
            </a:solidFill>
            <a:latin typeface="+mj-lt"/>
          </a:endParaRPr>
        </a:p>
      </dgm:t>
    </dgm:pt>
    <dgm:pt modelId="{CA4673D6-602F-3E4F-A459-9113A6913600}" type="parTrans" cxnId="{F09EC2DD-72BB-AF4B-81DD-0C92B626739A}">
      <dgm:prSet/>
      <dgm:spPr/>
      <dgm:t>
        <a:bodyPr/>
        <a:lstStyle/>
        <a:p>
          <a:endParaRPr lang="en-GB"/>
        </a:p>
      </dgm:t>
    </dgm:pt>
    <dgm:pt modelId="{897F5738-B42D-C846-9769-23F84821F33B}" type="sibTrans" cxnId="{F09EC2DD-72BB-AF4B-81DD-0C92B626739A}">
      <dgm:prSet/>
      <dgm:spPr/>
      <dgm:t>
        <a:bodyPr/>
        <a:lstStyle/>
        <a:p>
          <a:endParaRPr lang="en-GB"/>
        </a:p>
      </dgm:t>
    </dgm:pt>
    <dgm:pt modelId="{99DEE359-5798-BE49-B5A4-BA35C0C1D9B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>
              <a:solidFill>
                <a:sysClr val="windowText" lastClr="000000"/>
              </a:solidFill>
              <a:latin typeface="+mj-lt"/>
            </a:rPr>
            <a:t>ID Contact</a:t>
          </a:r>
        </a:p>
      </dgm:t>
    </dgm:pt>
    <dgm:pt modelId="{67D622EC-893B-754D-BC5B-5F7AC7DF35CF}" type="parTrans" cxnId="{880D4C4F-C8F6-BA46-8B0D-9DFC630F67DF}">
      <dgm:prSet/>
      <dgm:spPr/>
      <dgm:t>
        <a:bodyPr/>
        <a:lstStyle/>
        <a:p>
          <a:endParaRPr lang="en-GB"/>
        </a:p>
      </dgm:t>
    </dgm:pt>
    <dgm:pt modelId="{B065F78A-C72F-BD41-9294-EA16169163F1}" type="sibTrans" cxnId="{880D4C4F-C8F6-BA46-8B0D-9DFC630F67DF}">
      <dgm:prSet/>
      <dgm:spPr/>
      <dgm:t>
        <a:bodyPr/>
        <a:lstStyle/>
        <a:p>
          <a:endParaRPr lang="en-GB"/>
        </a:p>
      </dgm:t>
    </dgm:pt>
    <dgm:pt modelId="{8237B9FD-F9EC-AC41-B585-17C28D089E43}" type="pres">
      <dgm:prSet presAssocID="{F98DD8D5-5D6B-BE43-AD8A-DD15159C5A4E}" presName="Name0" presStyleCnt="0">
        <dgm:presLayoutVars>
          <dgm:dir/>
          <dgm:resizeHandles val="exact"/>
        </dgm:presLayoutVars>
      </dgm:prSet>
      <dgm:spPr/>
    </dgm:pt>
    <dgm:pt modelId="{4545CE96-CD32-2D4A-8E2E-142AFBFEFAB2}" type="pres">
      <dgm:prSet presAssocID="{8E5D6404-AF75-484A-957A-CC19E9D2D826}" presName="composite" presStyleCnt="0"/>
      <dgm:spPr/>
    </dgm:pt>
    <dgm:pt modelId="{8CE310DA-DFAF-9E41-953B-B6FED47C53C6}" type="pres">
      <dgm:prSet presAssocID="{8E5D6404-AF75-484A-957A-CC19E9D2D826}" presName="imagSh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</dgm:spPr>
    </dgm:pt>
    <dgm:pt modelId="{0B65B849-6AA6-454B-BF09-10A0356045DA}" type="pres">
      <dgm:prSet presAssocID="{8E5D6404-AF75-484A-957A-CC19E9D2D826}" presName="txNode" presStyleLbl="node1" presStyleIdx="0" presStyleCnt="2" custLinFactNeighborX="9621" custLinFactNeighborY="16142">
        <dgm:presLayoutVars>
          <dgm:bulletEnabled val="1"/>
        </dgm:presLayoutVars>
      </dgm:prSet>
      <dgm:spPr/>
    </dgm:pt>
    <dgm:pt modelId="{06FE11AA-C665-4A46-B521-014BA75B9C1A}" type="pres">
      <dgm:prSet presAssocID="{897F5738-B42D-C846-9769-23F84821F33B}" presName="sibTrans" presStyleLbl="sibTrans2D1" presStyleIdx="0" presStyleCnt="1" custLinFactNeighborX="13408" custLinFactNeighborY="-10748"/>
      <dgm:spPr/>
    </dgm:pt>
    <dgm:pt modelId="{A4BBC1A3-39DC-0541-9C6E-618DE7CFDE45}" type="pres">
      <dgm:prSet presAssocID="{897F5738-B42D-C846-9769-23F84821F33B}" presName="connTx" presStyleLbl="sibTrans2D1" presStyleIdx="0" presStyleCnt="1"/>
      <dgm:spPr/>
    </dgm:pt>
    <dgm:pt modelId="{E9F45FF2-F367-BB46-AE4F-445DD37F040F}" type="pres">
      <dgm:prSet presAssocID="{99DEE359-5798-BE49-B5A4-BA35C0C1D9B4}" presName="composite" presStyleCnt="0"/>
      <dgm:spPr/>
    </dgm:pt>
    <dgm:pt modelId="{EBA8A70B-9093-7A4A-A823-4FD41DBF2C3A}" type="pres">
      <dgm:prSet presAssocID="{99DEE359-5798-BE49-B5A4-BA35C0C1D9B4}" presName="imagSh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05E9278-FD1C-F345-B8F5-349AB1FEAB39}" type="pres">
      <dgm:prSet presAssocID="{99DEE359-5798-BE49-B5A4-BA35C0C1D9B4}" presName="txNode" presStyleLbl="node1" presStyleIdx="1" presStyleCnt="2" custLinFactNeighborX="9621" custLinFactNeighborY="16142">
        <dgm:presLayoutVars>
          <dgm:bulletEnabled val="1"/>
        </dgm:presLayoutVars>
      </dgm:prSet>
      <dgm:spPr/>
    </dgm:pt>
  </dgm:ptLst>
  <dgm:cxnLst>
    <dgm:cxn modelId="{8B9C676F-B242-49FD-9268-AB5655109037}" type="presOf" srcId="{897F5738-B42D-C846-9769-23F84821F33B}" destId="{06FE11AA-C665-4A46-B521-014BA75B9C1A}" srcOrd="0" destOrd="0" presId="urn:microsoft.com/office/officeart/2005/8/layout/hProcess10"/>
    <dgm:cxn modelId="{880D4C4F-C8F6-BA46-8B0D-9DFC630F67DF}" srcId="{F98DD8D5-5D6B-BE43-AD8A-DD15159C5A4E}" destId="{99DEE359-5798-BE49-B5A4-BA35C0C1D9B4}" srcOrd="1" destOrd="0" parTransId="{67D622EC-893B-754D-BC5B-5F7AC7DF35CF}" sibTransId="{B065F78A-C72F-BD41-9294-EA16169163F1}"/>
    <dgm:cxn modelId="{EA4A4898-ED4B-4478-B2B4-0671D5E6679C}" type="presOf" srcId="{897F5738-B42D-C846-9769-23F84821F33B}" destId="{A4BBC1A3-39DC-0541-9C6E-618DE7CFDE45}" srcOrd="1" destOrd="0" presId="urn:microsoft.com/office/officeart/2005/8/layout/hProcess10"/>
    <dgm:cxn modelId="{A5776FA9-9D27-4C17-9AD8-D44ADB32CD84}" type="presOf" srcId="{8E5D6404-AF75-484A-957A-CC19E9D2D826}" destId="{0B65B849-6AA6-454B-BF09-10A0356045DA}" srcOrd="0" destOrd="0" presId="urn:microsoft.com/office/officeart/2005/8/layout/hProcess10"/>
    <dgm:cxn modelId="{4C48F5A9-32BE-48F2-86FF-9D3CA0804C35}" type="presOf" srcId="{99DEE359-5798-BE49-B5A4-BA35C0C1D9B4}" destId="{C05E9278-FD1C-F345-B8F5-349AB1FEAB39}" srcOrd="0" destOrd="0" presId="urn:microsoft.com/office/officeart/2005/8/layout/hProcess10"/>
    <dgm:cxn modelId="{F09EC2DD-72BB-AF4B-81DD-0C92B626739A}" srcId="{F98DD8D5-5D6B-BE43-AD8A-DD15159C5A4E}" destId="{8E5D6404-AF75-484A-957A-CC19E9D2D826}" srcOrd="0" destOrd="0" parTransId="{CA4673D6-602F-3E4F-A459-9113A6913600}" sibTransId="{897F5738-B42D-C846-9769-23F84821F33B}"/>
    <dgm:cxn modelId="{C3AC63ED-11B4-A54B-9C8E-031D44D047C9}" type="presOf" srcId="{F98DD8D5-5D6B-BE43-AD8A-DD15159C5A4E}" destId="{8237B9FD-F9EC-AC41-B585-17C28D089E43}" srcOrd="0" destOrd="0" presId="urn:microsoft.com/office/officeart/2005/8/layout/hProcess10"/>
    <dgm:cxn modelId="{85D1619B-762D-4A08-8330-3FD6264696E7}" type="presParOf" srcId="{8237B9FD-F9EC-AC41-B585-17C28D089E43}" destId="{4545CE96-CD32-2D4A-8E2E-142AFBFEFAB2}" srcOrd="0" destOrd="0" presId="urn:microsoft.com/office/officeart/2005/8/layout/hProcess10"/>
    <dgm:cxn modelId="{0F8A5CB0-34F6-4321-B6FB-591E5F3051DC}" type="presParOf" srcId="{4545CE96-CD32-2D4A-8E2E-142AFBFEFAB2}" destId="{8CE310DA-DFAF-9E41-953B-B6FED47C53C6}" srcOrd="0" destOrd="0" presId="urn:microsoft.com/office/officeart/2005/8/layout/hProcess10"/>
    <dgm:cxn modelId="{E9F42FB6-9876-4E1F-B674-CAEB4D415D5F}" type="presParOf" srcId="{4545CE96-CD32-2D4A-8E2E-142AFBFEFAB2}" destId="{0B65B849-6AA6-454B-BF09-10A0356045DA}" srcOrd="1" destOrd="0" presId="urn:microsoft.com/office/officeart/2005/8/layout/hProcess10"/>
    <dgm:cxn modelId="{B88B4706-4DF1-4B98-A16F-A879FEF28903}" type="presParOf" srcId="{8237B9FD-F9EC-AC41-B585-17C28D089E43}" destId="{06FE11AA-C665-4A46-B521-014BA75B9C1A}" srcOrd="1" destOrd="0" presId="urn:microsoft.com/office/officeart/2005/8/layout/hProcess10"/>
    <dgm:cxn modelId="{A5E5E024-35E5-47D2-BFA6-4BAC6C3E4080}" type="presParOf" srcId="{06FE11AA-C665-4A46-B521-014BA75B9C1A}" destId="{A4BBC1A3-39DC-0541-9C6E-618DE7CFDE45}" srcOrd="0" destOrd="0" presId="urn:microsoft.com/office/officeart/2005/8/layout/hProcess10"/>
    <dgm:cxn modelId="{89BBD3F8-42BD-47DC-A188-F635AA975C77}" type="presParOf" srcId="{8237B9FD-F9EC-AC41-B585-17C28D089E43}" destId="{E9F45FF2-F367-BB46-AE4F-445DD37F040F}" srcOrd="2" destOrd="0" presId="urn:microsoft.com/office/officeart/2005/8/layout/hProcess10"/>
    <dgm:cxn modelId="{93A63751-C0C9-47AB-9175-0ED1AA0EB9EA}" type="presParOf" srcId="{E9F45FF2-F367-BB46-AE4F-445DD37F040F}" destId="{EBA8A70B-9093-7A4A-A823-4FD41DBF2C3A}" srcOrd="0" destOrd="0" presId="urn:microsoft.com/office/officeart/2005/8/layout/hProcess10"/>
    <dgm:cxn modelId="{48B6BEE7-077A-4316-8243-8154919C9E91}" type="presParOf" srcId="{E9F45FF2-F367-BB46-AE4F-445DD37F040F}" destId="{C05E9278-FD1C-F345-B8F5-349AB1FEAB3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9457C-7E49-47EB-B6C3-A884AC802382}" type="doc">
      <dgm:prSet loTypeId="urn:microsoft.com/office/officeart/2005/8/layout/arrow2" loCatId="process" qsTypeId="urn:microsoft.com/office/officeart/2005/8/quickstyle/simple1" qsCatId="simple" csTypeId="urn:microsoft.com/office/officeart/2005/8/colors/accent3_3" csCatId="accent3" phldr="1"/>
      <dgm:spPr/>
    </dgm:pt>
    <dgm:pt modelId="{9A8DB3D1-12D6-4F24-BCC9-CD874578944D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Van binnen naar buiten</a:t>
          </a:r>
          <a:endParaRPr lang="en-GB"/>
        </a:p>
      </dgm:t>
    </dgm:pt>
    <dgm:pt modelId="{3D5681AF-420A-4947-B3C1-89BD0602D387}" type="parTrans" cxnId="{C9647688-1B3A-44ED-991A-88792B2FC06A}">
      <dgm:prSet/>
      <dgm:spPr/>
    </dgm:pt>
    <dgm:pt modelId="{E8136BF3-6156-4B59-ACA7-DD37D0261EE8}" type="sibTrans" cxnId="{C9647688-1B3A-44ED-991A-88792B2FC06A}">
      <dgm:prSet/>
      <dgm:spPr/>
    </dgm:pt>
    <dgm:pt modelId="{FF481E52-6A6B-4D30-BD69-B2D7BBD73878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Klantreis, panel</a:t>
          </a:r>
        </a:p>
      </dgm:t>
    </dgm:pt>
    <dgm:pt modelId="{B9CDB4B1-1021-49F0-B305-DB40E0281EAF}" type="parTrans" cxnId="{94794E2D-292B-42AB-93B8-121B4741E6AD}">
      <dgm:prSet/>
      <dgm:spPr/>
    </dgm:pt>
    <dgm:pt modelId="{67F01A66-ED9C-4B5C-88F8-C64236A47BB9}" type="sibTrans" cxnId="{94794E2D-292B-42AB-93B8-121B4741E6AD}">
      <dgm:prSet/>
      <dgm:spPr/>
    </dgm:pt>
    <dgm:pt modelId="{BB8FA10E-09F7-43F0-BB2F-957F891033A2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Co-creatie, speciale doelgroepen</a:t>
          </a:r>
          <a:endParaRPr lang="en-GB"/>
        </a:p>
      </dgm:t>
    </dgm:pt>
    <dgm:pt modelId="{FB0BF7AB-9C7B-4112-9A9A-989BB41615DD}" type="parTrans" cxnId="{8F6B24CA-41F6-4968-B444-CDCC2572B93E}">
      <dgm:prSet/>
      <dgm:spPr/>
    </dgm:pt>
    <dgm:pt modelId="{016FBF01-4A81-420C-89ED-0B8163AAF765}" type="sibTrans" cxnId="{8F6B24CA-41F6-4968-B444-CDCC2572B93E}">
      <dgm:prSet/>
      <dgm:spPr/>
    </dgm:pt>
    <dgm:pt modelId="{311ECD9B-4973-48D1-81E0-E336912675AE}" type="pres">
      <dgm:prSet presAssocID="{90B9457C-7E49-47EB-B6C3-A884AC802382}" presName="arrowDiagram" presStyleCnt="0">
        <dgm:presLayoutVars>
          <dgm:chMax val="5"/>
          <dgm:dir/>
          <dgm:resizeHandles val="exact"/>
        </dgm:presLayoutVars>
      </dgm:prSet>
      <dgm:spPr/>
    </dgm:pt>
    <dgm:pt modelId="{800AA514-0364-4635-A85F-5DB19E5189A7}" type="pres">
      <dgm:prSet presAssocID="{90B9457C-7E49-47EB-B6C3-A884AC802382}" presName="arrow" presStyleLbl="bgShp" presStyleIdx="0" presStyleCnt="1"/>
      <dgm:spPr/>
    </dgm:pt>
    <dgm:pt modelId="{AE24BAB6-FCBE-41A3-935B-5008F9A9FC5B}" type="pres">
      <dgm:prSet presAssocID="{90B9457C-7E49-47EB-B6C3-A884AC802382}" presName="arrowDiagram3" presStyleCnt="0"/>
      <dgm:spPr/>
    </dgm:pt>
    <dgm:pt modelId="{1FBB10A4-5DD1-4E84-98AD-5CC8717D099D}" type="pres">
      <dgm:prSet presAssocID="{9A8DB3D1-12D6-4F24-BCC9-CD874578944D}" presName="bullet3a" presStyleLbl="node1" presStyleIdx="0" presStyleCnt="3"/>
      <dgm:spPr/>
    </dgm:pt>
    <dgm:pt modelId="{DA82A736-8F46-4CF8-AD90-CCD3305E8963}" type="pres">
      <dgm:prSet presAssocID="{9A8DB3D1-12D6-4F24-BCC9-CD874578944D}" presName="textBox3a" presStyleLbl="revTx" presStyleIdx="0" presStyleCnt="3">
        <dgm:presLayoutVars>
          <dgm:bulletEnabled val="1"/>
        </dgm:presLayoutVars>
      </dgm:prSet>
      <dgm:spPr/>
    </dgm:pt>
    <dgm:pt modelId="{EAF6B065-7F74-4FDF-B5CE-EF2BA2424BEA}" type="pres">
      <dgm:prSet presAssocID="{FF481E52-6A6B-4D30-BD69-B2D7BBD73878}" presName="bullet3b" presStyleLbl="node1" presStyleIdx="1" presStyleCnt="3"/>
      <dgm:spPr/>
    </dgm:pt>
    <dgm:pt modelId="{D9132B01-3D8C-4F58-82C7-E15D170EBDC6}" type="pres">
      <dgm:prSet presAssocID="{FF481E52-6A6B-4D30-BD69-B2D7BBD73878}" presName="textBox3b" presStyleLbl="revTx" presStyleIdx="1" presStyleCnt="3">
        <dgm:presLayoutVars>
          <dgm:bulletEnabled val="1"/>
        </dgm:presLayoutVars>
      </dgm:prSet>
      <dgm:spPr/>
    </dgm:pt>
    <dgm:pt modelId="{12C4BEFD-95B5-4E07-8413-C61AFFD83B68}" type="pres">
      <dgm:prSet presAssocID="{BB8FA10E-09F7-43F0-BB2F-957F891033A2}" presName="bullet3c" presStyleLbl="node1" presStyleIdx="2" presStyleCnt="3"/>
      <dgm:spPr/>
    </dgm:pt>
    <dgm:pt modelId="{DC6A8C1D-F979-4C31-BA4D-AB802E8CCF5F}" type="pres">
      <dgm:prSet presAssocID="{BB8FA10E-09F7-43F0-BB2F-957F891033A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2213F08-FA5B-44A7-8F84-7DB2BD290C89}" type="presOf" srcId="{9A8DB3D1-12D6-4F24-BCC9-CD874578944D}" destId="{DA82A736-8F46-4CF8-AD90-CCD3305E8963}" srcOrd="0" destOrd="0" presId="urn:microsoft.com/office/officeart/2005/8/layout/arrow2"/>
    <dgm:cxn modelId="{94794E2D-292B-42AB-93B8-121B4741E6AD}" srcId="{90B9457C-7E49-47EB-B6C3-A884AC802382}" destId="{FF481E52-6A6B-4D30-BD69-B2D7BBD73878}" srcOrd="1" destOrd="0" parTransId="{B9CDB4B1-1021-49F0-B305-DB40E0281EAF}" sibTransId="{67F01A66-ED9C-4B5C-88F8-C64236A47BB9}"/>
    <dgm:cxn modelId="{DF865271-F0F5-4061-B8B7-6061FF142478}" type="presOf" srcId="{BB8FA10E-09F7-43F0-BB2F-957F891033A2}" destId="{DC6A8C1D-F979-4C31-BA4D-AB802E8CCF5F}" srcOrd="0" destOrd="0" presId="urn:microsoft.com/office/officeart/2005/8/layout/arrow2"/>
    <dgm:cxn modelId="{C9647688-1B3A-44ED-991A-88792B2FC06A}" srcId="{90B9457C-7E49-47EB-B6C3-A884AC802382}" destId="{9A8DB3D1-12D6-4F24-BCC9-CD874578944D}" srcOrd="0" destOrd="0" parTransId="{3D5681AF-420A-4947-B3C1-89BD0602D387}" sibTransId="{E8136BF3-6156-4B59-ACA7-DD37D0261EE8}"/>
    <dgm:cxn modelId="{08C777B0-AA59-4B69-8678-9D0301E12865}" type="presOf" srcId="{90B9457C-7E49-47EB-B6C3-A884AC802382}" destId="{311ECD9B-4973-48D1-81E0-E336912675AE}" srcOrd="0" destOrd="0" presId="urn:microsoft.com/office/officeart/2005/8/layout/arrow2"/>
    <dgm:cxn modelId="{8F6B24CA-41F6-4968-B444-CDCC2572B93E}" srcId="{90B9457C-7E49-47EB-B6C3-A884AC802382}" destId="{BB8FA10E-09F7-43F0-BB2F-957F891033A2}" srcOrd="2" destOrd="0" parTransId="{FB0BF7AB-9C7B-4112-9A9A-989BB41615DD}" sibTransId="{016FBF01-4A81-420C-89ED-0B8163AAF765}"/>
    <dgm:cxn modelId="{39C8E0D5-4615-49DC-BB05-755ECDAD1A1E}" type="presOf" srcId="{FF481E52-6A6B-4D30-BD69-B2D7BBD73878}" destId="{D9132B01-3D8C-4F58-82C7-E15D170EBDC6}" srcOrd="0" destOrd="0" presId="urn:microsoft.com/office/officeart/2005/8/layout/arrow2"/>
    <dgm:cxn modelId="{A8562686-39FC-47A1-9913-7C6167A9295D}" type="presParOf" srcId="{311ECD9B-4973-48D1-81E0-E336912675AE}" destId="{800AA514-0364-4635-A85F-5DB19E5189A7}" srcOrd="0" destOrd="0" presId="urn:microsoft.com/office/officeart/2005/8/layout/arrow2"/>
    <dgm:cxn modelId="{08E5C741-020D-4267-AD3B-5527A9C3ABAA}" type="presParOf" srcId="{311ECD9B-4973-48D1-81E0-E336912675AE}" destId="{AE24BAB6-FCBE-41A3-935B-5008F9A9FC5B}" srcOrd="1" destOrd="0" presId="urn:microsoft.com/office/officeart/2005/8/layout/arrow2"/>
    <dgm:cxn modelId="{0C04F678-56FE-4B1E-A705-F7DBB7A7102F}" type="presParOf" srcId="{AE24BAB6-FCBE-41A3-935B-5008F9A9FC5B}" destId="{1FBB10A4-5DD1-4E84-98AD-5CC8717D099D}" srcOrd="0" destOrd="0" presId="urn:microsoft.com/office/officeart/2005/8/layout/arrow2"/>
    <dgm:cxn modelId="{5D435E72-83E7-4F01-BB09-BC5570B0538A}" type="presParOf" srcId="{AE24BAB6-FCBE-41A3-935B-5008F9A9FC5B}" destId="{DA82A736-8F46-4CF8-AD90-CCD3305E8963}" srcOrd="1" destOrd="0" presId="urn:microsoft.com/office/officeart/2005/8/layout/arrow2"/>
    <dgm:cxn modelId="{DF65021F-0850-4146-90A9-9BDCCC3EC476}" type="presParOf" srcId="{AE24BAB6-FCBE-41A3-935B-5008F9A9FC5B}" destId="{EAF6B065-7F74-4FDF-B5CE-EF2BA2424BEA}" srcOrd="2" destOrd="0" presId="urn:microsoft.com/office/officeart/2005/8/layout/arrow2"/>
    <dgm:cxn modelId="{5072ED6F-E411-4A97-8B32-07C299020F82}" type="presParOf" srcId="{AE24BAB6-FCBE-41A3-935B-5008F9A9FC5B}" destId="{D9132B01-3D8C-4F58-82C7-E15D170EBDC6}" srcOrd="3" destOrd="0" presId="urn:microsoft.com/office/officeart/2005/8/layout/arrow2"/>
    <dgm:cxn modelId="{0F0A509D-6C58-4B55-B9B9-EEF72E34E2E6}" type="presParOf" srcId="{AE24BAB6-FCBE-41A3-935B-5008F9A9FC5B}" destId="{12C4BEFD-95B5-4E07-8413-C61AFFD83B68}" srcOrd="4" destOrd="0" presId="urn:microsoft.com/office/officeart/2005/8/layout/arrow2"/>
    <dgm:cxn modelId="{E8D0BED6-2ABC-4557-A941-6F0C7EE6EDF7}" type="presParOf" srcId="{AE24BAB6-FCBE-41A3-935B-5008F9A9FC5B}" destId="{DC6A8C1D-F979-4C31-BA4D-AB802E8CCF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10DA-DFAF-9E41-953B-B6FED47C53C6}">
      <dsp:nvSpPr>
        <dsp:cNvPr id="0" name=""/>
        <dsp:cNvSpPr/>
      </dsp:nvSpPr>
      <dsp:spPr>
        <a:xfrm>
          <a:off x="4006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65B849-6AA6-454B-BF09-10A0356045DA}">
      <dsp:nvSpPr>
        <dsp:cNvPr id="0" name=""/>
        <dsp:cNvSpPr/>
      </dsp:nvSpPr>
      <dsp:spPr>
        <a:xfrm>
          <a:off x="927062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solidFill>
                <a:sysClr val="windowText" lastClr="000000"/>
              </a:solidFill>
              <a:latin typeface="+mj-lt"/>
            </a:rPr>
            <a:t>ID </a:t>
          </a:r>
          <a:r>
            <a:rPr lang="en-GB" sz="6500" b="1" kern="1200" dirty="0" err="1">
              <a:solidFill>
                <a:sysClr val="windowText" lastClr="000000"/>
              </a:solidFill>
              <a:latin typeface="+mj-lt"/>
            </a:rPr>
            <a:t>Belln</a:t>
          </a:r>
          <a:endParaRPr lang="en-GB" sz="6500" b="1" kern="1200" dirty="0">
            <a:solidFill>
              <a:sysClr val="windowText" lastClr="000000"/>
            </a:solidFill>
            <a:latin typeface="+mj-lt"/>
          </a:endParaRPr>
        </a:p>
      </dsp:txBody>
      <dsp:txXfrm>
        <a:off x="1000367" y="1574989"/>
        <a:ext cx="3417300" cy="2356197"/>
      </dsp:txXfrm>
    </dsp:sp>
    <dsp:sp modelId="{06FE11AA-C665-4A46-B521-014BA75B9C1A}">
      <dsp:nvSpPr>
        <dsp:cNvPr id="0" name=""/>
        <dsp:cNvSpPr/>
      </dsp:nvSpPr>
      <dsp:spPr>
        <a:xfrm>
          <a:off x="4346449" y="731183"/>
          <a:ext cx="686487" cy="856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4346449" y="902454"/>
        <a:ext cx="480541" cy="513815"/>
      </dsp:txXfrm>
    </dsp:sp>
    <dsp:sp modelId="{EBA8A70B-9093-7A4A-A823-4FD41DBF2C3A}">
      <dsp:nvSpPr>
        <dsp:cNvPr id="0" name=""/>
        <dsp:cNvSpPr/>
      </dsp:nvSpPr>
      <dsp:spPr>
        <a:xfrm>
          <a:off x="5529311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5E9278-FD1C-F345-B8F5-349AB1FEAB39}">
      <dsp:nvSpPr>
        <dsp:cNvPr id="0" name=""/>
        <dsp:cNvSpPr/>
      </dsp:nvSpPr>
      <dsp:spPr>
        <a:xfrm>
          <a:off x="6113489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>
              <a:solidFill>
                <a:sysClr val="windowText" lastClr="000000"/>
              </a:solidFill>
              <a:latin typeface="+mj-lt"/>
            </a:rPr>
            <a:t>ID Contact</a:t>
          </a:r>
        </a:p>
      </dsp:txBody>
      <dsp:txXfrm>
        <a:off x="6186794" y="1574989"/>
        <a:ext cx="3417300" cy="235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AA514-0364-4635-A85F-5DB19E5189A7}">
      <dsp:nvSpPr>
        <dsp:cNvPr id="0" name=""/>
        <dsp:cNvSpPr/>
      </dsp:nvSpPr>
      <dsp:spPr>
        <a:xfrm>
          <a:off x="161574" y="0"/>
          <a:ext cx="6511523" cy="406970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B10A4-5DD1-4E84-98AD-5CC8717D099D}">
      <dsp:nvSpPr>
        <dsp:cNvPr id="0" name=""/>
        <dsp:cNvSpPr/>
      </dsp:nvSpPr>
      <dsp:spPr>
        <a:xfrm>
          <a:off x="988538" y="2808908"/>
          <a:ext cx="169299" cy="16929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A736-8F46-4CF8-AD90-CCD3305E8963}">
      <dsp:nvSpPr>
        <dsp:cNvPr id="0" name=""/>
        <dsp:cNvSpPr/>
      </dsp:nvSpPr>
      <dsp:spPr>
        <a:xfrm>
          <a:off x="1073188" y="2893558"/>
          <a:ext cx="1517184" cy="117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08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Van binnen naar buiten</a:t>
          </a:r>
          <a:endParaRPr lang="en-GB" sz="2000" kern="1200"/>
        </a:p>
      </dsp:txBody>
      <dsp:txXfrm>
        <a:off x="1073188" y="2893558"/>
        <a:ext cx="1517184" cy="1176143"/>
      </dsp:txXfrm>
    </dsp:sp>
    <dsp:sp modelId="{EAF6B065-7F74-4FDF-B5CE-EF2BA2424BEA}">
      <dsp:nvSpPr>
        <dsp:cNvPr id="0" name=""/>
        <dsp:cNvSpPr/>
      </dsp:nvSpPr>
      <dsp:spPr>
        <a:xfrm>
          <a:off x="2482932" y="1702763"/>
          <a:ext cx="306041" cy="306041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2B01-3D8C-4F58-82C7-E15D170EBDC6}">
      <dsp:nvSpPr>
        <dsp:cNvPr id="0" name=""/>
        <dsp:cNvSpPr/>
      </dsp:nvSpPr>
      <dsp:spPr>
        <a:xfrm>
          <a:off x="2635953" y="1855784"/>
          <a:ext cx="1562765" cy="221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65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Klantreis, panel</a:t>
          </a:r>
        </a:p>
      </dsp:txBody>
      <dsp:txXfrm>
        <a:off x="2635953" y="1855784"/>
        <a:ext cx="1562765" cy="2213917"/>
      </dsp:txXfrm>
    </dsp:sp>
    <dsp:sp modelId="{12C4BEFD-95B5-4E07-8413-C61AFFD83B68}">
      <dsp:nvSpPr>
        <dsp:cNvPr id="0" name=""/>
        <dsp:cNvSpPr/>
      </dsp:nvSpPr>
      <dsp:spPr>
        <a:xfrm>
          <a:off x="4280113" y="1029634"/>
          <a:ext cx="423249" cy="42324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A8C1D-F979-4C31-BA4D-AB802E8CCF5F}">
      <dsp:nvSpPr>
        <dsp:cNvPr id="0" name=""/>
        <dsp:cNvSpPr/>
      </dsp:nvSpPr>
      <dsp:spPr>
        <a:xfrm>
          <a:off x="4491737" y="1241259"/>
          <a:ext cx="1562765" cy="282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271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Co-creatie, speciale doelgroepen</a:t>
          </a:r>
          <a:endParaRPr lang="en-GB" sz="2000" kern="1200"/>
        </a:p>
      </dsp:txBody>
      <dsp:txXfrm>
        <a:off x="4491737" y="1241259"/>
        <a:ext cx="1562765" cy="282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D84F-7594-8849-A1B6-1D379D4C4860}" type="datetimeFigureOut">
              <a:rPr lang="en-NL" smtClean="0"/>
              <a:t>09/15/2021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11978-A6F2-F54F-BF06-AA823B61B49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10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SDD panel?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11978-A6F2-F54F-BF06-AA823B61B492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87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xBDHc9THByJOUbceRBC7HB/ID-Contact-Prototype-%231?node-id=537%3A2142&amp;scaling=scale-dow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meo.com/539677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3" y="2476130"/>
            <a:ext cx="1118027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3600" dirty="0">
                <a:latin typeface="+mj-lt"/>
              </a:rPr>
              <a:t>“Snel en veilig jouw persoonlijke gemeentezaken regelen..</a:t>
            </a:r>
          </a:p>
          <a:p>
            <a:pPr algn="ctr"/>
            <a:r>
              <a:rPr lang="nl-NL" sz="3600" dirty="0">
                <a:latin typeface="+mj-lt"/>
              </a:rPr>
              <a:t>zonder langs te hoeven komen!”</a:t>
            </a:r>
            <a:endParaRPr lang="nl-NL" sz="3600" dirty="0">
              <a:latin typeface="+mj-lt"/>
              <a:cs typeface="Calibri Light"/>
            </a:endParaRPr>
          </a:p>
          <a:p>
            <a:pPr algn="ctr"/>
            <a:endParaRPr lang="nl-NL" sz="1600" dirty="0">
              <a:latin typeface="+mj-lt"/>
            </a:endParaRPr>
          </a:p>
          <a:p>
            <a:pPr algn="ctr"/>
            <a:r>
              <a:rPr lang="nl-NL" sz="2800" dirty="0">
                <a:highlight>
                  <a:srgbClr val="000000"/>
                </a:highlight>
                <a:latin typeface="+mj-lt"/>
              </a:rPr>
              <a:t>XXXXX </a:t>
            </a:r>
            <a:r>
              <a:rPr lang="nl-NL" sz="2800" dirty="0">
                <a:latin typeface="+mj-lt"/>
              </a:rPr>
              <a:t>&amp; </a:t>
            </a:r>
            <a:r>
              <a:rPr lang="nl-NL" sz="2800" dirty="0">
                <a:highlight>
                  <a:srgbClr val="000000"/>
                </a:highlight>
                <a:latin typeface="+mj-lt"/>
              </a:rPr>
              <a:t>XXXXX </a:t>
            </a:r>
            <a:endParaRPr lang="nl-NL" sz="2800" dirty="0">
              <a:latin typeface="+mj-lt"/>
              <a:cs typeface="Calibri Light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159520" y="130933"/>
            <a:ext cx="2975860" cy="562708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96F0AA12-C4C3-46F7-BE8E-C8EF8F86F0D0}"/>
              </a:ext>
            </a:extLst>
          </p:cNvPr>
          <p:cNvGrpSpPr/>
          <p:nvPr/>
        </p:nvGrpSpPr>
        <p:grpSpPr>
          <a:xfrm>
            <a:off x="1647450" y="5849755"/>
            <a:ext cx="7598876" cy="764423"/>
            <a:chOff x="1187107" y="5579118"/>
            <a:chExt cx="10099731" cy="1016000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107" y="5579118"/>
              <a:ext cx="7099300" cy="1016000"/>
            </a:xfrm>
            <a:prstGeom prst="rect">
              <a:avLst/>
            </a:prstGeom>
          </p:spPr>
        </p:pic>
        <p:pic>
          <p:nvPicPr>
            <p:cNvPr id="12" name="Picture 7" descr="Logo&#10;&#10;Description automatically generated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9892" y="5745937"/>
              <a:ext cx="2576946" cy="688669"/>
            </a:xfrm>
            <a:prstGeom prst="rect">
              <a:avLst/>
            </a:prstGeom>
          </p:spPr>
        </p:pic>
      </p:grpSp>
      <p:pic>
        <p:nvPicPr>
          <p:cNvPr id="2" name="Afbeelding 2">
            <a:extLst>
              <a:ext uri="{FF2B5EF4-FFF2-40B4-BE49-F238E27FC236}">
                <a16:creationId xmlns:a16="http://schemas.microsoft.com/office/drawing/2014/main" id="{F9EC99EE-943D-44CC-8170-2BCE370D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33" y="5688584"/>
            <a:ext cx="1247423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CF3FA-D6E2-5E42-AC59-04A116C7788A}"/>
              </a:ext>
            </a:extLst>
          </p:cNvPr>
          <p:cNvSpPr/>
          <p:nvPr/>
        </p:nvSpPr>
        <p:spPr>
          <a:xfrm>
            <a:off x="456523" y="877531"/>
            <a:ext cx="6687227" cy="4408849"/>
          </a:xfrm>
          <a:prstGeom prst="roundRect">
            <a:avLst/>
          </a:prstGeom>
          <a:solidFill>
            <a:srgbClr val="ED0C9B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841249" y="106822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/>
              <a:t>  </a:t>
            </a:r>
            <a:r>
              <a:rPr lang="en-US" sz="4000" u="sng" dirty="0" err="1"/>
              <a:t>Virtuele</a:t>
            </a:r>
            <a:r>
              <a:rPr lang="en-US" sz="4000" u="sng" dirty="0"/>
              <a:t> </a:t>
            </a:r>
            <a:r>
              <a:rPr lang="en-US" sz="4000" u="sng" dirty="0" err="1"/>
              <a:t>Assistent</a:t>
            </a:r>
            <a:r>
              <a:rPr lang="en-US" sz="4000" u="sng" dirty="0"/>
              <a:t> Gem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809497" y="2763477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Live </a:t>
            </a:r>
            <a:r>
              <a:rPr lang="en-US" sz="2000" dirty="0" err="1"/>
              <a:t>bij</a:t>
            </a:r>
            <a:r>
              <a:rPr lang="en-US" sz="2000" dirty="0"/>
              <a:t> 5 </a:t>
            </a:r>
            <a:r>
              <a:rPr lang="en-US" sz="2000" dirty="0" err="1"/>
              <a:t>Drechtstedengemeenten</a:t>
            </a:r>
            <a:endParaRPr lang="en-US" sz="2000" dirty="0"/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Meer dan 700 </a:t>
            </a:r>
            <a:r>
              <a:rPr lang="en-US" sz="2000" dirty="0" err="1"/>
              <a:t>gesprekken</a:t>
            </a:r>
            <a:r>
              <a:rPr lang="en-US" sz="2000" dirty="0"/>
              <a:t> met Gem </a:t>
            </a:r>
            <a:r>
              <a:rPr lang="en-US" sz="2000" dirty="0" err="1"/>
              <a:t>gevoerd</a:t>
            </a:r>
            <a:endParaRPr lang="en-US" sz="2000" dirty="0"/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Doorontwikkelen op </a:t>
            </a:r>
            <a:r>
              <a:rPr lang="en-US" sz="2000" dirty="0" err="1"/>
              <a:t>kwaliteit</a:t>
            </a:r>
            <a:r>
              <a:rPr lang="en-US" sz="2000" dirty="0"/>
              <a:t> en </a:t>
            </a:r>
            <a:r>
              <a:rPr lang="en-US" sz="2000" dirty="0" err="1"/>
              <a:t>functionaliteit</a:t>
            </a:r>
            <a:endParaRPr lang="en-US" sz="2000" dirty="0"/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Contentbeheer</a:t>
            </a:r>
            <a:r>
              <a:rPr lang="en-US" sz="2000" dirty="0"/>
              <a:t> </a:t>
            </a:r>
            <a:r>
              <a:rPr lang="en-US" sz="2000" dirty="0" err="1"/>
              <a:t>landelijk</a:t>
            </a:r>
            <a:r>
              <a:rPr lang="en-US" sz="2000" dirty="0"/>
              <a:t> &amp; </a:t>
            </a:r>
            <a:r>
              <a:rPr lang="en-US" sz="2000" dirty="0" err="1"/>
              <a:t>lokaal</a:t>
            </a:r>
            <a:endParaRPr lang="en-US" sz="2000" dirty="0"/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Graphic 2" descr="Online meeting outline">
            <a:extLst>
              <a:ext uri="{FF2B5EF4-FFF2-40B4-BE49-F238E27FC236}">
                <a16:creationId xmlns:a16="http://schemas.microsoft.com/office/drawing/2014/main" id="{A69331A4-A02D-9240-8F73-33586151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961" y="1447483"/>
            <a:ext cx="2631989" cy="2631989"/>
          </a:xfrm>
          <a:prstGeom prst="rect">
            <a:avLst/>
          </a:prstGeom>
        </p:spPr>
      </p:pic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26858"/>
              </p:ext>
            </p:extLst>
          </p:nvPr>
        </p:nvGraphicFramePr>
        <p:xfrm>
          <a:off x="8732188" y="4079472"/>
          <a:ext cx="1721536" cy="90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6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2678">
                <a:tc>
                  <a:txBody>
                    <a:bodyPr/>
                    <a:lstStyle/>
                    <a:p>
                      <a:pPr algn="r"/>
                      <a:endParaRPr lang="nl-NL" sz="3300" b="0" dirty="0">
                        <a:solidFill>
                          <a:schemeClr val="tx1"/>
                        </a:solidFill>
                      </a:endParaRPr>
                    </a:p>
                  </a:txBody>
                  <a:tcPr marL="232118" marR="232118" marT="116059" marB="1160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2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</a:t>
            </a:r>
            <a:r>
              <a:rPr lang="nl-NL" sz="3600" u="sng" dirty="0"/>
              <a:t>Virtuele Assistent Gem</a:t>
            </a:r>
            <a:endParaRPr lang="en-NL" sz="3600" u="sng" dirty="0"/>
          </a:p>
        </p:txBody>
      </p:sp>
      <p:pic>
        <p:nvPicPr>
          <p:cNvPr id="26" name="Afbeelding 6">
            <a:extLst>
              <a:ext uri="{FF2B5EF4-FFF2-40B4-BE49-F238E27FC236}">
                <a16:creationId xmlns:a16="http://schemas.microsoft.com/office/drawing/2014/main" id="{BF895349-64B3-F342-8AB1-C070416C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0" y="2513465"/>
            <a:ext cx="1828340" cy="1854522"/>
          </a:xfrm>
          <a:prstGeom prst="rect">
            <a:avLst/>
          </a:prstGeom>
        </p:spPr>
      </p:pic>
      <p:sp>
        <p:nvSpPr>
          <p:cNvPr id="27" name="Tekstvak 8">
            <a:extLst>
              <a:ext uri="{FF2B5EF4-FFF2-40B4-BE49-F238E27FC236}">
                <a16:creationId xmlns:a16="http://schemas.microsoft.com/office/drawing/2014/main" id="{A839F452-DE12-8445-AFE2-C45034E3435E}"/>
              </a:ext>
            </a:extLst>
          </p:cNvPr>
          <p:cNvSpPr txBox="1"/>
          <p:nvPr/>
        </p:nvSpPr>
        <p:spPr>
          <a:xfrm>
            <a:off x="1257997" y="1578994"/>
            <a:ext cx="200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+mj-lt"/>
              </a:rPr>
              <a:t>GETRAIND</a:t>
            </a:r>
          </a:p>
        </p:txBody>
      </p:sp>
      <p:sp>
        <p:nvSpPr>
          <p:cNvPr id="28" name="Tekstvak 9">
            <a:extLst>
              <a:ext uri="{FF2B5EF4-FFF2-40B4-BE49-F238E27FC236}">
                <a16:creationId xmlns:a16="http://schemas.microsoft.com/office/drawing/2014/main" id="{D0D3871B-B9C4-ED41-9804-499C7412CB7F}"/>
              </a:ext>
            </a:extLst>
          </p:cNvPr>
          <p:cNvSpPr txBox="1"/>
          <p:nvPr/>
        </p:nvSpPr>
        <p:spPr>
          <a:xfrm>
            <a:off x="2886586" y="1589383"/>
            <a:ext cx="32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+mj-lt"/>
              </a:rPr>
              <a:t>SEMI-GETRAIND</a:t>
            </a:r>
          </a:p>
        </p:txBody>
      </p:sp>
      <p:sp>
        <p:nvSpPr>
          <p:cNvPr id="29" name="Tekstvak 10">
            <a:extLst>
              <a:ext uri="{FF2B5EF4-FFF2-40B4-BE49-F238E27FC236}">
                <a16:creationId xmlns:a16="http://schemas.microsoft.com/office/drawing/2014/main" id="{F0D90D7F-D324-DB40-9F43-2C3C7405E919}"/>
              </a:ext>
            </a:extLst>
          </p:cNvPr>
          <p:cNvSpPr txBox="1"/>
          <p:nvPr/>
        </p:nvSpPr>
        <p:spPr>
          <a:xfrm>
            <a:off x="4928395" y="1589383"/>
            <a:ext cx="309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+mj-lt"/>
              </a:rPr>
              <a:t>ONGETRAIND TOP 10</a:t>
            </a:r>
          </a:p>
        </p:txBody>
      </p:sp>
      <p:pic>
        <p:nvPicPr>
          <p:cNvPr id="30" name="Afbeelding 11">
            <a:extLst>
              <a:ext uri="{FF2B5EF4-FFF2-40B4-BE49-F238E27FC236}">
                <a16:creationId xmlns:a16="http://schemas.microsoft.com/office/drawing/2014/main" id="{6C496007-BA13-6F41-9F3C-421568AD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94" y="2513465"/>
            <a:ext cx="2083022" cy="1085313"/>
          </a:xfrm>
          <a:prstGeom prst="rect">
            <a:avLst/>
          </a:prstGeom>
        </p:spPr>
      </p:pic>
      <p:pic>
        <p:nvPicPr>
          <p:cNvPr id="31" name="Afbeelding 12">
            <a:extLst>
              <a:ext uri="{FF2B5EF4-FFF2-40B4-BE49-F238E27FC236}">
                <a16:creationId xmlns:a16="http://schemas.microsoft.com/office/drawing/2014/main" id="{C80D7600-9DFA-5148-B4CD-B90AF070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37" y="3513467"/>
            <a:ext cx="1969180" cy="824926"/>
          </a:xfrm>
          <a:prstGeom prst="rect">
            <a:avLst/>
          </a:prstGeom>
        </p:spPr>
      </p:pic>
      <p:pic>
        <p:nvPicPr>
          <p:cNvPr id="32" name="Afbeelding 13">
            <a:extLst>
              <a:ext uri="{FF2B5EF4-FFF2-40B4-BE49-F238E27FC236}">
                <a16:creationId xmlns:a16="http://schemas.microsoft.com/office/drawing/2014/main" id="{56B8EAFC-E19E-094A-98E2-74F0434D6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27" y="4253004"/>
            <a:ext cx="1808344" cy="2305769"/>
          </a:xfrm>
          <a:prstGeom prst="rect">
            <a:avLst/>
          </a:prstGeom>
        </p:spPr>
      </p:pic>
      <p:sp>
        <p:nvSpPr>
          <p:cNvPr id="33" name="Pijl-omlaag 17">
            <a:extLst>
              <a:ext uri="{FF2B5EF4-FFF2-40B4-BE49-F238E27FC236}">
                <a16:creationId xmlns:a16="http://schemas.microsoft.com/office/drawing/2014/main" id="{2CF1821B-332B-D84E-A465-83E92814C998}"/>
              </a:ext>
            </a:extLst>
          </p:cNvPr>
          <p:cNvSpPr/>
          <p:nvPr/>
        </p:nvSpPr>
        <p:spPr>
          <a:xfrm>
            <a:off x="1863477" y="1957440"/>
            <a:ext cx="222656" cy="41486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Pijl-omlaag 18">
            <a:extLst>
              <a:ext uri="{FF2B5EF4-FFF2-40B4-BE49-F238E27FC236}">
                <a16:creationId xmlns:a16="http://schemas.microsoft.com/office/drawing/2014/main" id="{DCC4BEDB-888F-C548-8609-4943189354B1}"/>
              </a:ext>
            </a:extLst>
          </p:cNvPr>
          <p:cNvSpPr/>
          <p:nvPr/>
        </p:nvSpPr>
        <p:spPr>
          <a:xfrm>
            <a:off x="6330767" y="1958322"/>
            <a:ext cx="222656" cy="41486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-omlaag 19">
            <a:extLst>
              <a:ext uri="{FF2B5EF4-FFF2-40B4-BE49-F238E27FC236}">
                <a16:creationId xmlns:a16="http://schemas.microsoft.com/office/drawing/2014/main" id="{1472CCFA-7419-7F45-AE4C-881FEFEA96B5}"/>
              </a:ext>
            </a:extLst>
          </p:cNvPr>
          <p:cNvSpPr/>
          <p:nvPr/>
        </p:nvSpPr>
        <p:spPr>
          <a:xfrm>
            <a:off x="3709198" y="1957440"/>
            <a:ext cx="222656" cy="41486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6" name="Afbeelding 20">
            <a:extLst>
              <a:ext uri="{FF2B5EF4-FFF2-40B4-BE49-F238E27FC236}">
                <a16:creationId xmlns:a16="http://schemas.microsoft.com/office/drawing/2014/main" id="{E90AA1AD-D3AB-9A4E-B36D-96C1BC0AF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992" y="2491098"/>
            <a:ext cx="1905700" cy="1450474"/>
          </a:xfrm>
          <a:prstGeom prst="rect">
            <a:avLst/>
          </a:prstGeom>
        </p:spPr>
      </p:pic>
      <p:pic>
        <p:nvPicPr>
          <p:cNvPr id="37" name="Afbeelding 21">
            <a:extLst>
              <a:ext uri="{FF2B5EF4-FFF2-40B4-BE49-F238E27FC236}">
                <a16:creationId xmlns:a16="http://schemas.microsoft.com/office/drawing/2014/main" id="{CAF4713A-7B8C-624A-AB53-9BCC00C386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399" y="3980179"/>
            <a:ext cx="1852744" cy="1501286"/>
          </a:xfrm>
          <a:prstGeom prst="rect">
            <a:avLst/>
          </a:prstGeom>
        </p:spPr>
      </p:pic>
      <p:sp>
        <p:nvSpPr>
          <p:cNvPr id="38" name="Tekstvak 35">
            <a:extLst>
              <a:ext uri="{FF2B5EF4-FFF2-40B4-BE49-F238E27FC236}">
                <a16:creationId xmlns:a16="http://schemas.microsoft.com/office/drawing/2014/main" id="{5A51E11E-8BC9-5C4D-85B9-431FD42527D4}"/>
              </a:ext>
            </a:extLst>
          </p:cNvPr>
          <p:cNvSpPr txBox="1"/>
          <p:nvPr/>
        </p:nvSpPr>
        <p:spPr>
          <a:xfrm>
            <a:off x="7717107" y="1578994"/>
            <a:ext cx="309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+mj-lt"/>
              </a:rPr>
              <a:t>ONGETRAIND TOP 10</a:t>
            </a:r>
          </a:p>
        </p:txBody>
      </p:sp>
      <p:sp>
        <p:nvSpPr>
          <p:cNvPr id="39" name="Pijl-omlaag 36">
            <a:extLst>
              <a:ext uri="{FF2B5EF4-FFF2-40B4-BE49-F238E27FC236}">
                <a16:creationId xmlns:a16="http://schemas.microsoft.com/office/drawing/2014/main" id="{29C5A613-AB54-0240-9ED0-7EA1D8D6FB5F}"/>
              </a:ext>
            </a:extLst>
          </p:cNvPr>
          <p:cNvSpPr/>
          <p:nvPr/>
        </p:nvSpPr>
        <p:spPr>
          <a:xfrm>
            <a:off x="9119479" y="1947933"/>
            <a:ext cx="222656" cy="41486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0" name="Afbeelding 2">
            <a:extLst>
              <a:ext uri="{FF2B5EF4-FFF2-40B4-BE49-F238E27FC236}">
                <a16:creationId xmlns:a16="http://schemas.microsoft.com/office/drawing/2014/main" id="{1AFFC77D-AF9E-FC4E-9FE6-A39EE61C3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2790" y="2513465"/>
            <a:ext cx="1841080" cy="2120790"/>
          </a:xfrm>
          <a:prstGeom prst="rect">
            <a:avLst/>
          </a:prstGeom>
        </p:spPr>
      </p:pic>
      <p:pic>
        <p:nvPicPr>
          <p:cNvPr id="41" name="Afbeelding 4">
            <a:extLst>
              <a:ext uri="{FF2B5EF4-FFF2-40B4-BE49-F238E27FC236}">
                <a16:creationId xmlns:a16="http://schemas.microsoft.com/office/drawing/2014/main" id="{C5517032-1269-3C4A-B478-3237897880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5668" y="4493341"/>
            <a:ext cx="1849024" cy="13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495300" y="1477275"/>
            <a:ext cx="8915400" cy="3903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/>
              <a:t>  Vragen, suggesties?</a:t>
            </a:r>
          </a:p>
          <a:p>
            <a:r>
              <a:rPr lang="nl-NL" sz="3600" dirty="0"/>
              <a:t>Hoe zien jullie deze projecten vanuit jullie perspectief?</a:t>
            </a:r>
            <a:endParaRPr lang="en-NL" sz="3600" dirty="0"/>
          </a:p>
        </p:txBody>
      </p:sp>
      <p:pic>
        <p:nvPicPr>
          <p:cNvPr id="10" name="Graphic 9" descr="Customer review outline">
            <a:extLst>
              <a:ext uri="{FF2B5EF4-FFF2-40B4-BE49-F238E27FC236}">
                <a16:creationId xmlns:a16="http://schemas.microsoft.com/office/drawing/2014/main" id="{4FF403FA-C71C-294A-AD2D-4D623B27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688" y="902494"/>
            <a:ext cx="5053012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en-NL" sz="3600" u="sng"/>
              <a:t>Aanleiding</a:t>
            </a:r>
          </a:p>
        </p:txBody>
      </p:sp>
      <p:grpSp>
        <p:nvGrpSpPr>
          <p:cNvPr id="89" name="Groep 88">
            <a:extLst>
              <a:ext uri="{FF2B5EF4-FFF2-40B4-BE49-F238E27FC236}">
                <a16:creationId xmlns:a16="http://schemas.microsoft.com/office/drawing/2014/main" id="{4034BD1B-FCC3-408C-ADB3-5C2A7A9665CE}"/>
              </a:ext>
            </a:extLst>
          </p:cNvPr>
          <p:cNvGrpSpPr/>
          <p:nvPr/>
        </p:nvGrpSpPr>
        <p:grpSpPr>
          <a:xfrm>
            <a:off x="1257300" y="1844675"/>
            <a:ext cx="9677400" cy="4004492"/>
            <a:chOff x="1257300" y="1844675"/>
            <a:chExt cx="9677400" cy="4004492"/>
          </a:xfrm>
        </p:grpSpPr>
        <p:graphicFrame>
          <p:nvGraphicFramePr>
            <p:cNvPr id="14" name="Content Placeholder 6">
              <a:extLst>
                <a:ext uri="{FF2B5EF4-FFF2-40B4-BE49-F238E27FC236}">
                  <a16:creationId xmlns:a16="http://schemas.microsoft.com/office/drawing/2014/main" id="{8F04E2BF-4B52-42DB-8803-CBEB4767C4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0840104"/>
                </p:ext>
              </p:extLst>
            </p:nvPr>
          </p:nvGraphicFramePr>
          <p:xfrm>
            <a:off x="1257300" y="1844675"/>
            <a:ext cx="9677400" cy="40044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7FB0155-F55D-4ECE-B8C0-A4078CD1C332}"/>
                </a:ext>
              </a:extLst>
            </p:cNvPr>
            <p:cNvSpPr txBox="1"/>
            <p:nvPr/>
          </p:nvSpPr>
          <p:spPr>
            <a:xfrm>
              <a:off x="2294626" y="4120551"/>
              <a:ext cx="343331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Bellen</a:t>
              </a:r>
            </a:p>
          </p:txBody>
        </p:sp>
        <p:sp>
          <p:nvSpPr>
            <p:cNvPr id="82" name="Rechthoek: afgeronde hoeken 81">
              <a:extLst>
                <a:ext uri="{FF2B5EF4-FFF2-40B4-BE49-F238E27FC236}">
                  <a16:creationId xmlns:a16="http://schemas.microsoft.com/office/drawing/2014/main" id="{E5C72846-DE73-49B2-8347-9F77EBA10F99}"/>
                </a:ext>
              </a:extLst>
            </p:cNvPr>
            <p:cNvSpPr/>
            <p:nvPr/>
          </p:nvSpPr>
          <p:spPr>
            <a:xfrm>
              <a:off x="7506958" y="3531618"/>
              <a:ext cx="3306791" cy="21422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Tekstvak 68">
              <a:extLst>
                <a:ext uri="{FF2B5EF4-FFF2-40B4-BE49-F238E27FC236}">
                  <a16:creationId xmlns:a16="http://schemas.microsoft.com/office/drawing/2014/main" id="{18D0CDEE-DFEB-4F22-88E1-76BE0448BB72}"/>
                </a:ext>
              </a:extLst>
            </p:cNvPr>
            <p:cNvSpPr txBox="1"/>
            <p:nvPr/>
          </p:nvSpPr>
          <p:spPr>
            <a:xfrm>
              <a:off x="7456096" y="4106173"/>
              <a:ext cx="3433314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Contact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Doel</a:t>
            </a:r>
            <a:endParaRPr lang="en-NL" sz="3600" u="sng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0" y="2107420"/>
            <a:ext cx="12192000" cy="26431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nl-NL" sz="2800" b="0" i="0">
                <a:effectLst/>
                <a:latin typeface="+mj-lt"/>
              </a:rPr>
            </a:br>
            <a:r>
              <a:rPr lang="nl-NL" sz="2800" b="0" i="0">
                <a:effectLst/>
                <a:latin typeface="+mj-lt"/>
              </a:rPr>
              <a:t>“ID Contact onderzoekt hoe inwoners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straks eenvoudiger en nog betrouwbaarder </a:t>
            </a:r>
          </a:p>
          <a:p>
            <a:pPr algn="ctr">
              <a:lnSpc>
                <a:spcPct val="120000"/>
              </a:lnSpc>
            </a:pPr>
            <a:r>
              <a:rPr lang="nl-NL" sz="2800">
                <a:latin typeface="+mj-lt"/>
              </a:rPr>
              <a:t>hun </a:t>
            </a:r>
            <a:r>
              <a:rPr lang="nl-NL" sz="2800" b="0" i="0">
                <a:effectLst/>
                <a:latin typeface="+mj-lt"/>
              </a:rPr>
              <a:t>persoonlijke overheidszaken kunnen regelen… 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telefonisch, via webchat of via videocontact.”</a:t>
            </a:r>
            <a:endParaRPr lang="en-GB" sz="280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Doel</a:t>
            </a:r>
            <a:endParaRPr lang="en-NL" sz="3600" u="sng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714500" y="1377769"/>
            <a:ext cx="9391649" cy="47114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Werkende</a:t>
            </a:r>
            <a:r>
              <a:rPr lang="en-GB" sz="2800">
                <a:latin typeface="+mj-lt"/>
              </a:rPr>
              <a:t> ‘omnichannel’ </a:t>
            </a:r>
            <a:r>
              <a:rPr lang="en-GB" sz="2800" err="1">
                <a:latin typeface="+mj-lt"/>
              </a:rPr>
              <a:t>manier</a:t>
            </a:r>
            <a:r>
              <a:rPr lang="en-GB" sz="2800">
                <a:latin typeface="+mj-lt"/>
              </a:rPr>
              <a:t> van </a:t>
            </a:r>
            <a:r>
              <a:rPr lang="en-GB" sz="2800" err="1">
                <a:latin typeface="+mj-lt"/>
              </a:rPr>
              <a:t>identificeren</a:t>
            </a:r>
            <a:endParaRPr lang="en-GB" sz="2800" err="1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Toepassing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publieke</a:t>
            </a:r>
            <a:r>
              <a:rPr lang="en-GB" sz="2800">
                <a:latin typeface="+mj-lt"/>
              </a:rPr>
              <a:t> en private </a:t>
            </a:r>
            <a:r>
              <a:rPr lang="en-GB" sz="2800" err="1">
                <a:latin typeface="+mj-lt"/>
              </a:rPr>
              <a:t>partijen</a:t>
            </a:r>
            <a:endParaRPr lang="en-GB" sz="2800" err="1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Calibri Light" panose="020F0302020204030204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Aantonen</a:t>
            </a:r>
            <a:r>
              <a:rPr lang="en-GB" sz="2800">
                <a:latin typeface="+mj-lt"/>
              </a:rPr>
              <a:t> ‘</a:t>
            </a:r>
            <a:r>
              <a:rPr lang="en-GB" sz="2800" err="1">
                <a:latin typeface="+mj-lt"/>
              </a:rPr>
              <a:t>eenzelfde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niveau</a:t>
            </a:r>
            <a:r>
              <a:rPr lang="en-GB" sz="2800">
                <a:latin typeface="+mj-lt"/>
              </a:rPr>
              <a:t> van </a:t>
            </a:r>
            <a:r>
              <a:rPr lang="en-GB" sz="2800" err="1">
                <a:latin typeface="+mj-lt"/>
              </a:rPr>
              <a:t>dienstverlening</a:t>
            </a:r>
            <a:r>
              <a:rPr lang="en-GB" sz="2800">
                <a:latin typeface="+mj-lt"/>
              </a:rPr>
              <a:t>’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identificatie</a:t>
            </a:r>
            <a:r>
              <a:rPr lang="en-GB" sz="2800">
                <a:latin typeface="+mj-lt"/>
              </a:rPr>
              <a:t> / </a:t>
            </a:r>
            <a:r>
              <a:rPr lang="en-GB" sz="2800" err="1">
                <a:latin typeface="+mj-lt"/>
              </a:rPr>
              <a:t>authenticatie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telefonie</a:t>
            </a:r>
            <a:r>
              <a:rPr lang="en-GB" sz="2800">
                <a:latin typeface="+mj-lt"/>
              </a:rPr>
              <a:t>, chat en video </a:t>
            </a:r>
            <a:r>
              <a:rPr lang="en-GB" sz="2800" err="1">
                <a:latin typeface="+mj-lt"/>
              </a:rPr>
              <a:t>als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de </a:t>
            </a:r>
            <a:r>
              <a:rPr lang="en-GB" sz="2800" err="1">
                <a:latin typeface="+mj-lt"/>
              </a:rPr>
              <a:t>balie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GB" sz="2800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sz="2800" b="1" err="1">
                <a:latin typeface="+mj-lt"/>
                <a:cs typeface="Calibri Light"/>
              </a:rPr>
              <a:t>Veilige</a:t>
            </a:r>
            <a:r>
              <a:rPr lang="en-GB" sz="2800" b="1">
                <a:latin typeface="+mj-lt"/>
                <a:cs typeface="Calibri Light"/>
              </a:rPr>
              <a:t> en </a:t>
            </a:r>
            <a:r>
              <a:rPr lang="en-GB" sz="2800" b="1" err="1">
                <a:latin typeface="+mj-lt"/>
                <a:cs typeface="Calibri Light"/>
              </a:rPr>
              <a:t>inclusieve</a:t>
            </a:r>
            <a:r>
              <a:rPr lang="en-GB" sz="2800" b="1">
                <a:latin typeface="+mj-lt"/>
                <a:cs typeface="Calibri Light"/>
              </a:rPr>
              <a:t> </a:t>
            </a:r>
            <a:r>
              <a:rPr lang="en-GB" sz="2800" b="1" err="1">
                <a:latin typeface="+mj-lt"/>
                <a:cs typeface="Calibri Light"/>
              </a:rPr>
              <a:t>manier</a:t>
            </a:r>
            <a:r>
              <a:rPr lang="en-GB" sz="2800" b="1">
                <a:latin typeface="+mj-lt"/>
                <a:cs typeface="Calibri Light"/>
              </a:rPr>
              <a:t> van </a:t>
            </a:r>
            <a:r>
              <a:rPr lang="en-GB" sz="2800" b="1" err="1">
                <a:latin typeface="+mj-lt"/>
                <a:cs typeface="Calibri Light"/>
              </a:rPr>
              <a:t>authenticeren</a:t>
            </a:r>
            <a:endParaRPr lang="en-GB" sz="2800" b="1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18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</a:t>
            </a:r>
            <a:r>
              <a:rPr lang="nl-NL" sz="3600" u="sng" dirty="0"/>
              <a:t>Toegankelijkheid en inclusie</a:t>
            </a:r>
            <a:endParaRPr lang="nl-NL" sz="3600" u="sng" dirty="0">
              <a:cs typeface="Calibri Light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400439" y="1525504"/>
            <a:ext cx="9391649" cy="35344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800">
                <a:latin typeface="+mj-lt"/>
                <a:cs typeface="Calibri Light"/>
              </a:rPr>
              <a:t>Proces van bewustwording binnen de organisatie</a:t>
            </a:r>
          </a:p>
          <a:p>
            <a:pPr>
              <a:lnSpc>
                <a:spcPct val="120000"/>
              </a:lnSpc>
            </a:pPr>
            <a:endParaRPr lang="en-GB" sz="2800">
              <a:latin typeface="+mj-lt"/>
              <a:cs typeface="Calibri Light"/>
            </a:endParaRPr>
          </a:p>
          <a:p>
            <a:pPr>
              <a:lnSpc>
                <a:spcPct val="120000"/>
              </a:lnSpc>
            </a:pPr>
            <a:endParaRPr lang="en-GB" sz="2800">
              <a:latin typeface="+mj-lt"/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Verschilt vaak per afdeling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Afhankelijk van ambassadeurs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Organisatiecultuur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endParaRPr lang="en-GB" sz="2000">
              <a:latin typeface="+mj-l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GB" sz="2400">
                <a:latin typeface="+mj-lt"/>
                <a:cs typeface="Calibri Light"/>
              </a:rPr>
              <a:t>Voorbeeld: ID Contact!</a:t>
            </a: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1CFA9841-35C3-4818-BE9A-176E99416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614278"/>
              </p:ext>
            </p:extLst>
          </p:nvPr>
        </p:nvGraphicFramePr>
        <p:xfrm>
          <a:off x="4548673" y="1522445"/>
          <a:ext cx="6834673" cy="406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9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Uitgangspunten</a:t>
            </a:r>
            <a:endParaRPr lang="en-NL" sz="3600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756541" y="1839081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L" sz="2800">
                <a:latin typeface="+mj-lt"/>
              </a:rPr>
              <a:t>Toetsen van de </a:t>
            </a:r>
            <a:r>
              <a:rPr lang="en-NL" sz="2800" err="1">
                <a:latin typeface="+mj-lt"/>
              </a:rPr>
              <a:t>PoCs</a:t>
            </a:r>
            <a:r>
              <a:rPr lang="en-NL" sz="2800">
                <a:latin typeface="+mj-lt"/>
              </a:rPr>
              <a:t> met inwoners;</a:t>
            </a:r>
            <a:endParaRPr lang="nl-NL" sz="2800">
              <a:latin typeface="+mj-lt"/>
              <a:cs typeface="Calibri Light" panose="020F0302020204030204"/>
            </a:endParaRPr>
          </a:p>
          <a:p>
            <a:pPr marL="914400" lvl="1" indent="-457200" algn="l">
              <a:buChar char="•"/>
            </a:pPr>
            <a:r>
              <a:rPr lang="en-NL" sz="2400" err="1">
                <a:latin typeface="+mj-lt"/>
                <a:cs typeface="Calibri Light"/>
              </a:rPr>
              <a:t>Kwalitatief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onderzoek</a:t>
            </a:r>
            <a:r>
              <a:rPr lang="en-NL" sz="2400">
                <a:latin typeface="+mj-lt"/>
                <a:cs typeface="Calibri Light"/>
              </a:rPr>
              <a:t> in </a:t>
            </a:r>
            <a:r>
              <a:rPr lang="en-NL" sz="2400" err="1">
                <a:latin typeface="+mj-lt"/>
                <a:cs typeface="Calibri Light"/>
              </a:rPr>
              <a:t>iteraties</a:t>
            </a:r>
            <a:endParaRPr lang="en-NL" sz="2400">
              <a:latin typeface="+mj-lt"/>
              <a:cs typeface="Calibri Light"/>
            </a:endParaRPr>
          </a:p>
          <a:p>
            <a:pPr marL="914400" lvl="1" indent="-457200" algn="l">
              <a:buChar char="•"/>
            </a:pPr>
            <a:r>
              <a:rPr lang="en-NL" sz="2400">
                <a:latin typeface="+mj-lt"/>
                <a:cs typeface="Calibri Light"/>
              </a:rPr>
              <a:t>Speciale </a:t>
            </a:r>
            <a:r>
              <a:rPr lang="en-NL" sz="2400" err="1">
                <a:latin typeface="+mj-lt"/>
                <a:cs typeface="Calibri Light"/>
              </a:rPr>
              <a:t>doelgroepen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verschillende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versies</a:t>
            </a:r>
            <a:r>
              <a:rPr lang="en-NL" sz="2400">
                <a:latin typeface="+mj-lt"/>
                <a:cs typeface="Calibri Light"/>
              </a:rPr>
              <a:t> van het product laten </a:t>
            </a:r>
            <a:r>
              <a:rPr lang="en-NL" sz="2400" err="1">
                <a:latin typeface="+mj-lt"/>
                <a:cs typeface="Calibri Light"/>
              </a:rPr>
              <a:t>testen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L" sz="2800">
              <a:latin typeface="+mj-lt"/>
            </a:endParaRPr>
          </a:p>
          <a:p>
            <a:pPr algn="l"/>
            <a:r>
              <a:rPr lang="en-NL" sz="2800" err="1">
                <a:latin typeface="+mj-lt"/>
              </a:rPr>
              <a:t>Toetsen</a:t>
            </a:r>
            <a:r>
              <a:rPr lang="en-NL" sz="2800">
                <a:latin typeface="+mj-lt"/>
              </a:rPr>
              <a:t> van de </a:t>
            </a:r>
            <a:r>
              <a:rPr lang="en-NL" sz="2800" err="1">
                <a:latin typeface="+mj-lt"/>
              </a:rPr>
              <a:t>PoCs</a:t>
            </a:r>
            <a:r>
              <a:rPr lang="en-NL" sz="2800">
                <a:latin typeface="+mj-lt"/>
              </a:rPr>
              <a:t> op het </a:t>
            </a:r>
            <a:r>
              <a:rPr lang="en-NL" sz="2800" err="1">
                <a:latin typeface="+mj-lt"/>
              </a:rPr>
              <a:t>gebied</a:t>
            </a:r>
            <a:r>
              <a:rPr lang="en-NL" sz="2800">
                <a:latin typeface="+mj-lt"/>
              </a:rPr>
              <a:t> van:</a:t>
            </a:r>
            <a:endParaRPr lang="en-NL" sz="2800">
              <a:latin typeface="+mj-lt"/>
              <a:cs typeface="Calibri Ligh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 err="1">
                <a:latin typeface="+mj-lt"/>
              </a:rPr>
              <a:t>Toegankelijkheid</a:t>
            </a:r>
            <a:endParaRPr lang="en-NL" sz="2800" err="1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Privacy</a:t>
            </a:r>
            <a:endParaRPr lang="en-NL" sz="2800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 err="1">
                <a:latin typeface="+mj-lt"/>
              </a:rPr>
              <a:t>Informatiebeveiliging</a:t>
            </a:r>
            <a:endParaRPr lang="en-NL" sz="2800" err="1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7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Onderzoeksgebieden  - HAN</a:t>
            </a:r>
            <a:endParaRPr lang="en-NL" sz="3600" b="1">
              <a:cs typeface="Calibri Light" panose="020F03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8246C1-41D2-457E-A819-A9469068AC60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6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Onderzoeksmethode</a:t>
            </a:r>
            <a:endParaRPr lang="en-NL" sz="3600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A2924B-0CA4-4DB0-AC96-A360FE6795E0}"/>
              </a:ext>
            </a:extLst>
          </p:cNvPr>
          <p:cNvCxnSpPr/>
          <p:nvPr/>
        </p:nvCxnSpPr>
        <p:spPr>
          <a:xfrm flipV="1">
            <a:off x="4246984" y="3722915"/>
            <a:ext cx="727788" cy="3109"/>
          </a:xfrm>
          <a:prstGeom prst="straightConnector1">
            <a:avLst/>
          </a:prstGeom>
          <a:ln w="12700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5" descr="A lightbulb">
            <a:extLst>
              <a:ext uri="{FF2B5EF4-FFF2-40B4-BE49-F238E27FC236}">
                <a16:creationId xmlns:a16="http://schemas.microsoft.com/office/drawing/2014/main" id="{F0ECC0E8-E53F-4D0C-858F-31880146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6337" y="307132"/>
            <a:ext cx="6057122" cy="60571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56591-CF06-47A0-A5BA-A1F8D10DE371}"/>
              </a:ext>
            </a:extLst>
          </p:cNvPr>
          <p:cNvCxnSpPr>
            <a:cxnSpLocks/>
          </p:cNvCxnSpPr>
          <p:nvPr/>
        </p:nvCxnSpPr>
        <p:spPr>
          <a:xfrm flipV="1">
            <a:off x="4246984" y="3995058"/>
            <a:ext cx="727788" cy="3109"/>
          </a:xfrm>
          <a:prstGeom prst="straightConnector1">
            <a:avLst/>
          </a:prstGeom>
          <a:ln w="12700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8246C1-41D2-457E-A819-A9469068AC60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23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600074" y="1331826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  </a:t>
            </a:r>
            <a:r>
              <a:rPr lang="nl-NL" sz="3600" u="sng" dirty="0"/>
              <a:t>Prototype – UX Design</a:t>
            </a:r>
            <a:endParaRPr lang="en-NL" sz="3600" u="sng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793922" y="2894622"/>
            <a:ext cx="9366422" cy="16090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800" dirty="0">
                <a:latin typeface="+mj-lt"/>
                <a:cs typeface="Calibri" panose="020F0502020204030204"/>
                <a:hlinkClick r:id="rId3"/>
              </a:rPr>
              <a:t>Prototype van de interface</a:t>
            </a:r>
            <a:endParaRPr lang="en-GB" sz="2800" dirty="0">
              <a:latin typeface="+mj-lt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endParaRPr lang="en-GB" sz="2800" dirty="0">
              <a:latin typeface="+mj-lt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GB" sz="2800" dirty="0" err="1">
                <a:latin typeface="+mj-lt"/>
                <a:cs typeface="Calibri" panose="020F0502020204030204"/>
                <a:hlinkClick r:id="rId4"/>
              </a:rPr>
              <a:t>Filmpje</a:t>
            </a:r>
            <a:r>
              <a:rPr lang="en-GB" sz="2800" dirty="0">
                <a:latin typeface="+mj-lt"/>
                <a:cs typeface="Calibri" panose="020F0502020204030204"/>
                <a:hlinkClick r:id="rId4"/>
              </a:rPr>
              <a:t> van demo ID Chat</a:t>
            </a:r>
            <a:endParaRPr lang="en-GB" sz="2800" dirty="0">
              <a:latin typeface="+mj-lt"/>
              <a:cs typeface="Calibri" panose="020F050202020403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8246C1-41D2-457E-A819-A9469068AC60}"/>
              </a:ext>
            </a:extLst>
          </p:cNvPr>
          <p:cNvSpPr txBox="1">
            <a:spLocks/>
          </p:cNvSpPr>
          <p:nvPr/>
        </p:nvSpPr>
        <p:spPr>
          <a:xfrm>
            <a:off x="6592860" y="2718347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4750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4EBD78-A14D-493B-B7BE-B9B0E3AD9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68952-F1C5-453E-8636-010BFAF48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E38D0-5B8D-4585-B3CB-B9BBFFF639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296</Words>
  <Application>Microsoft Office PowerPoint</Application>
  <PresentationFormat>Breedbeeld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Bosma</dc:creator>
  <cp:lastModifiedBy>Lisa Bosma</cp:lastModifiedBy>
  <cp:revision>8</cp:revision>
  <dcterms:created xsi:type="dcterms:W3CDTF">2021-04-28T09:52:34Z</dcterms:created>
  <dcterms:modified xsi:type="dcterms:W3CDTF">2021-09-15T17:52:15Z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