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0"/>
  </p:notesMasterIdLst>
  <p:sldIdLst>
    <p:sldId id="315" r:id="rId5"/>
    <p:sldId id="314" r:id="rId6"/>
    <p:sldId id="313" r:id="rId7"/>
    <p:sldId id="312" r:id="rId8"/>
    <p:sldId id="301" r:id="rId9"/>
    <p:sldId id="318" r:id="rId10"/>
    <p:sldId id="284" r:id="rId11"/>
    <p:sldId id="305" r:id="rId12"/>
    <p:sldId id="300" r:id="rId13"/>
    <p:sldId id="306" r:id="rId14"/>
    <p:sldId id="319" r:id="rId15"/>
    <p:sldId id="320" r:id="rId16"/>
    <p:sldId id="321" r:id="rId17"/>
    <p:sldId id="308" r:id="rId18"/>
    <p:sldId id="302" r:id="rId19"/>
    <p:sldId id="303" r:id="rId20"/>
    <p:sldId id="322" r:id="rId21"/>
    <p:sldId id="323" r:id="rId22"/>
    <p:sldId id="325" r:id="rId23"/>
    <p:sldId id="324" r:id="rId24"/>
    <p:sldId id="309" r:id="rId25"/>
    <p:sldId id="317" r:id="rId26"/>
    <p:sldId id="316" r:id="rId27"/>
    <p:sldId id="299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CE5C8DA-8AB5-4900-8ED1-95093416AC07}">
          <p14:sldIdLst>
            <p14:sldId id="315"/>
            <p14:sldId id="314"/>
            <p14:sldId id="313"/>
            <p14:sldId id="312"/>
            <p14:sldId id="301"/>
            <p14:sldId id="318"/>
          </p14:sldIdLst>
        </p14:section>
        <p14:section name="Gebruikersonderzoek" id="{45E4B097-6918-46E6-868E-604FC5D1A1AB}">
          <p14:sldIdLst>
            <p14:sldId id="284"/>
            <p14:sldId id="305"/>
            <p14:sldId id="300"/>
            <p14:sldId id="306"/>
            <p14:sldId id="319"/>
            <p14:sldId id="320"/>
            <p14:sldId id="321"/>
            <p14:sldId id="308"/>
            <p14:sldId id="302"/>
          </p14:sldIdLst>
        </p14:section>
        <p14:section name="Naamloze sectie" id="{54AAA6CC-FD02-4932-9109-DFD0F1C71C17}">
          <p14:sldIdLst>
            <p14:sldId id="303"/>
            <p14:sldId id="322"/>
            <p14:sldId id="323"/>
            <p14:sldId id="325"/>
            <p14:sldId id="324"/>
            <p14:sldId id="309"/>
            <p14:sldId id="317"/>
            <p14:sldId id="316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384D4-BF01-43DC-95B5-DFB74E85C520}" v="10" dt="2021-05-10T10:21:37.448"/>
    <p1510:client id="{15EC1D98-EDDB-42CE-AD6E-1E800362B7D3}" v="1" dt="2021-04-28T15:38:46.071"/>
    <p1510:client id="{4396EE76-0A92-4422-9D3C-080EA1C35ECE}" v="44" dt="2021-04-28T17:25:55.485"/>
    <p1510:client id="{4A0281F3-952E-4A2F-B02C-023C18876FB3}" v="4" dt="2021-05-17T08:37:04.473"/>
    <p1510:client id="{4C3A654A-DC62-42D5-93D8-2D10565A9DB1}" v="5" dt="2021-04-28T11:36:37.171"/>
    <p1510:client id="{599D554B-8C36-4858-8380-270F24F30337}" v="151" dt="2021-04-28T15:37:02.269"/>
    <p1510:client id="{5CD46365-5BB3-49DD-A487-E7F380F93A23}" v="219" dt="2021-04-28T15:11:20.992"/>
    <p1510:client id="{7BE028D7-4E1A-4CAE-80AC-312610C1576A}" v="174" dt="2021-04-28T15:31:05.750"/>
    <p1510:client id="{7D7344CF-2DDE-57BF-BE12-00FD4C720EC6}" v="22" dt="2021-09-16T13:11:29.932"/>
    <p1510:client id="{7F1ADBA1-9DCC-4531-8EED-B894F34ADA38}" v="187" dt="2021-04-28T14:38:49.984"/>
    <p1510:client id="{8619300D-22AF-4236-9F57-EB6F3B3601D8}" v="22" dt="2021-04-28T15:33:28.911"/>
    <p1510:client id="{A3E2A656-7CF0-4007-B810-8384AF762B5E}" v="127" dt="2021-04-28T10:38:15.434"/>
    <p1510:client id="{A42DBFD5-CAAF-452C-81A6-476759EA194D}" v="60" dt="2021-09-15T17:44:24.164"/>
    <p1510:client id="{A4E1F7C5-4862-401C-8E64-8E29FB0F4E9B}" v="2131" dt="2021-04-28T13:18:53.299"/>
    <p1510:client id="{ACC4E6F5-08E3-4771-B5C7-ABD1B7BCEA89}" v="30" dt="2021-04-29T07:27:26.849"/>
    <p1510:client id="{AF508B81-5EB5-4F18-AA9E-CB88D6A76CF9}" v="15" dt="2021-04-29T07:08:16.436"/>
    <p1510:client id="{B25A6150-9D60-42CB-8AC0-414987D38FA8}" v="8" dt="2021-05-17T08:33:22.371"/>
    <p1510:client id="{DD28D628-941E-4527-B504-A375DB2B7E75}" v="1" dt="2021-04-28T15:45:07.652"/>
    <p1510:client id="{FC38C112-98AE-4399-8B02-07FA649D6571}" v="17" dt="2021-04-28T17:45:2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o Potters" userId="S::m.potters_tele-bs.com#ext#@old.onmicrosoft.com::83c792f1-8e10-46eb-9d5e-f12296ae9b80" providerId="AD" clId="Web-{4396EE76-0A92-4422-9D3C-080EA1C35ECE}"/>
    <pc:docChg chg="modSld">
      <pc:chgData name="Marjo Potters" userId="S::m.potters_tele-bs.com#ext#@old.onmicrosoft.com::83c792f1-8e10-46eb-9d5e-f12296ae9b80" providerId="AD" clId="Web-{4396EE76-0A92-4422-9D3C-080EA1C35ECE}" dt="2021-04-28T17:25:55.485" v="36" actId="1076"/>
      <pc:docMkLst>
        <pc:docMk/>
      </pc:docMkLst>
      <pc:sldChg chg="modSp">
        <pc:chgData name="Marjo Potters" userId="S::m.potters_tele-bs.com#ext#@old.onmicrosoft.com::83c792f1-8e10-46eb-9d5e-f12296ae9b80" providerId="AD" clId="Web-{4396EE76-0A92-4422-9D3C-080EA1C35ECE}" dt="2021-04-28T17:25:55.485" v="36" actId="1076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5:55.485" v="36" actId="1076"/>
          <ac:spMkLst>
            <pc:docMk/>
            <pc:sldMk cId="3935919574" sldId="302"/>
            <ac:spMk id="2" creationId="{9E128E9B-0BCA-4476-BFAB-9BF7367F0D29}"/>
          </ac:spMkLst>
        </pc:spChg>
        <pc:picChg chg="mod">
          <ac:chgData name="Marjo Potters" userId="S::m.potters_tele-bs.com#ext#@old.onmicrosoft.com::83c792f1-8e10-46eb-9d5e-f12296ae9b80" providerId="AD" clId="Web-{4396EE76-0A92-4422-9D3C-080EA1C35ECE}" dt="2021-04-28T17:25:52.110" v="35" actId="1076"/>
          <ac:picMkLst>
            <pc:docMk/>
            <pc:sldMk cId="3935919574" sldId="302"/>
            <ac:picMk id="4" creationId="{B4EDA951-3BCA-4F3D-B2D7-06C822E6999B}"/>
          </ac:picMkLst>
        </pc:picChg>
      </pc:sldChg>
      <pc:sldChg chg="modSp">
        <pc:chgData name="Marjo Potters" userId="S::m.potters_tele-bs.com#ext#@old.onmicrosoft.com::83c792f1-8e10-46eb-9d5e-f12296ae9b80" providerId="AD" clId="Web-{4396EE76-0A92-4422-9D3C-080EA1C35ECE}" dt="2021-04-28T17:24:32.498" v="29" actId="1076"/>
        <pc:sldMkLst>
          <pc:docMk/>
          <pc:sldMk cId="855308663" sldId="309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4:32.498" v="29" actId="1076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S::m.potters_tele-bs.com#ext#@old.onmicrosoft.com::83c792f1-8e10-46eb-9d5e-f12296ae9b80" providerId="AD" clId="Web-{4396EE76-0A92-4422-9D3C-080EA1C35ECE}" dt="2021-04-28T17:24:30.155" v="28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5:46:29.790" v="21" actId="20577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4396EE76-0A92-4422-9D3C-080EA1C35ECE}" dt="2021-04-28T15:46:29.790" v="21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7:24:07.607" v="26" actId="1076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4:07.607" v="26" actId="1076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Marjo Potters" userId="S::m.potters_tele-bs.com#ext#@old.onmicrosoft.com::83c792f1-8e10-46eb-9d5e-f12296ae9b80" providerId="AD" clId="Web-{4396EE76-0A92-4422-9D3C-080EA1C35ECE}" dt="2021-04-28T17:25:27.203" v="34" actId="1076"/>
        <pc:sldMkLst>
          <pc:docMk/>
          <pc:sldMk cId="3659185253" sldId="317"/>
        </pc:sldMkLst>
        <pc:spChg chg="mod">
          <ac:chgData name="Marjo Potters" userId="S::m.potters_tele-bs.com#ext#@old.onmicrosoft.com::83c792f1-8e10-46eb-9d5e-f12296ae9b80" providerId="AD" clId="Web-{4396EE76-0A92-4422-9D3C-080EA1C35ECE}" dt="2021-04-28T17:25:23.797" v="33" actId="1076"/>
          <ac:spMkLst>
            <pc:docMk/>
            <pc:sldMk cId="3659185253" sldId="317"/>
            <ac:spMk id="2" creationId="{452D4DC5-2C7B-4063-BDA6-0903F4BBB974}"/>
          </ac:spMkLst>
        </pc:spChg>
        <pc:spChg chg="mod">
          <ac:chgData name="Marjo Potters" userId="S::m.potters_tele-bs.com#ext#@old.onmicrosoft.com::83c792f1-8e10-46eb-9d5e-f12296ae9b80" providerId="AD" clId="Web-{4396EE76-0A92-4422-9D3C-080EA1C35ECE}" dt="2021-04-28T17:25:27.203" v="34" actId="1076"/>
          <ac:spMkLst>
            <pc:docMk/>
            <pc:sldMk cId="3659185253" sldId="317"/>
            <ac:spMk id="3" creationId="{9EC6270B-276E-4647-BA18-4C75181E5136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4C3A654A-DC62-42D5-93D8-2D10565A9DB1}"/>
    <pc:docChg chg="modSld">
      <pc:chgData name="Pascal Bongers" userId="S::p.bongers_nijmegen.nl#ext#@old.onmicrosoft.com::fe354192-ab8c-4adc-9e2e-e8730dd707b3" providerId="AD" clId="Web-{4C3A654A-DC62-42D5-93D8-2D10565A9DB1}" dt="2021-04-28T11:36:34.249" v="1" actId="20577"/>
      <pc:docMkLst>
        <pc:docMk/>
      </pc:docMkLst>
      <pc:sldChg chg="modSp">
        <pc:chgData name="Pascal Bongers" userId="S::p.bongers_nijmegen.nl#ext#@old.onmicrosoft.com::fe354192-ab8c-4adc-9e2e-e8730dd707b3" providerId="AD" clId="Web-{4C3A654A-DC62-42D5-93D8-2D10565A9DB1}" dt="2021-04-28T11:36:34.249" v="1" actId="20577"/>
        <pc:sldMkLst>
          <pc:docMk/>
          <pc:sldMk cId="3541910251" sldId="311"/>
        </pc:sldMkLst>
        <pc:spChg chg="mod">
          <ac:chgData name="Pascal Bongers" userId="S::p.bongers_nijmegen.nl#ext#@old.onmicrosoft.com::fe354192-ab8c-4adc-9e2e-e8730dd707b3" providerId="AD" clId="Web-{4C3A654A-DC62-42D5-93D8-2D10565A9DB1}" dt="2021-04-28T11:36:34.249" v="1" actId="20577"/>
          <ac:spMkLst>
            <pc:docMk/>
            <pc:sldMk cId="3541910251" sldId="311"/>
            <ac:spMk id="13" creationId="{B3FA63E2-37B7-456B-BA7B-DFB9FF38305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A42DBFD5-CAAF-452C-81A6-476759EA194D}"/>
    <pc:docChg chg="modSld">
      <pc:chgData name="Marjo Potters" userId="S::m.potters_tele-bs.com#ext#@old.onmicrosoft.com::83c792f1-8e10-46eb-9d5e-f12296ae9b80" providerId="AD" clId="Web-{A42DBFD5-CAAF-452C-81A6-476759EA194D}" dt="2021-09-15T17:44:24.164" v="38" actId="1076"/>
      <pc:docMkLst>
        <pc:docMk/>
      </pc:docMkLst>
      <pc:sldChg chg="modSp">
        <pc:chgData name="Marjo Potters" userId="S::m.potters_tele-bs.com#ext#@old.onmicrosoft.com::83c792f1-8e10-46eb-9d5e-f12296ae9b80" providerId="AD" clId="Web-{A42DBFD5-CAAF-452C-81A6-476759EA194D}" dt="2021-09-15T17:43:15.787" v="16" actId="14100"/>
        <pc:sldMkLst>
          <pc:docMk/>
          <pc:sldMk cId="3069043493" sldId="284"/>
        </pc:sldMkLst>
        <pc:spChg chg="mod">
          <ac:chgData name="Marjo Potters" userId="S::m.potters_tele-bs.com#ext#@old.onmicrosoft.com::83c792f1-8e10-46eb-9d5e-f12296ae9b80" providerId="AD" clId="Web-{A42DBFD5-CAAF-452C-81A6-476759EA194D}" dt="2021-09-15T17:43:15.787" v="16" actId="14100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Marjo Potters" userId="S::m.potters_tele-bs.com#ext#@old.onmicrosoft.com::83c792f1-8e10-46eb-9d5e-f12296ae9b80" providerId="AD" clId="Web-{A42DBFD5-CAAF-452C-81A6-476759EA194D}" dt="2021-09-15T17:42:57.302" v="1" actId="20577"/>
          <ac:spMkLst>
            <pc:docMk/>
            <pc:sldMk cId="3069043493" sldId="284"/>
            <ac:spMk id="13" creationId="{B3FA63E2-37B7-456B-BA7B-DFB9FF383056}"/>
          </ac:spMkLst>
        </pc:sp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3:34.303" v="20"/>
        <pc:sldMkLst>
          <pc:docMk/>
          <pc:sldMk cId="567965084" sldId="300"/>
        </pc:sldMkLst>
        <pc:spChg chg="add">
          <ac:chgData name="Marjo Potters" userId="S::m.potters_tele-bs.com#ext#@old.onmicrosoft.com::83c792f1-8e10-46eb-9d5e-f12296ae9b80" providerId="AD" clId="Web-{A42DBFD5-CAAF-452C-81A6-476759EA194D}" dt="2021-09-15T17:43:34.303" v="20"/>
          <ac:spMkLst>
            <pc:docMk/>
            <pc:sldMk cId="567965084" sldId="300"/>
            <ac:spMk id="3" creationId="{28AFEB6B-E4E4-4ACC-8746-9FC4230160DA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3:23.162" v="17"/>
          <ac:spMkLst>
            <pc:docMk/>
            <pc:sldMk cId="567965084" sldId="300"/>
            <ac:spMk id="9" creationId="{40A25C31-CD6B-4A20-9019-D66FCA1F49FB}"/>
          </ac:spMkLst>
        </pc:spChg>
        <pc:picChg chg="add del mod">
          <ac:chgData name="Marjo Potters" userId="S::m.potters_tele-bs.com#ext#@old.onmicrosoft.com::83c792f1-8e10-46eb-9d5e-f12296ae9b80" providerId="AD" clId="Web-{A42DBFD5-CAAF-452C-81A6-476759EA194D}" dt="2021-09-15T17:43:28.241" v="19"/>
          <ac:picMkLst>
            <pc:docMk/>
            <pc:sldMk cId="567965084" sldId="300"/>
            <ac:picMk id="2" creationId="{3D66C2A3-A236-40E7-AE6E-2EAFF7710FF5}"/>
          </ac:picMkLst>
        </pc:pic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3:41.647" v="23" actId="1076"/>
        <pc:sldMkLst>
          <pc:docMk/>
          <pc:sldMk cId="155492624" sldId="306"/>
        </pc:sldMkLst>
        <pc:spChg chg="add mod">
          <ac:chgData name="Marjo Potters" userId="S::m.potters_tele-bs.com#ext#@old.onmicrosoft.com::83c792f1-8e10-46eb-9d5e-f12296ae9b80" providerId="AD" clId="Web-{A42DBFD5-CAAF-452C-81A6-476759EA194D}" dt="2021-09-15T17:43:41.647" v="23" actId="1076"/>
          <ac:spMkLst>
            <pc:docMk/>
            <pc:sldMk cId="155492624" sldId="306"/>
            <ac:spMk id="2" creationId="{F8159A99-15DB-4940-B4C0-931F64DB11A5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3:38.850" v="21"/>
          <ac:spMkLst>
            <pc:docMk/>
            <pc:sldMk cId="155492624" sldId="306"/>
            <ac:spMk id="9" creationId="{40A25C31-CD6B-4A20-9019-D66FCA1F49FB}"/>
          </ac:spMkLst>
        </pc:sp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4:24.164" v="38" actId="1076"/>
        <pc:sldMkLst>
          <pc:docMk/>
          <pc:sldMk cId="2470133169" sldId="308"/>
        </pc:sldMkLst>
        <pc:spChg chg="add mod">
          <ac:chgData name="Marjo Potters" userId="S::m.potters_tele-bs.com#ext#@old.onmicrosoft.com::83c792f1-8e10-46eb-9d5e-f12296ae9b80" providerId="AD" clId="Web-{A42DBFD5-CAAF-452C-81A6-476759EA194D}" dt="2021-09-15T17:44:24.164" v="38" actId="1076"/>
          <ac:spMkLst>
            <pc:docMk/>
            <pc:sldMk cId="2470133169" sldId="308"/>
            <ac:spMk id="2" creationId="{48F7035C-6507-4298-83F8-A1630EA96448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4:21.117" v="36"/>
          <ac:spMkLst>
            <pc:docMk/>
            <pc:sldMk cId="2470133169" sldId="308"/>
            <ac:spMk id="9" creationId="{40A25C31-CD6B-4A20-9019-D66FCA1F49FB}"/>
          </ac:spMkLst>
        </pc:sp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3:55.757" v="28" actId="1076"/>
        <pc:sldMkLst>
          <pc:docMk/>
          <pc:sldMk cId="1528071942" sldId="319"/>
        </pc:sldMkLst>
        <pc:spChg chg="add mod">
          <ac:chgData name="Marjo Potters" userId="S::m.potters_tele-bs.com#ext#@old.onmicrosoft.com::83c792f1-8e10-46eb-9d5e-f12296ae9b80" providerId="AD" clId="Web-{A42DBFD5-CAAF-452C-81A6-476759EA194D}" dt="2021-09-15T17:43:55.757" v="28" actId="1076"/>
          <ac:spMkLst>
            <pc:docMk/>
            <pc:sldMk cId="1528071942" sldId="319"/>
            <ac:spMk id="2" creationId="{EC759FDD-3C13-4B07-9A2B-8A2EC25B1774}"/>
          </ac:spMkLst>
        </pc:spChg>
        <pc:spChg chg="del mod">
          <ac:chgData name="Marjo Potters" userId="S::m.potters_tele-bs.com#ext#@old.onmicrosoft.com::83c792f1-8e10-46eb-9d5e-f12296ae9b80" providerId="AD" clId="Web-{A42DBFD5-CAAF-452C-81A6-476759EA194D}" dt="2021-09-15T17:43:49.788" v="25"/>
          <ac:spMkLst>
            <pc:docMk/>
            <pc:sldMk cId="1528071942" sldId="319"/>
            <ac:spMk id="9" creationId="{40A25C31-CD6B-4A20-9019-D66FCA1F49FB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3:52.835" v="26"/>
          <ac:spMkLst>
            <pc:docMk/>
            <pc:sldMk cId="1528071942" sldId="319"/>
            <ac:spMk id="10" creationId="{335F3C1D-1752-4B71-97EE-5DBFCEB70A66}"/>
          </ac:spMkLst>
        </pc:sp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4:07.023" v="32" actId="1076"/>
        <pc:sldMkLst>
          <pc:docMk/>
          <pc:sldMk cId="1618761354" sldId="320"/>
        </pc:sldMkLst>
        <pc:spChg chg="add mod">
          <ac:chgData name="Marjo Potters" userId="S::m.potters_tele-bs.com#ext#@old.onmicrosoft.com::83c792f1-8e10-46eb-9d5e-f12296ae9b80" providerId="AD" clId="Web-{A42DBFD5-CAAF-452C-81A6-476759EA194D}" dt="2021-09-15T17:44:07.023" v="32" actId="1076"/>
          <ac:spMkLst>
            <pc:docMk/>
            <pc:sldMk cId="1618761354" sldId="320"/>
            <ac:spMk id="2" creationId="{D04AF95D-1B66-4F1D-8E77-9C0BCC4E3B75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4:00.413" v="29"/>
          <ac:spMkLst>
            <pc:docMk/>
            <pc:sldMk cId="1618761354" sldId="320"/>
            <ac:spMk id="9" creationId="{40A25C31-CD6B-4A20-9019-D66FCA1F49FB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4:02.679" v="30"/>
          <ac:spMkLst>
            <pc:docMk/>
            <pc:sldMk cId="1618761354" sldId="320"/>
            <ac:spMk id="10" creationId="{335F3C1D-1752-4B71-97EE-5DBFCEB70A66}"/>
          </ac:spMkLst>
        </pc:spChg>
      </pc:sldChg>
      <pc:sldChg chg="addSp delSp modSp">
        <pc:chgData name="Marjo Potters" userId="S::m.potters_tele-bs.com#ext#@old.onmicrosoft.com::83c792f1-8e10-46eb-9d5e-f12296ae9b80" providerId="AD" clId="Web-{A42DBFD5-CAAF-452C-81A6-476759EA194D}" dt="2021-09-15T17:44:16.851" v="35" actId="1076"/>
        <pc:sldMkLst>
          <pc:docMk/>
          <pc:sldMk cId="581119056" sldId="321"/>
        </pc:sldMkLst>
        <pc:spChg chg="add mod">
          <ac:chgData name="Marjo Potters" userId="S::m.potters_tele-bs.com#ext#@old.onmicrosoft.com::83c792f1-8e10-46eb-9d5e-f12296ae9b80" providerId="AD" clId="Web-{A42DBFD5-CAAF-452C-81A6-476759EA194D}" dt="2021-09-15T17:44:16.851" v="35" actId="1076"/>
          <ac:spMkLst>
            <pc:docMk/>
            <pc:sldMk cId="581119056" sldId="321"/>
            <ac:spMk id="2" creationId="{325F969B-B2DF-43E4-A18C-E67A80E1D000}"/>
          </ac:spMkLst>
        </pc:spChg>
        <pc:spChg chg="del">
          <ac:chgData name="Marjo Potters" userId="S::m.potters_tele-bs.com#ext#@old.onmicrosoft.com::83c792f1-8e10-46eb-9d5e-f12296ae9b80" providerId="AD" clId="Web-{A42DBFD5-CAAF-452C-81A6-476759EA194D}" dt="2021-09-15T17:44:12.898" v="33"/>
          <ac:spMkLst>
            <pc:docMk/>
            <pc:sldMk cId="581119056" sldId="321"/>
            <ac:spMk id="9" creationId="{111CC7D3-0C94-430B-BE66-0B9D04B74917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8619300D-22AF-4236-9F57-EB6F3B3601D8}"/>
    <pc:docChg chg="modSld">
      <pc:chgData name="Marjo Potters" userId="S::m.potters_tele-bs.com#ext#@old.onmicrosoft.com::83c792f1-8e10-46eb-9d5e-f12296ae9b80" providerId="AD" clId="Web-{8619300D-22AF-4236-9F57-EB6F3B3601D8}" dt="2021-04-28T15:33:28.911" v="12" actId="20577"/>
      <pc:docMkLst>
        <pc:docMk/>
      </pc:docMkLst>
      <pc:sldChg chg="modSp">
        <pc:chgData name="Marjo Potters" userId="S::m.potters_tele-bs.com#ext#@old.onmicrosoft.com::83c792f1-8e10-46eb-9d5e-f12296ae9b80" providerId="AD" clId="Web-{8619300D-22AF-4236-9F57-EB6F3B3601D8}" dt="2021-04-28T15:30:45.324" v="6" actId="20577"/>
        <pc:sldMkLst>
          <pc:docMk/>
          <pc:sldMk cId="2374477490" sldId="301"/>
        </pc:sldMkLst>
        <pc:spChg chg="mod">
          <ac:chgData name="Marjo Potters" userId="S::m.potters_tele-bs.com#ext#@old.onmicrosoft.com::83c792f1-8e10-46eb-9d5e-f12296ae9b80" providerId="AD" clId="Web-{8619300D-22AF-4236-9F57-EB6F3B3601D8}" dt="2021-04-28T15:30:45.324" v="6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modSp">
        <pc:chgData name="Marjo Potters" userId="S::m.potters_tele-bs.com#ext#@old.onmicrosoft.com::83c792f1-8e10-46eb-9d5e-f12296ae9b80" providerId="AD" clId="Web-{8619300D-22AF-4236-9F57-EB6F3B3601D8}" dt="2021-04-28T15:33:28.911" v="12" actId="20577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8619300D-22AF-4236-9F57-EB6F3B3601D8}" dt="2021-04-28T15:33:28.911" v="12" actId="20577"/>
          <ac:spMkLst>
            <pc:docMk/>
            <pc:sldMk cId="3935919574" sldId="302"/>
            <ac:spMk id="9" creationId="{111CC7D3-0C94-430B-BE66-0B9D04B74917}"/>
          </ac:spMkLst>
        </pc:spChg>
        <pc:picChg chg="mod">
          <ac:chgData name="Marjo Potters" userId="S::m.potters_tele-bs.com#ext#@old.onmicrosoft.com::83c792f1-8e10-46eb-9d5e-f12296ae9b80" providerId="AD" clId="Web-{8619300D-22AF-4236-9F57-EB6F3B3601D8}" dt="2021-04-28T15:33:00.191" v="7" actId="14100"/>
          <ac:picMkLst>
            <pc:docMk/>
            <pc:sldMk cId="3935919574" sldId="302"/>
            <ac:picMk id="4" creationId="{B4EDA951-3BCA-4F3D-B2D7-06C822E6999B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1E9C6EEA-F36C-4D2D-9226-092FA6D0A87D}"/>
    <pc:docChg chg="addSld modSld">
      <pc:chgData name="Pascal Bongers" userId="S::p.bongers_nijmegen.nl#ext#@old.onmicrosoft.com::fe354192-ab8c-4adc-9e2e-e8730dd707b3" providerId="AD" clId="Web-{1E9C6EEA-F36C-4D2D-9226-092FA6D0A87D}" dt="2021-04-26T08:20:48.127" v="23" actId="20577"/>
      <pc:docMkLst>
        <pc:docMk/>
      </pc:docMkLst>
      <pc:sldChg chg="modSp">
        <pc:chgData name="Pascal Bongers" userId="S::p.bongers_nijmegen.nl#ext#@old.onmicrosoft.com::fe354192-ab8c-4adc-9e2e-e8730dd707b3" providerId="AD" clId="Web-{1E9C6EEA-F36C-4D2D-9226-092FA6D0A87D}" dt="2021-04-26T08:20:48.127" v="23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1E9C6EEA-F36C-4D2D-9226-092FA6D0A87D}" dt="2021-04-26T08:20:48.127" v="23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add">
        <pc:chgData name="Pascal Bongers" userId="S::p.bongers_nijmegen.nl#ext#@old.onmicrosoft.com::fe354192-ab8c-4adc-9e2e-e8730dd707b3" providerId="AD" clId="Web-{1E9C6EEA-F36C-4D2D-9226-092FA6D0A87D}" dt="2021-04-26T08:19:23.938" v="0"/>
        <pc:sldMkLst>
          <pc:docMk/>
          <pc:sldMk cId="1142986477" sldId="316"/>
        </pc:sldMkLst>
      </pc:sldChg>
      <pc:sldChg chg="add">
        <pc:chgData name="Pascal Bongers" userId="S::p.bongers_nijmegen.nl#ext#@old.onmicrosoft.com::fe354192-ab8c-4adc-9e2e-e8730dd707b3" providerId="AD" clId="Web-{1E9C6EEA-F36C-4D2D-9226-092FA6D0A87D}" dt="2021-04-26T08:19:24.016" v="1"/>
        <pc:sldMkLst>
          <pc:docMk/>
          <pc:sldMk cId="3659185253" sldId="317"/>
        </pc:sldMkLst>
      </pc:sldChg>
    </pc:docChg>
  </pc:docChgLst>
  <pc:docChgLst>
    <pc:chgData name="Berckel, A van (Anja)" userId="S::a.van.berckel@drechtsteden.nl::aaf0b89e-d416-43b9-a9c7-53a8d9da32cc" providerId="AD" clId="Web-{43D694CB-1619-41EA-96E2-B2459BDCE905}"/>
    <pc:docChg chg="modSld">
      <pc:chgData name="Berckel, A van (Anja)" userId="S::a.van.berckel@drechtsteden.nl::aaf0b89e-d416-43b9-a9c7-53a8d9da32cc" providerId="AD" clId="Web-{43D694CB-1619-41EA-96E2-B2459BDCE905}" dt="2021-04-26T11:35:29.156" v="109"/>
      <pc:docMkLst>
        <pc:docMk/>
      </pc:docMkLst>
      <pc:sldChg chg="modSp modNotes">
        <pc:chgData name="Berckel, A van (Anja)" userId="S::a.van.berckel@drechtsteden.nl::aaf0b89e-d416-43b9-a9c7-53a8d9da32cc" providerId="AD" clId="Web-{43D694CB-1619-41EA-96E2-B2459BDCE905}" dt="2021-04-26T11:35:29.156" v="109"/>
        <pc:sldMkLst>
          <pc:docMk/>
          <pc:sldMk cId="2374477490" sldId="301"/>
        </pc:sldMkLst>
        <pc:graphicFrameChg chg="mod modGraphic">
          <ac:chgData name="Berckel, A van (Anja)" userId="S::a.van.berckel@drechtsteden.nl::aaf0b89e-d416-43b9-a9c7-53a8d9da32cc" providerId="AD" clId="Web-{43D694CB-1619-41EA-96E2-B2459BDCE905}" dt="2021-04-26T11:22:13.089" v="37"/>
          <ac:graphicFrameMkLst>
            <pc:docMk/>
            <pc:sldMk cId="2374477490" sldId="301"/>
            <ac:graphicFrameMk id="5" creationId="{9BA63656-F79E-4618-BAA6-5939570FDA4E}"/>
          </ac:graphicFrameMkLst>
        </pc:graphicFrameChg>
      </pc:sldChg>
    </pc:docChg>
  </pc:docChgLst>
  <pc:docChgLst>
    <pc:chgData name="Charlotte Swart" userId="S::charlotte.swart_han.nl#ext#@old.onmicrosoft.com::f155a5d0-19a2-4fb0-bf22-5440b649d6ba" providerId="AD" clId="Web-{AF508B81-5EB5-4F18-AA9E-CB88D6A76CF9}"/>
    <pc:docChg chg="modSld">
      <pc:chgData name="Charlotte Swart" userId="S::charlotte.swart_han.nl#ext#@old.onmicrosoft.com::f155a5d0-19a2-4fb0-bf22-5440b649d6ba" providerId="AD" clId="Web-{AF508B81-5EB5-4F18-AA9E-CB88D6A76CF9}" dt="2021-04-29T07:08:15.311" v="5" actId="20577"/>
      <pc:docMkLst>
        <pc:docMk/>
      </pc:docMkLst>
      <pc:sldChg chg="modSp">
        <pc:chgData name="Charlotte Swart" userId="S::charlotte.swart_han.nl#ext#@old.onmicrosoft.com::f155a5d0-19a2-4fb0-bf22-5440b649d6ba" providerId="AD" clId="Web-{AF508B81-5EB5-4F18-AA9E-CB88D6A76CF9}" dt="2021-04-29T07:08:15.311" v="5" actId="20577"/>
        <pc:sldMkLst>
          <pc:docMk/>
          <pc:sldMk cId="3069043493" sldId="284"/>
        </pc:sldMkLst>
        <pc:spChg chg="mod">
          <ac:chgData name="Charlotte Swart" userId="S::charlotte.swart_han.nl#ext#@old.onmicrosoft.com::f155a5d0-19a2-4fb0-bf22-5440b649d6ba" providerId="AD" clId="Web-{AF508B81-5EB5-4F18-AA9E-CB88D6A76CF9}" dt="2021-04-29T07:08:15.311" v="5" actId="20577"/>
          <ac:spMkLst>
            <pc:docMk/>
            <pc:sldMk cId="3069043493" sldId="284"/>
            <ac:spMk id="13" creationId="{B3FA63E2-37B7-456B-BA7B-DFB9FF383056}"/>
          </ac:spMkLst>
        </pc:spChg>
      </pc:sldChg>
    </pc:docChg>
  </pc:docChgLst>
  <pc:docChgLst>
    <pc:chgData name="Bosma, LC (Lisa)" userId="S::lc.bosma@dordrecht.nl::4cd20a3b-54e6-49da-a51d-2a2c01789191" providerId="AD" clId="Web-{DD28D628-941E-4527-B504-A375DB2B7E75}"/>
    <pc:docChg chg="sldOrd modSection">
      <pc:chgData name="Bosma, LC (Lisa)" userId="S::lc.bosma@dordrecht.nl::4cd20a3b-54e6-49da-a51d-2a2c01789191" providerId="AD" clId="Web-{DD28D628-941E-4527-B504-A375DB2B7E75}" dt="2021-04-28T15:45:07.652" v="0"/>
      <pc:docMkLst>
        <pc:docMk/>
      </pc:docMkLst>
      <pc:sldChg chg="ord">
        <pc:chgData name="Bosma, LC (Lisa)" userId="S::lc.bosma@dordrecht.nl::4cd20a3b-54e6-49da-a51d-2a2c01789191" providerId="AD" clId="Web-{DD28D628-941E-4527-B504-A375DB2B7E75}" dt="2021-04-28T15:45:07.652" v="0"/>
        <pc:sldMkLst>
          <pc:docMk/>
          <pc:sldMk cId="3935919574" sldId="302"/>
        </pc:sldMkLst>
      </pc:sldChg>
    </pc:docChg>
  </pc:docChgLst>
  <pc:docChgLst>
    <pc:chgData name="Marjo Potters" userId="S::m.potters_tele-bs.com#ext#@old.onmicrosoft.com::83c792f1-8e10-46eb-9d5e-f12296ae9b80" providerId="AD" clId="Web-{7D7344CF-2DDE-57BF-BE12-00FD4C720EC6}"/>
    <pc:docChg chg="modSld">
      <pc:chgData name="Marjo Potters" userId="S::m.potters_tele-bs.com#ext#@old.onmicrosoft.com::83c792f1-8e10-46eb-9d5e-f12296ae9b80" providerId="AD" clId="Web-{7D7344CF-2DDE-57BF-BE12-00FD4C720EC6}" dt="2021-09-16T13:11:29.932" v="9" actId="20577"/>
      <pc:docMkLst>
        <pc:docMk/>
      </pc:docMkLst>
      <pc:sldChg chg="modSp">
        <pc:chgData name="Marjo Potters" userId="S::m.potters_tele-bs.com#ext#@old.onmicrosoft.com::83c792f1-8e10-46eb-9d5e-f12296ae9b80" providerId="AD" clId="Web-{7D7344CF-2DDE-57BF-BE12-00FD4C720EC6}" dt="2021-09-16T13:11:29.932" v="9" actId="20577"/>
        <pc:sldMkLst>
          <pc:docMk/>
          <pc:sldMk cId="3930962944" sldId="298"/>
        </pc:sldMkLst>
        <pc:spChg chg="mod">
          <ac:chgData name="Marjo Potters" userId="S::m.potters_tele-bs.com#ext#@old.onmicrosoft.com::83c792f1-8e10-46eb-9d5e-f12296ae9b80" providerId="AD" clId="Web-{7D7344CF-2DDE-57BF-BE12-00FD4C720EC6}" dt="2021-09-16T13:11:29.932" v="9" actId="20577"/>
          <ac:spMkLst>
            <pc:docMk/>
            <pc:sldMk cId="3930962944" sldId="298"/>
            <ac:spMk id="9" creationId="{2A351AD5-D602-420E-8B58-6FFAF30CE548}"/>
          </ac:spMkLst>
        </pc:spChg>
      </pc:sldChg>
    </pc:docChg>
  </pc:docChgLst>
  <pc:docChgLst>
    <pc:chgData name="Goebel, CJ (Coen)" userId="S::cj.goebel@drechtsteden.nl::f5d40609-8e5f-4507-a4a1-2b64ed1e6cf6" providerId="AD" clId="Web-{D7B67B74-8AAC-46AF-9A74-6D0C96A36DA2}"/>
    <pc:docChg chg="addSld delSld modSld sldOrd">
      <pc:chgData name="Goebel, CJ (Coen)" userId="S::cj.goebel@drechtsteden.nl::f5d40609-8e5f-4507-a4a1-2b64ed1e6cf6" providerId="AD" clId="Web-{D7B67B74-8AAC-46AF-9A74-6D0C96A36DA2}" dt="2021-04-26T08:45:38.260" v="286"/>
      <pc:docMkLst>
        <pc:docMk/>
      </pc:docMkLst>
      <pc:sldChg chg="modSp">
        <pc:chgData name="Goebel, CJ (Coen)" userId="S::cj.goebel@drechtsteden.nl::f5d40609-8e5f-4507-a4a1-2b64ed1e6cf6" providerId="AD" clId="Web-{D7B67B74-8AAC-46AF-9A74-6D0C96A36DA2}" dt="2021-04-26T07:57:19.339" v="15" actId="14100"/>
        <pc:sldMkLst>
          <pc:docMk/>
          <pc:sldMk cId="3069043493" sldId="284"/>
        </pc:sldMkLst>
        <pc:spChg chg="mod">
          <ac:chgData name="Goebel, CJ (Coen)" userId="S::cj.goebel@drechtsteden.nl::f5d40609-8e5f-4507-a4a1-2b64ed1e6cf6" providerId="AD" clId="Web-{D7B67B74-8AAC-46AF-9A74-6D0C96A36DA2}" dt="2021-04-26T07:57:19.339" v="15" actId="14100"/>
          <ac:spMkLst>
            <pc:docMk/>
            <pc:sldMk cId="3069043493" sldId="284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8"/>
        <pc:sldMkLst>
          <pc:docMk/>
          <pc:sldMk cId="3701897092" sldId="288"/>
        </pc:sldMkLst>
        <pc:spChg chg="mod">
          <ac:chgData name="Goebel, CJ (Coen)" userId="S::cj.goebel@drechtsteden.nl::f5d40609-8e5f-4507-a4a1-2b64ed1e6cf6" providerId="AD" clId="Web-{D7B67B74-8AAC-46AF-9A74-6D0C96A36DA2}" dt="2021-04-26T07:58:18.950" v="27" actId="14100"/>
          <ac:spMkLst>
            <pc:docMk/>
            <pc:sldMk cId="3701897092" sldId="288"/>
            <ac:spMk id="13" creationId="{B3FA63E2-37B7-456B-BA7B-DFB9FF383056}"/>
          </ac:spMkLst>
        </pc:spChg>
      </pc:sldChg>
      <pc:sldChg chg="modSp del">
        <pc:chgData name="Goebel, CJ (Coen)" userId="S::cj.goebel@drechtsteden.nl::f5d40609-8e5f-4507-a4a1-2b64ed1e6cf6" providerId="AD" clId="Web-{D7B67B74-8AAC-46AF-9A74-6D0C96A36DA2}" dt="2021-04-26T08:04:30.410" v="40"/>
        <pc:sldMkLst>
          <pc:docMk/>
          <pc:sldMk cId="2764289325" sldId="290"/>
        </pc:sldMkLst>
        <pc:spChg chg="mod">
          <ac:chgData name="Goebel, CJ (Coen)" userId="S::cj.goebel@drechtsteden.nl::f5d40609-8e5f-4507-a4a1-2b64ed1e6cf6" providerId="AD" clId="Web-{D7B67B74-8AAC-46AF-9A74-6D0C96A36DA2}" dt="2021-04-26T07:58:41.403" v="33" actId="14100"/>
          <ac:spMkLst>
            <pc:docMk/>
            <pc:sldMk cId="2764289325" sldId="290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8:51.950" v="39" actId="20577"/>
        <pc:sldMkLst>
          <pc:docMk/>
          <pc:sldMk cId="3930962944" sldId="298"/>
        </pc:sldMkLst>
        <pc:spChg chg="mod">
          <ac:chgData name="Goebel, CJ (Coen)" userId="S::cj.goebel@drechtsteden.nl::f5d40609-8e5f-4507-a4a1-2b64ed1e6cf6" providerId="AD" clId="Web-{D7B67B74-8AAC-46AF-9A74-6D0C96A36DA2}" dt="2021-04-26T07:58:51.950" v="39" actId="20577"/>
          <ac:spMkLst>
            <pc:docMk/>
            <pc:sldMk cId="3930962944" sldId="298"/>
            <ac:spMk id="10" creationId="{06253BC7-1416-492C-A3B8-6B7A60A0B33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38.746" v="19" actId="14100"/>
        <pc:sldMkLst>
          <pc:docMk/>
          <pc:sldMk cId="567965084" sldId="300"/>
        </pc:sldMkLst>
        <pc:spChg chg="mod">
          <ac:chgData name="Goebel, CJ (Coen)" userId="S::cj.goebel@drechtsteden.nl::f5d40609-8e5f-4507-a4a1-2b64ed1e6cf6" providerId="AD" clId="Web-{D7B67B74-8AAC-46AF-9A74-6D0C96A36DA2}" dt="2021-04-26T07:57:38.746" v="19" actId="14100"/>
          <ac:spMkLst>
            <pc:docMk/>
            <pc:sldMk cId="567965084" sldId="300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8:09:55.697" v="267" actId="20577"/>
        <pc:sldMkLst>
          <pc:docMk/>
          <pc:sldMk cId="2374477490" sldId="301"/>
        </pc:sldMkLst>
        <pc:spChg chg="mod">
          <ac:chgData name="Goebel, CJ (Coen)" userId="S::cj.goebel@drechtsteden.nl::f5d40609-8e5f-4507-a4a1-2b64ed1e6cf6" providerId="AD" clId="Web-{D7B67B74-8AAC-46AF-9A74-6D0C96A36DA2}" dt="2021-04-26T08:09:55.697" v="267" actId="20577"/>
          <ac:spMkLst>
            <pc:docMk/>
            <pc:sldMk cId="2374477490" sldId="301"/>
            <ac:spMk id="9" creationId="{40A25C31-CD6B-4A20-9019-D66FCA1F49FB}"/>
          </ac:spMkLst>
        </pc:spChg>
        <pc:spChg chg="mod">
          <ac:chgData name="Goebel, CJ (Coen)" userId="S::cj.goebel@drechtsteden.nl::f5d40609-8e5f-4507-a4a1-2b64ed1e6cf6" providerId="AD" clId="Web-{D7B67B74-8AAC-46AF-9A74-6D0C96A36DA2}" dt="2021-04-26T08:05:35.583" v="94" actId="20577"/>
          <ac:spMkLst>
            <pc:docMk/>
            <pc:sldMk cId="2374477490" sldId="301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7"/>
        <pc:sldMkLst>
          <pc:docMk/>
          <pc:sldMk cId="3935919574" sldId="302"/>
        </pc:sldMkLst>
        <pc:spChg chg="mod">
          <ac:chgData name="Goebel, CJ (Coen)" userId="S::cj.goebel@drechtsteden.nl::f5d40609-8e5f-4507-a4a1-2b64ed1e6cf6" providerId="AD" clId="Web-{D7B67B74-8AAC-46AF-9A74-6D0C96A36DA2}" dt="2021-04-26T07:58:26.247" v="29" actId="14100"/>
          <ac:spMkLst>
            <pc:docMk/>
            <pc:sldMk cId="3935919574" sldId="302"/>
            <ac:spMk id="13" creationId="{B3FA63E2-37B7-456B-BA7B-DFB9FF383056}"/>
          </ac:spMkLst>
        </pc:spChg>
      </pc:sldChg>
      <pc:sldChg chg="modSp ord">
        <pc:chgData name="Goebel, CJ (Coen)" userId="S::cj.goebel@drechtsteden.nl::f5d40609-8e5f-4507-a4a1-2b64ed1e6cf6" providerId="AD" clId="Web-{D7B67B74-8AAC-46AF-9A74-6D0C96A36DA2}" dt="2021-04-26T08:06:39.334" v="99"/>
        <pc:sldMkLst>
          <pc:docMk/>
          <pc:sldMk cId="352340428" sldId="303"/>
        </pc:sldMkLst>
        <pc:spChg chg="mod">
          <ac:chgData name="Goebel, CJ (Coen)" userId="S::cj.goebel@drechtsteden.nl::f5d40609-8e5f-4507-a4a1-2b64ed1e6cf6" providerId="AD" clId="Web-{D7B67B74-8AAC-46AF-9A74-6D0C96A36DA2}" dt="2021-04-26T07:58:09.824" v="25" actId="14100"/>
          <ac:spMkLst>
            <pc:docMk/>
            <pc:sldMk cId="352340428" sldId="303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57.277" v="23" actId="14100"/>
        <pc:sldMkLst>
          <pc:docMk/>
          <pc:sldMk cId="242392808" sldId="304"/>
        </pc:sldMkLst>
        <pc:spChg chg="mod">
          <ac:chgData name="Goebel, CJ (Coen)" userId="S::cj.goebel@drechtsteden.nl::f5d40609-8e5f-4507-a4a1-2b64ed1e6cf6" providerId="AD" clId="Web-{D7B67B74-8AAC-46AF-9A74-6D0C96A36DA2}" dt="2021-04-26T07:57:57.277" v="23" actId="14100"/>
          <ac:spMkLst>
            <pc:docMk/>
            <pc:sldMk cId="242392808" sldId="304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29.027" v="17" actId="14100"/>
        <pc:sldMkLst>
          <pc:docMk/>
          <pc:sldMk cId="2648140487" sldId="305"/>
        </pc:sldMkLst>
        <pc:spChg chg="mod">
          <ac:chgData name="Goebel, CJ (Coen)" userId="S::cj.goebel@drechtsteden.nl::f5d40609-8e5f-4507-a4a1-2b64ed1e6cf6" providerId="AD" clId="Web-{D7B67B74-8AAC-46AF-9A74-6D0C96A36DA2}" dt="2021-04-26T07:57:29.027" v="17" actId="14100"/>
          <ac:spMkLst>
            <pc:docMk/>
            <pc:sldMk cId="2648140487" sldId="305"/>
            <ac:spMk id="13" creationId="{B3FA63E2-37B7-456B-BA7B-DFB9FF383056}"/>
          </ac:spMkLst>
        </pc:spChg>
      </pc:sldChg>
      <pc:sldChg chg="modSp">
        <pc:chgData name="Goebel, CJ (Coen)" userId="S::cj.goebel@drechtsteden.nl::f5d40609-8e5f-4507-a4a1-2b64ed1e6cf6" providerId="AD" clId="Web-{D7B67B74-8AAC-46AF-9A74-6D0C96A36DA2}" dt="2021-04-26T07:57:47.605" v="21" actId="14100"/>
        <pc:sldMkLst>
          <pc:docMk/>
          <pc:sldMk cId="155492624" sldId="306"/>
        </pc:sldMkLst>
        <pc:spChg chg="mod">
          <ac:chgData name="Goebel, CJ (Coen)" userId="S::cj.goebel@drechtsteden.nl::f5d40609-8e5f-4507-a4a1-2b64ed1e6cf6" providerId="AD" clId="Web-{D7B67B74-8AAC-46AF-9A74-6D0C96A36DA2}" dt="2021-04-26T07:57:47.605" v="21" actId="14100"/>
          <ac:spMkLst>
            <pc:docMk/>
            <pc:sldMk cId="155492624" sldId="306"/>
            <ac:spMk id="13" creationId="{B3FA63E2-37B7-456B-BA7B-DFB9FF383056}"/>
          </ac:spMkLst>
        </pc:spChg>
      </pc:sldChg>
      <pc:sldChg chg="modSp add replId">
        <pc:chgData name="Goebel, CJ (Coen)" userId="S::cj.goebel@drechtsteden.nl::f5d40609-8e5f-4507-a4a1-2b64ed1e6cf6" providerId="AD" clId="Web-{D7B67B74-8AAC-46AF-9A74-6D0C96A36DA2}" dt="2021-04-26T08:09:47.400" v="265" actId="20577"/>
        <pc:sldMkLst>
          <pc:docMk/>
          <pc:sldMk cId="855308663" sldId="309"/>
        </pc:sldMkLst>
        <pc:spChg chg="mod">
          <ac:chgData name="Goebel, CJ (Coen)" userId="S::cj.goebel@drechtsteden.nl::f5d40609-8e5f-4507-a4a1-2b64ed1e6cf6" providerId="AD" clId="Web-{D7B67B74-8AAC-46AF-9A74-6D0C96A36DA2}" dt="2021-04-26T08:09:47.400" v="265" actId="20577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Goebel, CJ (Coen)" userId="S::cj.goebel@drechtsteden.nl::f5d40609-8e5f-4507-a4a1-2b64ed1e6cf6" providerId="AD" clId="Web-{D7B67B74-8AAC-46AF-9A74-6D0C96A36DA2}" dt="2021-04-26T08:05:41.036" v="96" actId="20577"/>
          <ac:spMkLst>
            <pc:docMk/>
            <pc:sldMk cId="855308663" sldId="309"/>
            <ac:spMk id="13" creationId="{B3FA63E2-37B7-456B-BA7B-DFB9FF383056}"/>
          </ac:spMkLst>
        </pc:spChg>
      </pc:sldChg>
      <pc:sldChg chg="addSp delSp modSp add replId">
        <pc:chgData name="Goebel, CJ (Coen)" userId="S::cj.goebel@drechtsteden.nl::f5d40609-8e5f-4507-a4a1-2b64ed1e6cf6" providerId="AD" clId="Web-{D7B67B74-8AAC-46AF-9A74-6D0C96A36DA2}" dt="2021-04-26T08:35:38.731" v="283" actId="1076"/>
        <pc:sldMkLst>
          <pc:docMk/>
          <pc:sldMk cId="4203106272" sldId="318"/>
        </pc:sldMkLst>
        <pc:spChg chg="del">
          <ac:chgData name="Goebel, CJ (Coen)" userId="S::cj.goebel@drechtsteden.nl::f5d40609-8e5f-4507-a4a1-2b64ed1e6cf6" providerId="AD" clId="Web-{D7B67B74-8AAC-46AF-9A74-6D0C96A36DA2}" dt="2021-04-26T08:31:40.689" v="269"/>
          <ac:spMkLst>
            <pc:docMk/>
            <pc:sldMk cId="4203106272" sldId="318"/>
            <ac:spMk id="9" creationId="{40A25C31-CD6B-4A20-9019-D66FCA1F49FB}"/>
          </ac:spMkLst>
        </pc:spChg>
        <pc:spChg chg="del">
          <ac:chgData name="Goebel, CJ (Coen)" userId="S::cj.goebel@drechtsteden.nl::f5d40609-8e5f-4507-a4a1-2b64ed1e6cf6" providerId="AD" clId="Web-{D7B67B74-8AAC-46AF-9A74-6D0C96A36DA2}" dt="2021-04-26T08:35:35.215" v="282"/>
          <ac:spMkLst>
            <pc:docMk/>
            <pc:sldMk cId="4203106272" sldId="318"/>
            <ac:spMk id="13" creationId="{B3FA63E2-37B7-456B-BA7B-DFB9FF383056}"/>
          </ac:spMkLst>
        </pc:spChg>
        <pc:picChg chg="add del mod">
          <ac:chgData name="Goebel, CJ (Coen)" userId="S::cj.goebel@drechtsteden.nl::f5d40609-8e5f-4507-a4a1-2b64ed1e6cf6" providerId="AD" clId="Web-{D7B67B74-8AAC-46AF-9A74-6D0C96A36DA2}" dt="2021-04-26T08:32:34.207" v="274"/>
          <ac:picMkLst>
            <pc:docMk/>
            <pc:sldMk cId="4203106272" sldId="318"/>
            <ac:picMk id="2" creationId="{1AD0A9C0-C4BF-4913-A779-0DD6C7E2E588}"/>
          </ac:picMkLst>
        </pc:picChg>
        <pc:picChg chg="add del mod">
          <ac:chgData name="Goebel, CJ (Coen)" userId="S::cj.goebel@drechtsteden.nl::f5d40609-8e5f-4507-a4a1-2b64ed1e6cf6" providerId="AD" clId="Web-{D7B67B74-8AAC-46AF-9A74-6D0C96A36DA2}" dt="2021-04-26T08:34:52.651" v="276"/>
          <ac:picMkLst>
            <pc:docMk/>
            <pc:sldMk cId="4203106272" sldId="318"/>
            <ac:picMk id="3" creationId="{EC032299-9BD2-405F-AEF1-46868ED3890A}"/>
          </ac:picMkLst>
        </pc:picChg>
        <pc:picChg chg="add mod">
          <ac:chgData name="Goebel, CJ (Coen)" userId="S::cj.goebel@drechtsteden.nl::f5d40609-8e5f-4507-a4a1-2b64ed1e6cf6" providerId="AD" clId="Web-{D7B67B74-8AAC-46AF-9A74-6D0C96A36DA2}" dt="2021-04-26T08:35:38.731" v="283" actId="1076"/>
          <ac:picMkLst>
            <pc:docMk/>
            <pc:sldMk cId="4203106272" sldId="318"/>
            <ac:picMk id="4" creationId="{26A2C373-CBB3-4878-BB6F-B5EA9B84398C}"/>
          </ac:picMkLst>
        </pc:picChg>
      </pc:sldChg>
      <pc:sldChg chg="delSp add del replId">
        <pc:chgData name="Goebel, CJ (Coen)" userId="S::cj.goebel@drechtsteden.nl::f5d40609-8e5f-4507-a4a1-2b64ed1e6cf6" providerId="AD" clId="Web-{D7B67B74-8AAC-46AF-9A74-6D0C96A36DA2}" dt="2021-04-26T08:45:38.260" v="286"/>
        <pc:sldMkLst>
          <pc:docMk/>
          <pc:sldMk cId="3919877701" sldId="319"/>
        </pc:sldMkLst>
        <pc:picChg chg="del">
          <ac:chgData name="Goebel, CJ (Coen)" userId="S::cj.goebel@drechtsteden.nl::f5d40609-8e5f-4507-a4a1-2b64ed1e6cf6" providerId="AD" clId="Web-{D7B67B74-8AAC-46AF-9A74-6D0C96A36DA2}" dt="2021-04-26T08:36:04.811" v="285"/>
          <ac:picMkLst>
            <pc:docMk/>
            <pc:sldMk cId="3919877701" sldId="319"/>
            <ac:picMk id="4" creationId="{26A2C373-CBB3-4878-BB6F-B5EA9B84398C}"/>
          </ac:picMkLst>
        </pc:picChg>
      </pc:sldChg>
    </pc:docChg>
  </pc:docChgLst>
  <pc:docChgLst>
    <pc:chgData name="Henk Dieter Oordt" userId="S::henkdieter_tweedegolf.com#ext#@old.onmicrosoft.com::d4561e04-3d32-41d8-a2a8-87baf4e07996" providerId="AD" clId="Web-{7BE028D7-4E1A-4CAE-80AC-312610C1576A}"/>
    <pc:docChg chg="modSld">
      <pc:chgData name="Henk Dieter Oordt" userId="S::henkdieter_tweedegolf.com#ext#@old.onmicrosoft.com::d4561e04-3d32-41d8-a2a8-87baf4e07996" providerId="AD" clId="Web-{7BE028D7-4E1A-4CAE-80AC-312610C1576A}" dt="2021-04-28T15:31:05.750" v="94"/>
      <pc:docMkLst>
        <pc:docMk/>
      </pc:docMkLst>
      <pc:sldChg chg="modSp">
        <pc:chgData name="Henk Dieter Oordt" userId="S::henkdieter_tweedegolf.com#ext#@old.onmicrosoft.com::d4561e04-3d32-41d8-a2a8-87baf4e07996" providerId="AD" clId="Web-{7BE028D7-4E1A-4CAE-80AC-312610C1576A}" dt="2021-04-28T15:28:09.964" v="82" actId="20577"/>
        <pc:sldMkLst>
          <pc:docMk/>
          <pc:sldMk cId="2374477490" sldId="301"/>
        </pc:sldMkLst>
        <pc:spChg chg="mod">
          <ac:chgData name="Henk Dieter Oordt" userId="S::henkdieter_tweedegolf.com#ext#@old.onmicrosoft.com::d4561e04-3d32-41d8-a2a8-87baf4e07996" providerId="AD" clId="Web-{7BE028D7-4E1A-4CAE-80AC-312610C1576A}" dt="2021-04-28T15:28:09.964" v="82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addSp delSp modSp">
        <pc:chgData name="Henk Dieter Oordt" userId="S::henkdieter_tweedegolf.com#ext#@old.onmicrosoft.com::d4561e04-3d32-41d8-a2a8-87baf4e07996" providerId="AD" clId="Web-{7BE028D7-4E1A-4CAE-80AC-312610C1576A}" dt="2021-04-28T15:31:05.750" v="94"/>
        <pc:sldMkLst>
          <pc:docMk/>
          <pc:sldMk cId="4142952653" sldId="323"/>
        </pc:sldMkLst>
        <pc:spChg chg="del">
          <ac:chgData name="Henk Dieter Oordt" userId="S::henkdieter_tweedegolf.com#ext#@old.onmicrosoft.com::d4561e04-3d32-41d8-a2a8-87baf4e07996" providerId="AD" clId="Web-{7BE028D7-4E1A-4CAE-80AC-312610C1576A}" dt="2021-04-28T15:26:40.727" v="21"/>
          <ac:spMkLst>
            <pc:docMk/>
            <pc:sldMk cId="4142952653" sldId="323"/>
            <ac:spMk id="2" creationId="{1735BB0E-9AC6-4B8B-93F4-249A05221218}"/>
          </ac:spMkLst>
        </pc:spChg>
        <pc:spChg chg="del">
          <ac:chgData name="Henk Dieter Oordt" userId="S::henkdieter_tweedegolf.com#ext#@old.onmicrosoft.com::d4561e04-3d32-41d8-a2a8-87baf4e07996" providerId="AD" clId="Web-{7BE028D7-4E1A-4CAE-80AC-312610C1576A}" dt="2021-04-28T15:26:37.977" v="20"/>
          <ac:spMkLst>
            <pc:docMk/>
            <pc:sldMk cId="4142952653" sldId="323"/>
            <ac:spMk id="9" creationId="{111CC7D3-0C94-430B-BE66-0B9D04B74917}"/>
          </ac:spMkLst>
        </pc:spChg>
        <pc:spChg chg="mod">
          <ac:chgData name="Henk Dieter Oordt" userId="S::henkdieter_tweedegolf.com#ext#@old.onmicrosoft.com::d4561e04-3d32-41d8-a2a8-87baf4e07996" providerId="AD" clId="Web-{7BE028D7-4E1A-4CAE-80AC-312610C1576A}" dt="2021-04-28T15:31:03.734" v="92" actId="1076"/>
          <ac:spMkLst>
            <pc:docMk/>
            <pc:sldMk cId="4142952653" sldId="323"/>
            <ac:spMk id="13" creationId="{B3FA63E2-37B7-456B-BA7B-DFB9FF383056}"/>
          </ac:spMkLst>
        </pc:spChg>
        <pc:picChg chg="add del mod">
          <ac:chgData name="Henk Dieter Oordt" userId="S::henkdieter_tweedegolf.com#ext#@old.onmicrosoft.com::d4561e04-3d32-41d8-a2a8-87baf4e07996" providerId="AD" clId="Web-{7BE028D7-4E1A-4CAE-80AC-312610C1576A}" dt="2021-04-28T15:31:05.750" v="94"/>
          <ac:picMkLst>
            <pc:docMk/>
            <pc:sldMk cId="4142952653" sldId="323"/>
            <ac:picMk id="3" creationId="{F465C243-B324-4195-9C3A-8C0CB418C361}"/>
          </ac:picMkLst>
        </pc:picChg>
      </pc:sldChg>
    </pc:docChg>
  </pc:docChgLst>
  <pc:docChgLst>
    <pc:chgData clId="Web-{4A0281F3-952E-4A2F-B02C-023C18876FB3}"/>
    <pc:docChg chg="modSld">
      <pc:chgData name="" userId="" providerId="" clId="Web-{4A0281F3-952E-4A2F-B02C-023C18876FB3}" dt="2021-05-17T08:37:01.520" v="0" actId="20577"/>
      <pc:docMkLst>
        <pc:docMk/>
      </pc:docMkLst>
      <pc:sldChg chg="modSp">
        <pc:chgData name="" userId="" providerId="" clId="Web-{4A0281F3-952E-4A2F-B02C-023C18876FB3}" dt="2021-05-17T08:37:01.520" v="0" actId="20577"/>
        <pc:sldMkLst>
          <pc:docMk/>
          <pc:sldMk cId="2987765022" sldId="315"/>
        </pc:sldMkLst>
        <pc:spChg chg="mod">
          <ac:chgData name="" userId="" providerId="" clId="Web-{4A0281F3-952E-4A2F-B02C-023C18876FB3}" dt="2021-05-17T08:37:01.520" v="0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7F1ADBA1-9DCC-4531-8EED-B894F34ADA38}"/>
    <pc:docChg chg="modSld">
      <pc:chgData name="Marjo Potters" userId="S::m.potters_tele-bs.com#ext#@old.onmicrosoft.com::83c792f1-8e10-46eb-9d5e-f12296ae9b80" providerId="AD" clId="Web-{7F1ADBA1-9DCC-4531-8EED-B894F34ADA38}" dt="2021-04-28T14:38:49.297" v="112" actId="20577"/>
      <pc:docMkLst>
        <pc:docMk/>
      </pc:docMkLst>
      <pc:sldChg chg="modSp">
        <pc:chgData name="Marjo Potters" userId="S::m.potters_tele-bs.com#ext#@old.onmicrosoft.com::83c792f1-8e10-46eb-9d5e-f12296ae9b80" providerId="AD" clId="Web-{7F1ADBA1-9DCC-4531-8EED-B894F34ADA38}" dt="2021-04-28T14:38:49.297" v="112" actId="20577"/>
        <pc:sldMkLst>
          <pc:docMk/>
          <pc:sldMk cId="3069043493" sldId="284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8:49.297" v="112" actId="20577"/>
          <ac:spMkLst>
            <pc:docMk/>
            <pc:sldMk cId="3069043493" sldId="284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7:26.092" v="110" actId="20577"/>
        <pc:sldMkLst>
          <pc:docMk/>
          <pc:sldMk cId="2374477490" sldId="301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7:26.092" v="110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3:45.072" v="37" actId="20577"/>
        <pc:sldMkLst>
          <pc:docMk/>
          <pc:sldMk cId="1946705255" sldId="310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3:45.072" v="37" actId="20577"/>
          <ac:spMkLst>
            <pc:docMk/>
            <pc:sldMk cId="1946705255" sldId="310"/>
            <ac:spMk id="4" creationId="{F7F8B1E4-14A0-422E-BAFA-95BA860CD720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1:17.100" v="23" actId="20577"/>
        <pc:sldMkLst>
          <pc:docMk/>
          <pc:sldMk cId="3541910251" sldId="311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31:17.100" v="23" actId="20577"/>
          <ac:spMkLst>
            <pc:docMk/>
            <pc:sldMk cId="3541910251" sldId="311"/>
            <ac:spMk id="3" creationId="{190FD662-5B42-437C-8950-5B1737DFEC8F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28:47.722" v="4" actId="1076"/>
        <pc:sldMkLst>
          <pc:docMk/>
          <pc:sldMk cId="1552856824" sldId="312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28:44.879" v="3" actId="1076"/>
          <ac:spMkLst>
            <pc:docMk/>
            <pc:sldMk cId="1552856824" sldId="312"/>
            <ac:spMk id="2" creationId="{15FEFCE0-B637-4BFB-B492-BEF83DCDCA71}"/>
          </ac:spMkLst>
        </pc:spChg>
        <pc:spChg chg="mod">
          <ac:chgData name="Marjo Potters" userId="S::m.potters_tele-bs.com#ext#@old.onmicrosoft.com::83c792f1-8e10-46eb-9d5e-f12296ae9b80" providerId="AD" clId="Web-{7F1ADBA1-9DCC-4531-8EED-B894F34ADA38}" dt="2021-04-28T14:28:47.722" v="4" actId="1076"/>
          <ac:spMkLst>
            <pc:docMk/>
            <pc:sldMk cId="1552856824" sldId="312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7F1ADBA1-9DCC-4531-8EED-B894F34ADA38}" dt="2021-04-28T14:30:56.131" v="21" actId="1076"/>
        <pc:sldMkLst>
          <pc:docMk/>
          <pc:sldMk cId="701655322" sldId="313"/>
        </pc:sldMkLst>
        <pc:spChg chg="mod">
          <ac:chgData name="Marjo Potters" userId="S::m.potters_tele-bs.com#ext#@old.onmicrosoft.com::83c792f1-8e10-46eb-9d5e-f12296ae9b80" providerId="AD" clId="Web-{7F1ADBA1-9DCC-4531-8EED-B894F34ADA38}" dt="2021-04-28T14:29:33.348" v="7" actId="1076"/>
          <ac:spMkLst>
            <pc:docMk/>
            <pc:sldMk cId="701655322" sldId="313"/>
            <ac:spMk id="9" creationId="{111CC7D3-0C94-430B-BE66-0B9D04B74917}"/>
          </ac:spMkLst>
        </pc:spChg>
        <pc:spChg chg="mod">
          <ac:chgData name="Marjo Potters" userId="S::m.potters_tele-bs.com#ext#@old.onmicrosoft.com::83c792f1-8e10-46eb-9d5e-f12296ae9b80" providerId="AD" clId="Web-{7F1ADBA1-9DCC-4531-8EED-B894F34ADA38}" dt="2021-04-28T14:30:56.131" v="21" actId="1076"/>
          <ac:spMkLst>
            <pc:docMk/>
            <pc:sldMk cId="701655322" sldId="313"/>
            <ac:spMk id="13" creationId="{B3FA63E2-37B7-456B-BA7B-DFB9FF383056}"/>
          </ac:spMkLst>
        </pc:spChg>
      </pc:sldChg>
    </pc:docChg>
  </pc:docChgLst>
  <pc:docChgLst>
    <pc:chgData name="Henk Dieter Oordt" userId="S::henkdieter_tweedegolf.com#ext#@old.onmicrosoft.com::d4561e04-3d32-41d8-a2a8-87baf4e07996" providerId="AD" clId="Web-{FC38C112-98AE-4399-8B02-07FA649D6571}"/>
    <pc:docChg chg="modSld">
      <pc:chgData name="Henk Dieter Oordt" userId="S::henkdieter_tweedegolf.com#ext#@old.onmicrosoft.com::d4561e04-3d32-41d8-a2a8-87baf4e07996" providerId="AD" clId="Web-{FC38C112-98AE-4399-8B02-07FA649D6571}" dt="2021-04-28T17:45:25.096" v="8" actId="20577"/>
      <pc:docMkLst>
        <pc:docMk/>
      </pc:docMkLst>
      <pc:sldChg chg="modSp">
        <pc:chgData name="Henk Dieter Oordt" userId="S::henkdieter_tweedegolf.com#ext#@old.onmicrosoft.com::d4561e04-3d32-41d8-a2a8-87baf4e07996" providerId="AD" clId="Web-{FC38C112-98AE-4399-8B02-07FA649D6571}" dt="2021-04-28T17:45:25.096" v="8" actId="20577"/>
        <pc:sldMkLst>
          <pc:docMk/>
          <pc:sldMk cId="1142986477" sldId="316"/>
        </pc:sldMkLst>
        <pc:spChg chg="mod">
          <ac:chgData name="Henk Dieter Oordt" userId="S::henkdieter_tweedegolf.com#ext#@old.onmicrosoft.com::d4561e04-3d32-41d8-a2a8-87baf4e07996" providerId="AD" clId="Web-{FC38C112-98AE-4399-8B02-07FA649D6571}" dt="2021-04-28T17:45:25.096" v="8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Pascal Bongers" userId="S::p.bongers_nijmegen.nl#ext#@old.onmicrosoft.com::fe354192-ab8c-4adc-9e2e-e8730dd707b3" providerId="AD" clId="Web-{B25A6150-9D60-42CB-8AC0-414987D38FA8}"/>
    <pc:docChg chg="modSld">
      <pc:chgData name="Pascal Bongers" userId="S::p.bongers_nijmegen.nl#ext#@old.onmicrosoft.com::fe354192-ab8c-4adc-9e2e-e8730dd707b3" providerId="AD" clId="Web-{B25A6150-9D60-42CB-8AC0-414987D38FA8}" dt="2021-05-17T08:33:22.371" v="3" actId="20577"/>
      <pc:docMkLst>
        <pc:docMk/>
      </pc:docMkLst>
      <pc:sldChg chg="modSp">
        <pc:chgData name="Pascal Bongers" userId="S::p.bongers_nijmegen.nl#ext#@old.onmicrosoft.com::fe354192-ab8c-4adc-9e2e-e8730dd707b3" providerId="AD" clId="Web-{B25A6150-9D60-42CB-8AC0-414987D38FA8}" dt="2021-05-17T08:33:22.371" v="3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B25A6150-9D60-42CB-8AC0-414987D38FA8}" dt="2021-05-17T08:33:22.371" v="3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Bosma, LC (Lisa)" userId="S::lc.bosma@dordrecht.nl::4cd20a3b-54e6-49da-a51d-2a2c01789191" providerId="AD" clId="Web-{A3E2A656-7CF0-4007-B810-8384AF762B5E}"/>
    <pc:docChg chg="addSld modSld modSection">
      <pc:chgData name="Bosma, LC (Lisa)" userId="S::lc.bosma@dordrecht.nl::4cd20a3b-54e6-49da-a51d-2a2c01789191" providerId="AD" clId="Web-{A3E2A656-7CF0-4007-B810-8384AF762B5E}" dt="2021-04-28T10:38:15.434" v="76" actId="14100"/>
      <pc:docMkLst>
        <pc:docMk/>
      </pc:docMkLst>
      <pc:sldChg chg="addSp delSp modSp">
        <pc:chgData name="Bosma, LC (Lisa)" userId="S::lc.bosma@dordrecht.nl::4cd20a3b-54e6-49da-a51d-2a2c01789191" providerId="AD" clId="Web-{A3E2A656-7CF0-4007-B810-8384AF762B5E}" dt="2021-04-28T10:30:10.612" v="49" actId="1076"/>
        <pc:sldMkLst>
          <pc:docMk/>
          <pc:sldMk cId="352340428" sldId="303"/>
        </pc:sldMkLst>
        <pc:spChg chg="add mod">
          <ac:chgData name="Bosma, LC (Lisa)" userId="S::lc.bosma@dordrecht.nl::4cd20a3b-54e6-49da-a51d-2a2c01789191" providerId="AD" clId="Web-{A3E2A656-7CF0-4007-B810-8384AF762B5E}" dt="2021-04-28T10:23:46.808" v="31"/>
          <ac:spMkLst>
            <pc:docMk/>
            <pc:sldMk cId="352340428" sldId="303"/>
            <ac:spMk id="3" creationId="{0B9F39B5-D57A-45DD-AD59-83378F0F17F1}"/>
          </ac:spMkLst>
        </pc:spChg>
        <pc:spChg chg="del">
          <ac:chgData name="Bosma, LC (Lisa)" userId="S::lc.bosma@dordrecht.nl::4cd20a3b-54e6-49da-a51d-2a2c01789191" providerId="AD" clId="Web-{A3E2A656-7CF0-4007-B810-8384AF762B5E}" dt="2021-04-28T10:18:40.208" v="19"/>
          <ac:spMkLst>
            <pc:docMk/>
            <pc:sldMk cId="352340428" sldId="303"/>
            <ac:spMk id="9" creationId="{40A25C31-CD6B-4A20-9019-D66FCA1F49FB}"/>
          </ac:spMkLst>
        </pc:spChg>
        <pc:spChg chg="mod">
          <ac:chgData name="Bosma, LC (Lisa)" userId="S::lc.bosma@dordrecht.nl::4cd20a3b-54e6-49da-a51d-2a2c01789191" providerId="AD" clId="Web-{A3E2A656-7CF0-4007-B810-8384AF762B5E}" dt="2021-04-28T10:30:10.612" v="49" actId="1076"/>
          <ac:spMkLst>
            <pc:docMk/>
            <pc:sldMk cId="352340428" sldId="303"/>
            <ac:spMk id="13" creationId="{B3FA63E2-37B7-456B-BA7B-DFB9FF383056}"/>
          </ac:spMkLst>
        </pc:spChg>
        <pc:picChg chg="add del mod">
          <ac:chgData name="Bosma, LC (Lisa)" userId="S::lc.bosma@dordrecht.nl::4cd20a3b-54e6-49da-a51d-2a2c01789191" providerId="AD" clId="Web-{A3E2A656-7CF0-4007-B810-8384AF762B5E}" dt="2021-04-28T10:23:46.308" v="29"/>
          <ac:picMkLst>
            <pc:docMk/>
            <pc:sldMk cId="352340428" sldId="303"/>
            <ac:picMk id="2" creationId="{83481663-8C6C-4448-9BB2-50FD151D3E56}"/>
          </ac:picMkLst>
        </pc:picChg>
        <pc:picChg chg="add mod">
          <ac:chgData name="Bosma, LC (Lisa)" userId="S::lc.bosma@dordrecht.nl::4cd20a3b-54e6-49da-a51d-2a2c01789191" providerId="AD" clId="Web-{A3E2A656-7CF0-4007-B810-8384AF762B5E}" dt="2021-04-28T10:23:54.089" v="35" actId="1076"/>
          <ac:picMkLst>
            <pc:docMk/>
            <pc:sldMk cId="352340428" sldId="303"/>
            <ac:picMk id="4" creationId="{7687FBAE-E24F-41CF-98DB-101667793774}"/>
          </ac:picMkLst>
        </pc:picChg>
      </pc:sldChg>
      <pc:sldChg chg="addSp delSp modSp add replId">
        <pc:chgData name="Bosma, LC (Lisa)" userId="S::lc.bosma@dordrecht.nl::4cd20a3b-54e6-49da-a51d-2a2c01789191" providerId="AD" clId="Web-{A3E2A656-7CF0-4007-B810-8384AF762B5E}" dt="2021-04-28T10:38:15.434" v="76" actId="14100"/>
        <pc:sldMkLst>
          <pc:docMk/>
          <pc:sldMk cId="2866332033" sldId="322"/>
        </pc:sldMkLst>
        <pc:spChg chg="add mod">
          <ac:chgData name="Bosma, LC (Lisa)" userId="S::lc.bosma@dordrecht.nl::4cd20a3b-54e6-49da-a51d-2a2c01789191" providerId="AD" clId="Web-{A3E2A656-7CF0-4007-B810-8384AF762B5E}" dt="2021-04-28T10:30:22.941" v="62"/>
          <ac:spMkLst>
            <pc:docMk/>
            <pc:sldMk cId="2866332033" sldId="322"/>
            <ac:spMk id="3" creationId="{C59552EC-C501-43DD-ABE3-1B3716CB3BD8}"/>
          </ac:spMkLst>
        </pc:spChg>
        <pc:spChg chg="add mod">
          <ac:chgData name="Bosma, LC (Lisa)" userId="S::lc.bosma@dordrecht.nl::4cd20a3b-54e6-49da-a51d-2a2c01789191" providerId="AD" clId="Web-{A3E2A656-7CF0-4007-B810-8384AF762B5E}" dt="2021-04-28T10:37:49.106" v="69"/>
          <ac:spMkLst>
            <pc:docMk/>
            <pc:sldMk cId="2866332033" sldId="322"/>
            <ac:spMk id="6" creationId="{73D2A6D1-F666-4987-A8FA-0D0C17F70CFC}"/>
          </ac:spMkLst>
        </pc:spChg>
        <pc:spChg chg="mod">
          <ac:chgData name="Bosma, LC (Lisa)" userId="S::lc.bosma@dordrecht.nl::4cd20a3b-54e6-49da-a51d-2a2c01789191" providerId="AD" clId="Web-{A3E2A656-7CF0-4007-B810-8384AF762B5E}" dt="2021-04-28T10:30:21.644" v="60" actId="1076"/>
          <ac:spMkLst>
            <pc:docMk/>
            <pc:sldMk cId="2866332033" sldId="322"/>
            <ac:spMk id="13" creationId="{B3FA63E2-37B7-456B-BA7B-DFB9FF383056}"/>
          </ac:spMkLst>
        </pc:spChg>
        <pc:picChg chg="del">
          <ac:chgData name="Bosma, LC (Lisa)" userId="S::lc.bosma@dordrecht.nl::4cd20a3b-54e6-49da-a51d-2a2c01789191" providerId="AD" clId="Web-{A3E2A656-7CF0-4007-B810-8384AF762B5E}" dt="2021-04-28T10:19:28.584" v="28"/>
          <ac:picMkLst>
            <pc:docMk/>
            <pc:sldMk cId="2866332033" sldId="322"/>
            <ac:picMk id="2" creationId="{83481663-8C6C-4448-9BB2-50FD151D3E56}"/>
          </ac:picMkLst>
        </pc:picChg>
        <pc:picChg chg="add del mod">
          <ac:chgData name="Bosma, LC (Lisa)" userId="S::lc.bosma@dordrecht.nl::4cd20a3b-54e6-49da-a51d-2a2c01789191" providerId="AD" clId="Web-{A3E2A656-7CF0-4007-B810-8384AF762B5E}" dt="2021-04-28T10:37:51.293" v="71"/>
          <ac:picMkLst>
            <pc:docMk/>
            <pc:sldMk cId="2866332033" sldId="322"/>
            <ac:picMk id="4" creationId="{1F6EEEDE-29DD-4CF6-B6C0-2EA7BF6F0F87}"/>
          </ac:picMkLst>
        </pc:picChg>
        <pc:picChg chg="add mod">
          <ac:chgData name="Bosma, LC (Lisa)" userId="S::lc.bosma@dordrecht.nl::4cd20a3b-54e6-49da-a51d-2a2c01789191" providerId="AD" clId="Web-{A3E2A656-7CF0-4007-B810-8384AF762B5E}" dt="2021-04-28T10:38:15.434" v="76" actId="14100"/>
          <ac:picMkLst>
            <pc:docMk/>
            <pc:sldMk cId="2866332033" sldId="322"/>
            <ac:picMk id="9" creationId="{1DED9A9C-2149-4938-8C7E-C4733F036BB1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A4E1F7C5-4862-401C-8E64-8E29FB0F4E9B}"/>
    <pc:docChg chg="addSld delSld modSld sldOrd modSection">
      <pc:chgData name="Pascal Bongers" userId="S::p.bongers_nijmegen.nl#ext#@old.onmicrosoft.com::fe354192-ab8c-4adc-9e2e-e8730dd707b3" providerId="AD" clId="Web-{A4E1F7C5-4862-401C-8E64-8E29FB0F4E9B}" dt="2021-04-28T13:18:53.299" v="1115" actId="20577"/>
      <pc:docMkLst>
        <pc:docMk/>
      </pc:docMkLst>
      <pc:sldChg chg="modSp">
        <pc:chgData name="Pascal Bongers" userId="S::p.bongers_nijmegen.nl#ext#@old.onmicrosoft.com::fe354192-ab8c-4adc-9e2e-e8730dd707b3" providerId="AD" clId="Web-{A4E1F7C5-4862-401C-8E64-8E29FB0F4E9B}" dt="2021-04-28T12:04:00.978" v="135" actId="14100"/>
        <pc:sldMkLst>
          <pc:docMk/>
          <pc:sldMk cId="3069043493" sldId="284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2:54.415" v="129" actId="14100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04:00.978" v="135" actId="14100"/>
          <ac:spMkLst>
            <pc:docMk/>
            <pc:sldMk cId="3069043493" sldId="284"/>
            <ac:spMk id="13" creationId="{B3FA63E2-37B7-456B-BA7B-DFB9FF383056}"/>
          </ac:spMkLst>
        </pc:spChg>
      </pc:sldChg>
      <pc:sldChg chg="ord">
        <pc:chgData name="Pascal Bongers" userId="S::p.bongers_nijmegen.nl#ext#@old.onmicrosoft.com::fe354192-ab8c-4adc-9e2e-e8730dd707b3" providerId="AD" clId="Web-{A4E1F7C5-4862-401C-8E64-8E29FB0F4E9B}" dt="2021-04-28T13:06:18.691" v="864"/>
        <pc:sldMkLst>
          <pc:docMk/>
          <pc:sldMk cId="3701897092" sldId="288"/>
        </pc:sldMkLst>
      </pc:sldChg>
      <pc:sldChg chg="modSp">
        <pc:chgData name="Pascal Bongers" userId="S::p.bongers_nijmegen.nl#ext#@old.onmicrosoft.com::fe354192-ab8c-4adc-9e2e-e8730dd707b3" providerId="AD" clId="Web-{A4E1F7C5-4862-401C-8E64-8E29FB0F4E9B}" dt="2021-04-28T12:03:44.103" v="133" actId="14100"/>
        <pc:sldMkLst>
          <pc:docMk/>
          <pc:sldMk cId="567965084" sldId="30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44.103" v="133" actId="14100"/>
          <ac:spMkLst>
            <pc:docMk/>
            <pc:sldMk cId="567965084" sldId="300"/>
            <ac:spMk id="13" creationId="{B3FA63E2-37B7-456B-BA7B-DFB9FF383056}"/>
          </ac:spMkLst>
        </pc:spChg>
      </pc:sldChg>
      <pc:sldChg chg="modSp ord">
        <pc:chgData name="Pascal Bongers" userId="S::p.bongers_nijmegen.nl#ext#@old.onmicrosoft.com::fe354192-ab8c-4adc-9e2e-e8730dd707b3" providerId="AD" clId="Web-{A4E1F7C5-4862-401C-8E64-8E29FB0F4E9B}" dt="2021-04-28T13:14:20.247" v="1044" actId="20577"/>
        <pc:sldMkLst>
          <pc:docMk/>
          <pc:sldMk cId="2374477490" sldId="301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4:20.247" v="1044" actId="20577"/>
          <ac:spMkLst>
            <pc:docMk/>
            <pc:sldMk cId="2374477490" sldId="301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3:05:39.659" v="828" actId="20577"/>
          <ac:spMkLst>
            <pc:docMk/>
            <pc:sldMk cId="2374477490" sldId="301"/>
            <ac:spMk id="13" creationId="{B3FA63E2-37B7-456B-BA7B-DFB9FF383056}"/>
          </ac:spMkLst>
        </pc:spChg>
      </pc:sldChg>
      <pc:sldChg chg="modSp ord">
        <pc:chgData name="Pascal Bongers" userId="S::p.bongers_nijmegen.nl#ext#@old.onmicrosoft.com::fe354192-ab8c-4adc-9e2e-e8730dd707b3" providerId="AD" clId="Web-{A4E1F7C5-4862-401C-8E64-8E29FB0F4E9B}" dt="2021-04-28T13:11:32.369" v="1017"/>
        <pc:sldMkLst>
          <pc:docMk/>
          <pc:sldMk cId="3935919574" sldId="30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4:09.349" v="668" actId="20577"/>
          <ac:spMkLst>
            <pc:docMk/>
            <pc:sldMk cId="3935919574" sldId="302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14:49.225" v="150" actId="1076"/>
        <pc:sldMkLst>
          <pc:docMk/>
          <pc:sldMk cId="352340428" sldId="30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14:49.225" v="150" actId="1076"/>
          <ac:spMkLst>
            <pc:docMk/>
            <pc:sldMk cId="352340428" sldId="303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3:37.869" v="132" actId="14100"/>
        <pc:sldMkLst>
          <pc:docMk/>
          <pc:sldMk cId="2648140487" sldId="305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37.869" v="132" actId="14100"/>
          <ac:spMkLst>
            <pc:docMk/>
            <pc:sldMk cId="2648140487" sldId="305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3:53.009" v="134" actId="14100"/>
        <pc:sldMkLst>
          <pc:docMk/>
          <pc:sldMk cId="155492624" sldId="306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3:53.009" v="134" actId="14100"/>
          <ac:spMkLst>
            <pc:docMk/>
            <pc:sldMk cId="155492624" sldId="306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58.651" v="139" actId="14100"/>
        <pc:sldMkLst>
          <pc:docMk/>
          <pc:sldMk cId="2470133169" sldId="308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58.651" v="139" actId="14100"/>
          <ac:spMkLst>
            <pc:docMk/>
            <pc:sldMk cId="2470133169" sldId="308"/>
            <ac:spMk id="13" creationId="{B3FA63E2-37B7-456B-BA7B-DFB9FF383056}"/>
          </ac:spMkLst>
        </pc:spChg>
      </pc:sldChg>
      <pc:sldChg chg="modSp add del ord">
        <pc:chgData name="Pascal Bongers" userId="S::p.bongers_nijmegen.nl#ext#@old.onmicrosoft.com::fe354192-ab8c-4adc-9e2e-e8730dd707b3" providerId="AD" clId="Web-{A4E1F7C5-4862-401C-8E64-8E29FB0F4E9B}" dt="2021-04-28T13:06:13.316" v="863"/>
        <pc:sldMkLst>
          <pc:docMk/>
          <pc:sldMk cId="855308663" sldId="309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8:33.479" v="701" actId="20577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57:29.493" v="679" actId="20577"/>
          <ac:spMkLst>
            <pc:docMk/>
            <pc:sldMk cId="855308663" sldId="309"/>
            <ac:spMk id="13" creationId="{B3FA63E2-37B7-456B-BA7B-DFB9FF383056}"/>
          </ac:spMkLst>
        </pc:spChg>
      </pc:sldChg>
      <pc:sldChg chg="addSp delSp modSp ord">
        <pc:chgData name="Pascal Bongers" userId="S::p.bongers_nijmegen.nl#ext#@old.onmicrosoft.com::fe354192-ab8c-4adc-9e2e-e8730dd707b3" providerId="AD" clId="Web-{A4E1F7C5-4862-401C-8E64-8E29FB0F4E9B}" dt="2021-04-28T13:01:17.732" v="757" actId="20577"/>
        <pc:sldMkLst>
          <pc:docMk/>
          <pc:sldMk cId="1946705255" sldId="31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01:17.732" v="757" actId="20577"/>
          <ac:spMkLst>
            <pc:docMk/>
            <pc:sldMk cId="1946705255" sldId="310"/>
            <ac:spMk id="2" creationId="{452D4DC5-2C7B-4063-BDA6-0903F4BBB974}"/>
          </ac:spMkLst>
        </pc:spChg>
        <pc:spChg chg="del">
          <ac:chgData name="Pascal Bongers" userId="S::p.bongers_nijmegen.nl#ext#@old.onmicrosoft.com::fe354192-ab8c-4adc-9e2e-e8730dd707b3" providerId="AD" clId="Web-{A4E1F7C5-4862-401C-8E64-8E29FB0F4E9B}" dt="2021-04-28T11:56:44.642" v="51"/>
          <ac:spMkLst>
            <pc:docMk/>
            <pc:sldMk cId="1946705255" sldId="310"/>
            <ac:spMk id="3" creationId="{9EC6270B-276E-4647-BA18-4C75181E5136}"/>
          </ac:spMkLst>
        </pc:spChg>
        <pc:spChg chg="add mod">
          <ac:chgData name="Pascal Bongers" userId="S::p.bongers_nijmegen.nl#ext#@old.onmicrosoft.com::fe354192-ab8c-4adc-9e2e-e8730dd707b3" providerId="AD" clId="Web-{A4E1F7C5-4862-401C-8E64-8E29FB0F4E9B}" dt="2021-04-28T13:00:58.091" v="754" actId="20577"/>
          <ac:spMkLst>
            <pc:docMk/>
            <pc:sldMk cId="1946705255" sldId="310"/>
            <ac:spMk id="4" creationId="{F7F8B1E4-14A0-422E-BAFA-95BA860CD720}"/>
          </ac:spMkLst>
        </pc:spChg>
      </pc:sldChg>
      <pc:sldChg chg="addSp delSp modSp">
        <pc:chgData name="Pascal Bongers" userId="S::p.bongers_nijmegen.nl#ext#@old.onmicrosoft.com::fe354192-ab8c-4adc-9e2e-e8730dd707b3" providerId="AD" clId="Web-{A4E1F7C5-4862-401C-8E64-8E29FB0F4E9B}" dt="2021-04-28T12:52:07.706" v="635" actId="20577"/>
        <pc:sldMkLst>
          <pc:docMk/>
          <pc:sldMk cId="3541910251" sldId="311"/>
        </pc:sldMkLst>
        <pc:spChg chg="del">
          <ac:chgData name="Pascal Bongers" userId="S::p.bongers_nijmegen.nl#ext#@old.onmicrosoft.com::fe354192-ab8c-4adc-9e2e-e8730dd707b3" providerId="AD" clId="Web-{A4E1F7C5-4862-401C-8E64-8E29FB0F4E9B}" dt="2021-04-28T11:56:28.188" v="49"/>
          <ac:spMkLst>
            <pc:docMk/>
            <pc:sldMk cId="3541910251" sldId="311"/>
            <ac:spMk id="2" creationId="{EF9C5EE1-54E8-4C6C-9A93-EA395421C027}"/>
          </ac:spMkLst>
        </pc:spChg>
        <pc:spChg chg="add mod">
          <ac:chgData name="Pascal Bongers" userId="S::p.bongers_nijmegen.nl#ext#@old.onmicrosoft.com::fe354192-ab8c-4adc-9e2e-e8730dd707b3" providerId="AD" clId="Web-{A4E1F7C5-4862-401C-8E64-8E29FB0F4E9B}" dt="2021-04-28T12:49:23.187" v="622" actId="14100"/>
          <ac:spMkLst>
            <pc:docMk/>
            <pc:sldMk cId="3541910251" sldId="311"/>
            <ac:spMk id="3" creationId="{190FD662-5B42-437C-8950-5B1737DFEC8F}"/>
          </ac:spMkLst>
        </pc:spChg>
        <pc:spChg chg="mod">
          <ac:chgData name="Pascal Bongers" userId="S::p.bongers_nijmegen.nl#ext#@old.onmicrosoft.com::fe354192-ab8c-4adc-9e2e-e8730dd707b3" providerId="AD" clId="Web-{A4E1F7C5-4862-401C-8E64-8E29FB0F4E9B}" dt="2021-04-28T12:52:07.706" v="635" actId="20577"/>
          <ac:spMkLst>
            <pc:docMk/>
            <pc:sldMk cId="3541910251" sldId="311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3:33.902" v="1042" actId="1076"/>
        <pc:sldMkLst>
          <pc:docMk/>
          <pc:sldMk cId="1552856824" sldId="31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3:33.902" v="1042" actId="1076"/>
          <ac:spMkLst>
            <pc:docMk/>
            <pc:sldMk cId="1552856824" sldId="312"/>
            <ac:spMk id="2" creationId="{15FEFCE0-B637-4BFB-B492-BEF83DCDCA71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8:53.299" v="1115" actId="20577"/>
        <pc:sldMkLst>
          <pc:docMk/>
          <pc:sldMk cId="701655322" sldId="31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8:53.299" v="1115" actId="20577"/>
          <ac:spMkLst>
            <pc:docMk/>
            <pc:sldMk cId="701655322" sldId="313"/>
            <ac:spMk id="9" creationId="{111CC7D3-0C94-430B-BE66-0B9D04B74917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14:48.388" v="1045" actId="1076"/>
        <pc:sldMkLst>
          <pc:docMk/>
          <pc:sldMk cId="1142986477" sldId="316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14:48.388" v="1045" actId="1076"/>
          <ac:spMkLst>
            <pc:docMk/>
            <pc:sldMk cId="1142986477" sldId="316"/>
            <ac:spMk id="3" creationId="{9EC6270B-276E-4647-BA18-4C75181E513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3:06:34.472" v="877" actId="20577"/>
        <pc:sldMkLst>
          <pc:docMk/>
          <pc:sldMk cId="3659185253" sldId="317"/>
        </pc:sldMkLst>
        <pc:spChg chg="mod">
          <ac:chgData name="Pascal Bongers" userId="S::p.bongers_nijmegen.nl#ext#@old.onmicrosoft.com::fe354192-ab8c-4adc-9e2e-e8730dd707b3" providerId="AD" clId="Web-{A4E1F7C5-4862-401C-8E64-8E29FB0F4E9B}" dt="2021-04-28T13:06:34.472" v="877" actId="20577"/>
          <ac:spMkLst>
            <pc:docMk/>
            <pc:sldMk cId="3659185253" sldId="317"/>
            <ac:spMk id="2" creationId="{452D4DC5-2C7B-4063-BDA6-0903F4BBB974}"/>
          </ac:spMkLst>
        </pc:spChg>
      </pc:sldChg>
      <pc:sldChg chg="ord">
        <pc:chgData name="Pascal Bongers" userId="S::p.bongers_nijmegen.nl#ext#@old.onmicrosoft.com::fe354192-ab8c-4adc-9e2e-e8730dd707b3" providerId="AD" clId="Web-{A4E1F7C5-4862-401C-8E64-8E29FB0F4E9B}" dt="2021-04-28T12:58:43.151" v="702"/>
        <pc:sldMkLst>
          <pc:docMk/>
          <pc:sldMk cId="4203106272" sldId="318"/>
        </pc:sldMkLst>
      </pc:sldChg>
      <pc:sldChg chg="modSp">
        <pc:chgData name="Pascal Bongers" userId="S::p.bongers_nijmegen.nl#ext#@old.onmicrosoft.com::fe354192-ab8c-4adc-9e2e-e8730dd707b3" providerId="AD" clId="Web-{A4E1F7C5-4862-401C-8E64-8E29FB0F4E9B}" dt="2021-04-28T12:04:37.885" v="136" actId="14100"/>
        <pc:sldMkLst>
          <pc:docMk/>
          <pc:sldMk cId="1528071942" sldId="319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37.885" v="136" actId="14100"/>
          <ac:spMkLst>
            <pc:docMk/>
            <pc:sldMk cId="1528071942" sldId="319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45.776" v="137" actId="14100"/>
        <pc:sldMkLst>
          <pc:docMk/>
          <pc:sldMk cId="1618761354" sldId="320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45.776" v="137" actId="14100"/>
          <ac:spMkLst>
            <pc:docMk/>
            <pc:sldMk cId="1618761354" sldId="320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04:52.386" v="138" actId="14100"/>
        <pc:sldMkLst>
          <pc:docMk/>
          <pc:sldMk cId="581119056" sldId="321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04:52.386" v="138" actId="14100"/>
          <ac:spMkLst>
            <pc:docMk/>
            <pc:sldMk cId="581119056" sldId="321"/>
            <ac:spMk id="13" creationId="{B3FA63E2-37B7-456B-BA7B-DFB9FF383056}"/>
          </ac:spMkLst>
        </pc:spChg>
      </pc:sldChg>
      <pc:sldChg chg="modSp">
        <pc:chgData name="Pascal Bongers" userId="S::p.bongers_nijmegen.nl#ext#@old.onmicrosoft.com::fe354192-ab8c-4adc-9e2e-e8730dd707b3" providerId="AD" clId="Web-{A4E1F7C5-4862-401C-8E64-8E29FB0F4E9B}" dt="2021-04-28T12:15:03.897" v="152" actId="1076"/>
        <pc:sldMkLst>
          <pc:docMk/>
          <pc:sldMk cId="2866332033" sldId="322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15:03.897" v="152" actId="1076"/>
          <ac:spMkLst>
            <pc:docMk/>
            <pc:sldMk cId="2866332033" sldId="322"/>
            <ac:spMk id="13" creationId="{B3FA63E2-37B7-456B-BA7B-DFB9FF383056}"/>
          </ac:spMkLst>
        </pc:spChg>
        <pc:picChg chg="mod">
          <ac:chgData name="Pascal Bongers" userId="S::p.bongers_nijmegen.nl#ext#@old.onmicrosoft.com::fe354192-ab8c-4adc-9e2e-e8730dd707b3" providerId="AD" clId="Web-{A4E1F7C5-4862-401C-8E64-8E29FB0F4E9B}" dt="2021-04-28T12:14:41.100" v="149" actId="1076"/>
          <ac:picMkLst>
            <pc:docMk/>
            <pc:sldMk cId="2866332033" sldId="322"/>
            <ac:picMk id="9" creationId="{1DED9A9C-2149-4938-8C7E-C4733F036BB1}"/>
          </ac:picMkLst>
        </pc:picChg>
      </pc:sldChg>
      <pc:sldChg chg="modSp add ord replId">
        <pc:chgData name="Pascal Bongers" userId="S::p.bongers_nijmegen.nl#ext#@old.onmicrosoft.com::fe354192-ab8c-4adc-9e2e-e8730dd707b3" providerId="AD" clId="Web-{A4E1F7C5-4862-401C-8E64-8E29FB0F4E9B}" dt="2021-04-28T12:53:47.270" v="655" actId="20577"/>
        <pc:sldMkLst>
          <pc:docMk/>
          <pc:sldMk cId="4142952653" sldId="323"/>
        </pc:sldMkLst>
        <pc:spChg chg="mod">
          <ac:chgData name="Pascal Bongers" userId="S::p.bongers_nijmegen.nl#ext#@old.onmicrosoft.com::fe354192-ab8c-4adc-9e2e-e8730dd707b3" providerId="AD" clId="Web-{A4E1F7C5-4862-401C-8E64-8E29FB0F4E9B}" dt="2021-04-28T12:53:47.270" v="655" actId="20577"/>
          <ac:spMkLst>
            <pc:docMk/>
            <pc:sldMk cId="4142952653" sldId="323"/>
            <ac:spMk id="13" creationId="{B3FA63E2-37B7-456B-BA7B-DFB9FF383056}"/>
          </ac:spMkLst>
        </pc:spChg>
      </pc:sldChg>
    </pc:docChg>
  </pc:docChgLst>
  <pc:docChgLst>
    <pc:chgData name="Goebel, CJ (Coen)" userId="S::cj.goebel@drechtsteden.nl::f5d40609-8e5f-4507-a4a1-2b64ed1e6cf6" providerId="AD" clId="Web-{128384D4-BF01-43DC-95B5-DFB74E85C520}"/>
    <pc:docChg chg="modSld">
      <pc:chgData name="Goebel, CJ (Coen)" userId="S::cj.goebel@drechtsteden.nl::f5d40609-8e5f-4507-a4a1-2b64ed1e6cf6" providerId="AD" clId="Web-{128384D4-BF01-43DC-95B5-DFB74E85C520}" dt="2021-05-10T10:21:37.167" v="7" actId="20577"/>
      <pc:docMkLst>
        <pc:docMk/>
      </pc:docMkLst>
      <pc:sldChg chg="addSp modSp">
        <pc:chgData name="Goebel, CJ (Coen)" userId="S::cj.goebel@drechtsteden.nl::f5d40609-8e5f-4507-a4a1-2b64ed1e6cf6" providerId="AD" clId="Web-{128384D4-BF01-43DC-95B5-DFB74E85C520}" dt="2021-05-10T10:21:37.167" v="7" actId="20577"/>
        <pc:sldMkLst>
          <pc:docMk/>
          <pc:sldMk cId="2987765022" sldId="315"/>
        </pc:sldMkLst>
        <pc:spChg chg="mod">
          <ac:chgData name="Goebel, CJ (Coen)" userId="S::cj.goebel@drechtsteden.nl::f5d40609-8e5f-4507-a4a1-2b64ed1e6cf6" providerId="AD" clId="Web-{128384D4-BF01-43DC-95B5-DFB74E85C520}" dt="2021-05-10T10:21:37.167" v="7" actId="20577"/>
          <ac:spMkLst>
            <pc:docMk/>
            <pc:sldMk cId="2987765022" sldId="315"/>
            <ac:spMk id="6" creationId="{E93E7704-76BD-46DC-9F0C-BEC31915282A}"/>
          </ac:spMkLst>
        </pc:spChg>
        <pc:picChg chg="add mod">
          <ac:chgData name="Goebel, CJ (Coen)" userId="S::cj.goebel@drechtsteden.nl::f5d40609-8e5f-4507-a4a1-2b64ed1e6cf6" providerId="AD" clId="Web-{128384D4-BF01-43DC-95B5-DFB74E85C520}" dt="2021-05-10T10:21:33.198" v="4" actId="1076"/>
          <ac:picMkLst>
            <pc:docMk/>
            <pc:sldMk cId="2987765022" sldId="315"/>
            <ac:picMk id="3" creationId="{66E55362-8635-4C03-9B12-2EE186F8F0B5}"/>
          </ac:picMkLst>
        </pc:picChg>
      </pc:sldChg>
    </pc:docChg>
  </pc:docChgLst>
  <pc:docChgLst>
    <pc:chgData name="Goebel, CJ (Coen)" userId="S::cj.goebel@drechtsteden.nl::f5d40609-8e5f-4507-a4a1-2b64ed1e6cf6" providerId="AD" clId="Web-{CDFE6D5B-AB7B-4068-8349-B7AD93B68D00}"/>
    <pc:docChg chg="delSld modSld modSection">
      <pc:chgData name="Goebel, CJ (Coen)" userId="S::cj.goebel@drechtsteden.nl::f5d40609-8e5f-4507-a4a1-2b64ed1e6cf6" providerId="AD" clId="Web-{CDFE6D5B-AB7B-4068-8349-B7AD93B68D00}" dt="2021-04-26T18:03:34.573" v="819"/>
      <pc:docMkLst>
        <pc:docMk/>
      </pc:docMkLst>
      <pc:sldChg chg="modSp modNotes">
        <pc:chgData name="Goebel, CJ (Coen)" userId="S::cj.goebel@drechtsteden.nl::f5d40609-8e5f-4507-a4a1-2b64ed1e6cf6" providerId="AD" clId="Web-{CDFE6D5B-AB7B-4068-8349-B7AD93B68D00}" dt="2021-04-26T11:34:55.063" v="567" actId="20577"/>
        <pc:sldMkLst>
          <pc:docMk/>
          <pc:sldMk cId="2374477490" sldId="301"/>
        </pc:sldMkLst>
        <pc:spChg chg="mod">
          <ac:chgData name="Goebel, CJ (Coen)" userId="S::cj.goebel@drechtsteden.nl::f5d40609-8e5f-4507-a4a1-2b64ed1e6cf6" providerId="AD" clId="Web-{CDFE6D5B-AB7B-4068-8349-B7AD93B68D00}" dt="2021-04-26T11:34:55.063" v="567" actId="20577"/>
          <ac:spMkLst>
            <pc:docMk/>
            <pc:sldMk cId="2374477490" sldId="301"/>
            <ac:spMk id="9" creationId="{40A25C31-CD6B-4A20-9019-D66FCA1F49FB}"/>
          </ac:spMkLst>
        </pc:spChg>
        <pc:graphicFrameChg chg="mod modGraphic">
          <ac:chgData name="Goebel, CJ (Coen)" userId="S::cj.goebel@drechtsteden.nl::f5d40609-8e5f-4507-a4a1-2b64ed1e6cf6" providerId="AD" clId="Web-{CDFE6D5B-AB7B-4068-8349-B7AD93B68D00}" dt="2021-04-26T11:23:16.661" v="262"/>
          <ac:graphicFrameMkLst>
            <pc:docMk/>
            <pc:sldMk cId="2374477490" sldId="301"/>
            <ac:graphicFrameMk id="5" creationId="{9BA63656-F79E-4618-BAA6-5939570FDA4E}"/>
          </ac:graphicFrameMkLst>
        </pc:graphicFrameChg>
      </pc:sldChg>
      <pc:sldChg chg="modSp modNotes">
        <pc:chgData name="Goebel, CJ (Coen)" userId="S::cj.goebel@drechtsteden.nl::f5d40609-8e5f-4507-a4a1-2b64ed1e6cf6" providerId="AD" clId="Web-{CDFE6D5B-AB7B-4068-8349-B7AD93B68D00}" dt="2021-04-26T11:46:29.339" v="806"/>
        <pc:sldMkLst>
          <pc:docMk/>
          <pc:sldMk cId="855308663" sldId="309"/>
        </pc:sldMkLst>
        <pc:spChg chg="mod">
          <ac:chgData name="Goebel, CJ (Coen)" userId="S::cj.goebel@drechtsteden.nl::f5d40609-8e5f-4507-a4a1-2b64ed1e6cf6" providerId="AD" clId="Web-{CDFE6D5B-AB7B-4068-8349-B7AD93B68D00}" dt="2021-04-26T11:36:42.507" v="621" actId="20577"/>
          <ac:spMkLst>
            <pc:docMk/>
            <pc:sldMk cId="855308663" sldId="309"/>
            <ac:spMk id="9" creationId="{40A25C31-CD6B-4A20-9019-D66FCA1F49FB}"/>
          </ac:spMkLst>
        </pc:spChg>
      </pc:sldChg>
      <pc:sldChg chg="addSp delSp modSp modNotes">
        <pc:chgData name="Goebel, CJ (Coen)" userId="S::cj.goebel@drechtsteden.nl::f5d40609-8e5f-4507-a4a1-2b64ed1e6cf6" providerId="AD" clId="Web-{CDFE6D5B-AB7B-4068-8349-B7AD93B68D00}" dt="2021-04-26T18:03:25.495" v="818"/>
        <pc:sldMkLst>
          <pc:docMk/>
          <pc:sldMk cId="4203106272" sldId="318"/>
        </pc:sldMkLst>
        <pc:picChg chg="add del mod">
          <ac:chgData name="Goebel, CJ (Coen)" userId="S::cj.goebel@drechtsteden.nl::f5d40609-8e5f-4507-a4a1-2b64ed1e6cf6" providerId="AD" clId="Web-{CDFE6D5B-AB7B-4068-8349-B7AD93B68D00}" dt="2021-04-26T18:03:25.495" v="818"/>
          <ac:picMkLst>
            <pc:docMk/>
            <pc:sldMk cId="4203106272" sldId="318"/>
            <ac:picMk id="2" creationId="{14E30589-C4A5-47EF-A528-8EA5526F1E02}"/>
          </ac:picMkLst>
        </pc:picChg>
      </pc:sldChg>
      <pc:sldChg chg="del">
        <pc:chgData name="Goebel, CJ (Coen)" userId="S::cj.goebel@drechtsteden.nl::f5d40609-8e5f-4507-a4a1-2b64ed1e6cf6" providerId="AD" clId="Web-{CDFE6D5B-AB7B-4068-8349-B7AD93B68D00}" dt="2021-04-26T18:03:34.573" v="819"/>
        <pc:sldMkLst>
          <pc:docMk/>
          <pc:sldMk cId="819823600" sldId="322"/>
        </pc:sldMkLst>
      </pc:sldChg>
    </pc:docChg>
  </pc:docChgLst>
  <pc:docChgLst>
    <pc:chgData name="Marjo Potters" userId="S::m.potters_tele-bs.com#ext#@old.onmicrosoft.com::83c792f1-8e10-46eb-9d5e-f12296ae9b80" providerId="AD" clId="Web-{5CD46365-5BB3-49DD-A487-E7F380F93A23}"/>
    <pc:docChg chg="modSld">
      <pc:chgData name="Marjo Potters" userId="S::m.potters_tele-bs.com#ext#@old.onmicrosoft.com::83c792f1-8e10-46eb-9d5e-f12296ae9b80" providerId="AD" clId="Web-{5CD46365-5BB3-49DD-A487-E7F380F93A23}" dt="2021-04-28T15:11:20.352" v="112" actId="20577"/>
      <pc:docMkLst>
        <pc:docMk/>
      </pc:docMkLst>
      <pc:sldChg chg="modSp">
        <pc:chgData name="Marjo Potters" userId="S::m.potters_tele-bs.com#ext#@old.onmicrosoft.com::83c792f1-8e10-46eb-9d5e-f12296ae9b80" providerId="AD" clId="Web-{5CD46365-5BB3-49DD-A487-E7F380F93A23}" dt="2021-04-28T15:01:30.275" v="4" actId="20577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01:30.275" v="4" actId="20577"/>
          <ac:spMkLst>
            <pc:docMk/>
            <pc:sldMk cId="3935919574" sldId="302"/>
            <ac:spMk id="9" creationId="{111CC7D3-0C94-430B-BE66-0B9D04B74917}"/>
          </ac:spMkLst>
        </pc:spChg>
      </pc:sldChg>
      <pc:sldChg chg="modSp">
        <pc:chgData name="Marjo Potters" userId="S::m.potters_tele-bs.com#ext#@old.onmicrosoft.com::83c792f1-8e10-46eb-9d5e-f12296ae9b80" providerId="AD" clId="Web-{5CD46365-5BB3-49DD-A487-E7F380F93A23}" dt="2021-04-28T15:05:26.115" v="6" actId="1076"/>
        <pc:sldMkLst>
          <pc:docMk/>
          <pc:sldMk cId="855308663" sldId="309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05:23.396" v="5" actId="1076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S::m.potters_tele-bs.com#ext#@old.onmicrosoft.com::83c792f1-8e10-46eb-9d5e-f12296ae9b80" providerId="AD" clId="Web-{5CD46365-5BB3-49DD-A487-E7F380F93A23}" dt="2021-04-28T15:05:26.115" v="6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modSp">
        <pc:chgData name="Marjo Potters" userId="S::m.potters_tele-bs.com#ext#@old.onmicrosoft.com::83c792f1-8e10-46eb-9d5e-f12296ae9b80" providerId="AD" clId="Web-{5CD46365-5BB3-49DD-A487-E7F380F93A23}" dt="2021-04-28T15:11:20.352" v="112" actId="20577"/>
        <pc:sldMkLst>
          <pc:docMk/>
          <pc:sldMk cId="1142986477" sldId="316"/>
        </pc:sldMkLst>
        <pc:spChg chg="mod">
          <ac:chgData name="Marjo Potters" userId="S::m.potters_tele-bs.com#ext#@old.onmicrosoft.com::83c792f1-8e10-46eb-9d5e-f12296ae9b80" providerId="AD" clId="Web-{5CD46365-5BB3-49DD-A487-E7F380F93A23}" dt="2021-04-28T15:11:20.352" v="112" actId="20577"/>
          <ac:spMkLst>
            <pc:docMk/>
            <pc:sldMk cId="1142986477" sldId="316"/>
            <ac:spMk id="3" creationId="{9EC6270B-276E-4647-BA18-4C75181E5136}"/>
          </ac:spMkLst>
        </pc:spChg>
      </pc:sldChg>
    </pc:docChg>
  </pc:docChgLst>
  <pc:docChgLst>
    <pc:chgData name="Marjo Potters" userId="S::m.potters_tele-bs.com#ext#@old.onmicrosoft.com::83c792f1-8e10-46eb-9d5e-f12296ae9b80" providerId="AD" clId="Web-{15EC1D98-EDDB-42CE-AD6E-1E800362B7D3}"/>
    <pc:docChg chg="modSld">
      <pc:chgData name="Marjo Potters" userId="S::m.potters_tele-bs.com#ext#@old.onmicrosoft.com::83c792f1-8e10-46eb-9d5e-f12296ae9b80" providerId="AD" clId="Web-{15EC1D98-EDDB-42CE-AD6E-1E800362B7D3}" dt="2021-04-28T15:38:46.071" v="0" actId="1076"/>
      <pc:docMkLst>
        <pc:docMk/>
      </pc:docMkLst>
      <pc:sldChg chg="modSp">
        <pc:chgData name="Marjo Potters" userId="S::m.potters_tele-bs.com#ext#@old.onmicrosoft.com::83c792f1-8e10-46eb-9d5e-f12296ae9b80" providerId="AD" clId="Web-{15EC1D98-EDDB-42CE-AD6E-1E800362B7D3}" dt="2021-04-28T15:38:46.071" v="0" actId="1076"/>
        <pc:sldMkLst>
          <pc:docMk/>
          <pc:sldMk cId="3935919574" sldId="302"/>
        </pc:sldMkLst>
        <pc:spChg chg="mod">
          <ac:chgData name="Marjo Potters" userId="S::m.potters_tele-bs.com#ext#@old.onmicrosoft.com::83c792f1-8e10-46eb-9d5e-f12296ae9b80" providerId="AD" clId="Web-{15EC1D98-EDDB-42CE-AD6E-1E800362B7D3}" dt="2021-04-28T15:38:46.071" v="0" actId="1076"/>
          <ac:spMkLst>
            <pc:docMk/>
            <pc:sldMk cId="3935919574" sldId="302"/>
            <ac:spMk id="13" creationId="{B3FA63E2-37B7-456B-BA7B-DFB9FF383056}"/>
          </ac:spMkLst>
        </pc:spChg>
      </pc:sldChg>
    </pc:docChg>
  </pc:docChgLst>
  <pc:docChgLst>
    <pc:chgData name="Charlotte Swart" userId="abc2c30c-fdb0-4e0f-8b2d-79009c295a96" providerId="ADAL" clId="{0D6DED15-217C-45B9-BEE4-71ADD18C75B4}"/>
    <pc:docChg chg="undo custSel addSld delSld modSld sldOrd addSection modSection">
      <pc:chgData name="Charlotte Swart" userId="abc2c30c-fdb0-4e0f-8b2d-79009c295a96" providerId="ADAL" clId="{0D6DED15-217C-45B9-BEE4-71ADD18C75B4}" dt="2021-04-26T13:32:58.715" v="931" actId="17846"/>
      <pc:docMkLst>
        <pc:docMk/>
      </pc:docMkLst>
      <pc:sldChg chg="addSp delSp modSp mod">
        <pc:chgData name="Charlotte Swart" userId="abc2c30c-fdb0-4e0f-8b2d-79009c295a96" providerId="ADAL" clId="{0D6DED15-217C-45B9-BEE4-71ADD18C75B4}" dt="2021-04-23T12:40:09.838" v="158" actId="20577"/>
        <pc:sldMkLst>
          <pc:docMk/>
          <pc:sldMk cId="3069043493" sldId="284"/>
        </pc:sldMkLst>
        <pc:spChg chg="add del">
          <ac:chgData name="Charlotte Swart" userId="abc2c30c-fdb0-4e0f-8b2d-79009c295a96" providerId="ADAL" clId="{0D6DED15-217C-45B9-BEE4-71ADD18C75B4}" dt="2021-04-23T12:39:13.998" v="116" actId="478"/>
          <ac:spMkLst>
            <pc:docMk/>
            <pc:sldMk cId="3069043493" sldId="284"/>
            <ac:spMk id="2" creationId="{1735BB0E-9AC6-4B8B-93F4-249A05221218}"/>
          </ac:spMkLst>
        </pc:spChg>
        <pc:spChg chg="mod">
          <ac:chgData name="Charlotte Swart" userId="abc2c30c-fdb0-4e0f-8b2d-79009c295a96" providerId="ADAL" clId="{0D6DED15-217C-45B9-BEE4-71ADD18C75B4}" dt="2021-04-23T12:40:09.838" v="158" actId="20577"/>
          <ac:spMkLst>
            <pc:docMk/>
            <pc:sldMk cId="3069043493" sldId="284"/>
            <ac:spMk id="9" creationId="{111CC7D3-0C94-430B-BE66-0B9D04B74917}"/>
          </ac:spMkLst>
        </pc:spChg>
        <pc:spChg chg="mod">
          <ac:chgData name="Charlotte Swart" userId="abc2c30c-fdb0-4e0f-8b2d-79009c295a96" providerId="ADAL" clId="{0D6DED15-217C-45B9-BEE4-71ADD18C75B4}" dt="2021-04-23T12:34:32.397" v="36" actId="20577"/>
          <ac:spMkLst>
            <pc:docMk/>
            <pc:sldMk cId="3069043493" sldId="284"/>
            <ac:spMk id="13" creationId="{B3FA63E2-37B7-456B-BA7B-DFB9FF383056}"/>
          </ac:spMkLst>
        </pc:spChg>
        <pc:picChg chg="add del mod">
          <ac:chgData name="Charlotte Swart" userId="abc2c30c-fdb0-4e0f-8b2d-79009c295a96" providerId="ADAL" clId="{0D6DED15-217C-45B9-BEE4-71ADD18C75B4}" dt="2021-04-23T12:39:33.252" v="120" actId="1076"/>
          <ac:picMkLst>
            <pc:docMk/>
            <pc:sldMk cId="3069043493" sldId="284"/>
            <ac:picMk id="1026" creationId="{10FDA2D7-77E5-4967-84D8-DCD5B9AC6E1E}"/>
          </ac:picMkLst>
        </pc:picChg>
      </pc:sldChg>
      <pc:sldChg chg="modSp mod">
        <pc:chgData name="Charlotte Swart" userId="abc2c30c-fdb0-4e0f-8b2d-79009c295a96" providerId="ADAL" clId="{0D6DED15-217C-45B9-BEE4-71ADD18C75B4}" dt="2021-04-23T12:31:38.301" v="0" actId="20577"/>
        <pc:sldMkLst>
          <pc:docMk/>
          <pc:sldMk cId="3930962944" sldId="298"/>
        </pc:sldMkLst>
        <pc:spChg chg="mod">
          <ac:chgData name="Charlotte Swart" userId="abc2c30c-fdb0-4e0f-8b2d-79009c295a96" providerId="ADAL" clId="{0D6DED15-217C-45B9-BEE4-71ADD18C75B4}" dt="2021-04-23T12:31:38.301" v="0" actId="20577"/>
          <ac:spMkLst>
            <pc:docMk/>
            <pc:sldMk cId="3930962944" sldId="298"/>
            <ac:spMk id="9" creationId="{2A351AD5-D602-420E-8B58-6FFAF30CE548}"/>
          </ac:spMkLst>
        </pc:spChg>
      </pc:sldChg>
      <pc:sldChg chg="modSp mod">
        <pc:chgData name="Charlotte Swart" userId="abc2c30c-fdb0-4e0f-8b2d-79009c295a96" providerId="ADAL" clId="{0D6DED15-217C-45B9-BEE4-71ADD18C75B4}" dt="2021-04-26T13:23:28.926" v="927" actId="20577"/>
        <pc:sldMkLst>
          <pc:docMk/>
          <pc:sldMk cId="567965084" sldId="300"/>
        </pc:sldMkLst>
        <pc:spChg chg="mod">
          <ac:chgData name="Charlotte Swart" userId="abc2c30c-fdb0-4e0f-8b2d-79009c295a96" providerId="ADAL" clId="{0D6DED15-217C-45B9-BEE4-71ADD18C75B4}" dt="2021-04-26T13:23:28.926" v="927" actId="20577"/>
          <ac:spMkLst>
            <pc:docMk/>
            <pc:sldMk cId="567965084" sldId="300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3T14:36:46.457" v="191" actId="20577"/>
          <ac:spMkLst>
            <pc:docMk/>
            <pc:sldMk cId="567965084" sldId="300"/>
            <ac:spMk id="13" creationId="{B3FA63E2-37B7-456B-BA7B-DFB9FF383056}"/>
          </ac:spMkLst>
        </pc:spChg>
      </pc:sldChg>
      <pc:sldChg chg="del">
        <pc:chgData name="Charlotte Swart" userId="abc2c30c-fdb0-4e0f-8b2d-79009c295a96" providerId="ADAL" clId="{0D6DED15-217C-45B9-BEE4-71ADD18C75B4}" dt="2021-04-23T12:33:56.961" v="1" actId="47"/>
        <pc:sldMkLst>
          <pc:docMk/>
          <pc:sldMk cId="1294262070" sldId="302"/>
        </pc:sldMkLst>
      </pc:sldChg>
      <pc:sldChg chg="add ord">
        <pc:chgData name="Charlotte Swart" userId="abc2c30c-fdb0-4e0f-8b2d-79009c295a96" providerId="ADAL" clId="{0D6DED15-217C-45B9-BEE4-71ADD18C75B4}" dt="2021-04-23T12:34:03.739" v="4"/>
        <pc:sldMkLst>
          <pc:docMk/>
          <pc:sldMk cId="3935919574" sldId="302"/>
        </pc:sldMkLst>
      </pc:sldChg>
      <pc:sldChg chg="add">
        <pc:chgData name="Charlotte Swart" userId="abc2c30c-fdb0-4e0f-8b2d-79009c295a96" providerId="ADAL" clId="{0D6DED15-217C-45B9-BEE4-71ADD18C75B4}" dt="2021-04-23T12:34:07.941" v="5"/>
        <pc:sldMkLst>
          <pc:docMk/>
          <pc:sldMk cId="352340428" sldId="303"/>
        </pc:sldMkLst>
      </pc:sldChg>
      <pc:sldChg chg="modSp add del mod ord">
        <pc:chgData name="Charlotte Swart" userId="abc2c30c-fdb0-4e0f-8b2d-79009c295a96" providerId="ADAL" clId="{0D6DED15-217C-45B9-BEE4-71ADD18C75B4}" dt="2021-04-26T11:15:44.019" v="666" actId="47"/>
        <pc:sldMkLst>
          <pc:docMk/>
          <pc:sldMk cId="242392808" sldId="304"/>
        </pc:sldMkLst>
        <pc:spChg chg="mod">
          <ac:chgData name="Charlotte Swart" userId="abc2c30c-fdb0-4e0f-8b2d-79009c295a96" providerId="ADAL" clId="{0D6DED15-217C-45B9-BEE4-71ADD18C75B4}" dt="2021-04-26T11:15:17.295" v="643" actId="20577"/>
          <ac:spMkLst>
            <pc:docMk/>
            <pc:sldMk cId="242392808" sldId="304"/>
            <ac:spMk id="13" creationId="{B3FA63E2-37B7-456B-BA7B-DFB9FF383056}"/>
          </ac:spMkLst>
        </pc:spChg>
      </pc:sldChg>
      <pc:sldChg chg="modSp add mod ord">
        <pc:chgData name="Charlotte Swart" userId="abc2c30c-fdb0-4e0f-8b2d-79009c295a96" providerId="ADAL" clId="{0D6DED15-217C-45B9-BEE4-71ADD18C75B4}" dt="2021-04-26T07:56:51.327" v="306" actId="115"/>
        <pc:sldMkLst>
          <pc:docMk/>
          <pc:sldMk cId="2648140487" sldId="305"/>
        </pc:sldMkLst>
        <pc:spChg chg="mod">
          <ac:chgData name="Charlotte Swart" userId="abc2c30c-fdb0-4e0f-8b2d-79009c295a96" providerId="ADAL" clId="{0D6DED15-217C-45B9-BEE4-71ADD18C75B4}" dt="2021-04-26T07:56:51.327" v="306" actId="115"/>
          <ac:spMkLst>
            <pc:docMk/>
            <pc:sldMk cId="2648140487" sldId="305"/>
            <ac:spMk id="9" creationId="{40A25C31-CD6B-4A20-9019-D66FCA1F49FB}"/>
          </ac:spMkLst>
        </pc:spChg>
      </pc:sldChg>
      <pc:sldChg chg="modSp add mod">
        <pc:chgData name="Charlotte Swart" userId="abc2c30c-fdb0-4e0f-8b2d-79009c295a96" providerId="ADAL" clId="{0D6DED15-217C-45B9-BEE4-71ADD18C75B4}" dt="2021-04-26T07:56:30.889" v="304" actId="115"/>
        <pc:sldMkLst>
          <pc:docMk/>
          <pc:sldMk cId="155492624" sldId="306"/>
        </pc:sldMkLst>
        <pc:spChg chg="mod">
          <ac:chgData name="Charlotte Swart" userId="abc2c30c-fdb0-4e0f-8b2d-79009c295a96" providerId="ADAL" clId="{0D6DED15-217C-45B9-BEE4-71ADD18C75B4}" dt="2021-04-26T07:56:30.889" v="304" actId="115"/>
          <ac:spMkLst>
            <pc:docMk/>
            <pc:sldMk cId="155492624" sldId="306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7:55:06.007" v="274" actId="20577"/>
          <ac:spMkLst>
            <pc:docMk/>
            <pc:sldMk cId="155492624" sldId="306"/>
            <ac:spMk id="13" creationId="{B3FA63E2-37B7-456B-BA7B-DFB9FF383056}"/>
          </ac:spMkLst>
        </pc:spChg>
      </pc:sldChg>
      <pc:sldChg chg="modSp add del mod ord modNotesTx">
        <pc:chgData name="Charlotte Swart" userId="abc2c30c-fdb0-4e0f-8b2d-79009c295a96" providerId="ADAL" clId="{0D6DED15-217C-45B9-BEE4-71ADD18C75B4}" dt="2021-04-26T11:12:46.303" v="626" actId="2696"/>
        <pc:sldMkLst>
          <pc:docMk/>
          <pc:sldMk cId="2109048328" sldId="307"/>
        </pc:sldMkLst>
        <pc:spChg chg="mod">
          <ac:chgData name="Charlotte Swart" userId="abc2c30c-fdb0-4e0f-8b2d-79009c295a96" providerId="ADAL" clId="{0D6DED15-217C-45B9-BEE4-71ADD18C75B4}" dt="2021-04-26T11:11:30.881" v="613" actId="1076"/>
          <ac:spMkLst>
            <pc:docMk/>
            <pc:sldMk cId="2109048328" sldId="307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7:58:49.360" v="362" actId="20577"/>
          <ac:spMkLst>
            <pc:docMk/>
            <pc:sldMk cId="2109048328" sldId="307"/>
            <ac:spMk id="13" creationId="{B3FA63E2-37B7-456B-BA7B-DFB9FF383056}"/>
          </ac:spMkLst>
        </pc:spChg>
        <pc:graphicFrameChg chg="modGraphic">
          <ac:chgData name="Charlotte Swart" userId="abc2c30c-fdb0-4e0f-8b2d-79009c295a96" providerId="ADAL" clId="{0D6DED15-217C-45B9-BEE4-71ADD18C75B4}" dt="2021-04-26T11:11:46.361" v="617" actId="14734"/>
          <ac:graphicFrameMkLst>
            <pc:docMk/>
            <pc:sldMk cId="2109048328" sldId="307"/>
            <ac:graphicFrameMk id="5" creationId="{9BA63656-F79E-4618-BAA6-5939570FDA4E}"/>
          </ac:graphicFrameMkLst>
        </pc:graphicFrameChg>
      </pc:sldChg>
      <pc:sldChg chg="modSp add mod modNotesTx">
        <pc:chgData name="Charlotte Swart" userId="abc2c30c-fdb0-4e0f-8b2d-79009c295a96" providerId="ADAL" clId="{0D6DED15-217C-45B9-BEE4-71ADD18C75B4}" dt="2021-04-26T09:46:48.686" v="534" actId="6549"/>
        <pc:sldMkLst>
          <pc:docMk/>
          <pc:sldMk cId="2470133169" sldId="308"/>
        </pc:sldMkLst>
        <pc:spChg chg="mod">
          <ac:chgData name="Charlotte Swart" userId="abc2c30c-fdb0-4e0f-8b2d-79009c295a96" providerId="ADAL" clId="{0D6DED15-217C-45B9-BEE4-71ADD18C75B4}" dt="2021-04-26T09:46:48.686" v="534" actId="6549"/>
          <ac:spMkLst>
            <pc:docMk/>
            <pc:sldMk cId="2470133169" sldId="308"/>
            <ac:spMk id="9" creationId="{40A25C31-CD6B-4A20-9019-D66FCA1F49FB}"/>
          </ac:spMkLst>
        </pc:spChg>
        <pc:spChg chg="mod">
          <ac:chgData name="Charlotte Swart" userId="abc2c30c-fdb0-4e0f-8b2d-79009c295a96" providerId="ADAL" clId="{0D6DED15-217C-45B9-BEE4-71ADD18C75B4}" dt="2021-04-26T08:03:58.639" v="512" actId="20577"/>
          <ac:spMkLst>
            <pc:docMk/>
            <pc:sldMk cId="2470133169" sldId="308"/>
            <ac:spMk id="13" creationId="{B3FA63E2-37B7-456B-BA7B-DFB9FF383056}"/>
          </ac:spMkLst>
        </pc:spChg>
      </pc:sldChg>
      <pc:sldChg chg="addSp modSp add mod ord">
        <pc:chgData name="Charlotte Swart" userId="abc2c30c-fdb0-4e0f-8b2d-79009c295a96" providerId="ADAL" clId="{0D6DED15-217C-45B9-BEE4-71ADD18C75B4}" dt="2021-04-26T11:13:06.975" v="627" actId="1076"/>
        <pc:sldMkLst>
          <pc:docMk/>
          <pc:sldMk cId="1528071942" sldId="319"/>
        </pc:sldMkLst>
        <pc:spChg chg="mod">
          <ac:chgData name="Charlotte Swart" userId="abc2c30c-fdb0-4e0f-8b2d-79009c295a96" providerId="ADAL" clId="{0D6DED15-217C-45B9-BEE4-71ADD18C75B4}" dt="2021-04-26T11:12:37.446" v="625" actId="20577"/>
          <ac:spMkLst>
            <pc:docMk/>
            <pc:sldMk cId="1528071942" sldId="319"/>
            <ac:spMk id="9" creationId="{40A25C31-CD6B-4A20-9019-D66FCA1F49FB}"/>
          </ac:spMkLst>
        </pc:spChg>
        <pc:spChg chg="add mod">
          <ac:chgData name="Charlotte Swart" userId="abc2c30c-fdb0-4e0f-8b2d-79009c295a96" providerId="ADAL" clId="{0D6DED15-217C-45B9-BEE4-71ADD18C75B4}" dt="2021-04-26T11:13:06.975" v="627" actId="1076"/>
          <ac:spMkLst>
            <pc:docMk/>
            <pc:sldMk cId="1528071942" sldId="319"/>
            <ac:spMk id="10" creationId="{335F3C1D-1752-4B71-97EE-5DBFCEB70A66}"/>
          </ac:spMkLst>
        </pc:spChg>
        <pc:spChg chg="mod">
          <ac:chgData name="Charlotte Swart" userId="abc2c30c-fdb0-4e0f-8b2d-79009c295a96" providerId="ADAL" clId="{0D6DED15-217C-45B9-BEE4-71ADD18C75B4}" dt="2021-04-26T11:10:50.247" v="594" actId="20577"/>
          <ac:spMkLst>
            <pc:docMk/>
            <pc:sldMk cId="1528071942" sldId="319"/>
            <ac:spMk id="13" creationId="{B3FA63E2-37B7-456B-BA7B-DFB9FF383056}"/>
          </ac:spMkLst>
        </pc:spChg>
      </pc:sldChg>
      <pc:sldChg chg="add">
        <pc:chgData name="Charlotte Swart" userId="abc2c30c-fdb0-4e0f-8b2d-79009c295a96" providerId="ADAL" clId="{0D6DED15-217C-45B9-BEE4-71ADD18C75B4}" dt="2021-04-26T11:11:26.347" v="611"/>
        <pc:sldMkLst>
          <pc:docMk/>
          <pc:sldMk cId="1618761354" sldId="320"/>
        </pc:sldMkLst>
      </pc:sldChg>
      <pc:sldChg chg="delSp modSp add mod ord">
        <pc:chgData name="Charlotte Swart" userId="abc2c30c-fdb0-4e0f-8b2d-79009c295a96" providerId="ADAL" clId="{0D6DED15-217C-45B9-BEE4-71ADD18C75B4}" dt="2021-04-26T11:19:49.895" v="918" actId="20577"/>
        <pc:sldMkLst>
          <pc:docMk/>
          <pc:sldMk cId="581119056" sldId="321"/>
        </pc:sldMkLst>
        <pc:spChg chg="mod">
          <ac:chgData name="Charlotte Swart" userId="abc2c30c-fdb0-4e0f-8b2d-79009c295a96" providerId="ADAL" clId="{0D6DED15-217C-45B9-BEE4-71ADD18C75B4}" dt="2021-04-26T11:19:13.946" v="909" actId="6549"/>
          <ac:spMkLst>
            <pc:docMk/>
            <pc:sldMk cId="581119056" sldId="321"/>
            <ac:spMk id="9" creationId="{111CC7D3-0C94-430B-BE66-0B9D04B74917}"/>
          </ac:spMkLst>
        </pc:spChg>
        <pc:spChg chg="mod">
          <ac:chgData name="Charlotte Swart" userId="abc2c30c-fdb0-4e0f-8b2d-79009c295a96" providerId="ADAL" clId="{0D6DED15-217C-45B9-BEE4-71ADD18C75B4}" dt="2021-04-26T11:19:49.895" v="918" actId="20577"/>
          <ac:spMkLst>
            <pc:docMk/>
            <pc:sldMk cId="581119056" sldId="321"/>
            <ac:spMk id="13" creationId="{B3FA63E2-37B7-456B-BA7B-DFB9FF383056}"/>
          </ac:spMkLst>
        </pc:spChg>
        <pc:picChg chg="del">
          <ac:chgData name="Charlotte Swart" userId="abc2c30c-fdb0-4e0f-8b2d-79009c295a96" providerId="ADAL" clId="{0D6DED15-217C-45B9-BEE4-71ADD18C75B4}" dt="2021-04-26T11:15:36.544" v="649" actId="478"/>
          <ac:picMkLst>
            <pc:docMk/>
            <pc:sldMk cId="581119056" sldId="321"/>
            <ac:picMk id="1026" creationId="{10FDA2D7-77E5-4967-84D8-DCD5B9AC6E1E}"/>
          </ac:picMkLst>
        </pc:picChg>
      </pc:sldChg>
      <pc:sldChg chg="new">
        <pc:chgData name="Charlotte Swart" userId="abc2c30c-fdb0-4e0f-8b2d-79009c295a96" providerId="ADAL" clId="{0D6DED15-217C-45B9-BEE4-71ADD18C75B4}" dt="2021-04-26T13:21:16.387" v="919" actId="680"/>
        <pc:sldMkLst>
          <pc:docMk/>
          <pc:sldMk cId="819823600" sldId="322"/>
        </pc:sldMkLst>
      </pc:sldChg>
    </pc:docChg>
  </pc:docChgLst>
  <pc:docChgLst>
    <pc:chgData name="Charlotte Swart" userId="S::charlotte.swart_han.nl#ext#@old.onmicrosoft.com::f155a5d0-19a2-4fb0-bf22-5440b649d6ba" providerId="AD" clId="Web-{11140358-329F-44BA-839C-BADB4DBDB417}"/>
    <pc:docChg chg="addSld delSld">
      <pc:chgData name="Charlotte Swart" userId="S::charlotte.swart_han.nl#ext#@old.onmicrosoft.com::f155a5d0-19a2-4fb0-bf22-5440b649d6ba" providerId="AD" clId="Web-{11140358-329F-44BA-839C-BADB4DBDB417}" dt="2021-04-23T12:30:00.595" v="2"/>
      <pc:docMkLst>
        <pc:docMk/>
      </pc:docMkLst>
      <pc:sldChg chg="del">
        <pc:chgData name="Charlotte Swart" userId="S::charlotte.swart_han.nl#ext#@old.onmicrosoft.com::f155a5d0-19a2-4fb0-bf22-5440b649d6ba" providerId="AD" clId="Web-{11140358-329F-44BA-839C-BADB4DBDB417}" dt="2021-04-23T12:29:49.610" v="0"/>
        <pc:sldMkLst>
          <pc:docMk/>
          <pc:sldMk cId="1604723209" sldId="301"/>
        </pc:sldMkLst>
      </pc:sldChg>
      <pc:sldChg chg="add replId">
        <pc:chgData name="Charlotte Swart" userId="S::charlotte.swart_han.nl#ext#@old.onmicrosoft.com::f155a5d0-19a2-4fb0-bf22-5440b649d6ba" providerId="AD" clId="Web-{11140358-329F-44BA-839C-BADB4DBDB417}" dt="2021-04-23T12:29:56.798" v="1"/>
        <pc:sldMkLst>
          <pc:docMk/>
          <pc:sldMk cId="2374477490" sldId="301"/>
        </pc:sldMkLst>
      </pc:sldChg>
      <pc:sldChg chg="add replId">
        <pc:chgData name="Charlotte Swart" userId="S::charlotte.swart_han.nl#ext#@old.onmicrosoft.com::f155a5d0-19a2-4fb0-bf22-5440b649d6ba" providerId="AD" clId="Web-{11140358-329F-44BA-839C-BADB4DBDB417}" dt="2021-04-23T12:30:00.595" v="2"/>
        <pc:sldMkLst>
          <pc:docMk/>
          <pc:sldMk cId="1294262070" sldId="302"/>
        </pc:sldMkLst>
      </pc:sldChg>
    </pc:docChg>
  </pc:docChgLst>
  <pc:docChgLst>
    <pc:chgData name="Marlon Baeten" userId="S::marlon_tweedegolf.com#ext#@old.onmicrosoft.com::bc47819b-b585-4fb6-ae71-53d06c1bd9fa" providerId="AD" clId="Web-{ACC4E6F5-08E3-4771-B5C7-ABD1B7BCEA89}"/>
    <pc:docChg chg="addSld modSld modSection">
      <pc:chgData name="Marlon Baeten" userId="S::marlon_tweedegolf.com#ext#@old.onmicrosoft.com::bc47819b-b585-4fb6-ae71-53d06c1bd9fa" providerId="AD" clId="Web-{ACC4E6F5-08E3-4771-B5C7-ABD1B7BCEA89}" dt="2021-04-29T07:27:26.849" v="29" actId="1076"/>
      <pc:docMkLst>
        <pc:docMk/>
      </pc:docMkLst>
      <pc:sldChg chg="addSp delSp modSp">
        <pc:chgData name="Marlon Baeten" userId="S::marlon_tweedegolf.com#ext#@old.onmicrosoft.com::bc47819b-b585-4fb6-ae71-53d06c1bd9fa" providerId="AD" clId="Web-{ACC4E6F5-08E3-4771-B5C7-ABD1B7BCEA89}" dt="2021-04-29T07:08:07.155" v="17"/>
        <pc:sldMkLst>
          <pc:docMk/>
          <pc:sldMk cId="4142952653" sldId="323"/>
        </pc:sldMkLst>
        <pc:spChg chg="mod">
          <ac:chgData name="Marlon Baeten" userId="S::marlon_tweedegolf.com#ext#@old.onmicrosoft.com::bc47819b-b585-4fb6-ae71-53d06c1bd9fa" providerId="AD" clId="Web-{ACC4E6F5-08E3-4771-B5C7-ABD1B7BCEA89}" dt="2021-04-29T07:08:05.170" v="15" actId="1076"/>
          <ac:spMkLst>
            <pc:docMk/>
            <pc:sldMk cId="4142952653" sldId="323"/>
            <ac:spMk id="13" creationId="{B3FA63E2-37B7-456B-BA7B-DFB9FF383056}"/>
          </ac:spMkLst>
        </pc:spChg>
        <pc:picChg chg="add del mod">
          <ac:chgData name="Marlon Baeten" userId="S::marlon_tweedegolf.com#ext#@old.onmicrosoft.com::bc47819b-b585-4fb6-ae71-53d06c1bd9fa" providerId="AD" clId="Web-{ACC4E6F5-08E3-4771-B5C7-ABD1B7BCEA89}" dt="2021-04-29T07:07:26.326" v="9"/>
          <ac:picMkLst>
            <pc:docMk/>
            <pc:sldMk cId="4142952653" sldId="323"/>
            <ac:picMk id="2" creationId="{4B28BADB-F597-4A76-9D46-B64620940B40}"/>
          </ac:picMkLst>
        </pc:picChg>
        <pc:picChg chg="add del mod">
          <ac:chgData name="Marlon Baeten" userId="S::marlon_tweedegolf.com#ext#@old.onmicrosoft.com::bc47819b-b585-4fb6-ae71-53d06c1bd9fa" providerId="AD" clId="Web-{ACC4E6F5-08E3-4771-B5C7-ABD1B7BCEA89}" dt="2021-04-29T07:08:07.155" v="17"/>
          <ac:picMkLst>
            <pc:docMk/>
            <pc:sldMk cId="4142952653" sldId="323"/>
            <ac:picMk id="3" creationId="{6414A582-32EE-4367-B18C-0D65943929B1}"/>
          </ac:picMkLst>
        </pc:picChg>
      </pc:sldChg>
      <pc:sldChg chg="addSp modSp new">
        <pc:chgData name="Marlon Baeten" userId="S::marlon_tweedegolf.com#ext#@old.onmicrosoft.com::bc47819b-b585-4fb6-ae71-53d06c1bd9fa" providerId="AD" clId="Web-{ACC4E6F5-08E3-4771-B5C7-ABD1B7BCEA89}" dt="2021-04-29T07:08:35.687" v="22" actId="1076"/>
        <pc:sldMkLst>
          <pc:docMk/>
          <pc:sldMk cId="3836456955" sldId="324"/>
        </pc:sldMkLst>
        <pc:picChg chg="add mod">
          <ac:chgData name="Marlon Baeten" userId="S::marlon_tweedegolf.com#ext#@old.onmicrosoft.com::bc47819b-b585-4fb6-ae71-53d06c1bd9fa" providerId="AD" clId="Web-{ACC4E6F5-08E3-4771-B5C7-ABD1B7BCEA89}" dt="2021-04-29T07:08:35.687" v="22" actId="1076"/>
          <ac:picMkLst>
            <pc:docMk/>
            <pc:sldMk cId="3836456955" sldId="324"/>
            <ac:picMk id="2" creationId="{15D8EEDE-18ED-45AC-A27C-9ADA000D0366}"/>
          </ac:picMkLst>
        </pc:picChg>
      </pc:sldChg>
      <pc:sldChg chg="addSp modSp new">
        <pc:chgData name="Marlon Baeten" userId="S::marlon_tweedegolf.com#ext#@old.onmicrosoft.com::bc47819b-b585-4fb6-ae71-53d06c1bd9fa" providerId="AD" clId="Web-{ACC4E6F5-08E3-4771-B5C7-ABD1B7BCEA89}" dt="2021-04-29T07:27:26.849" v="29" actId="1076"/>
        <pc:sldMkLst>
          <pc:docMk/>
          <pc:sldMk cId="3631293008" sldId="325"/>
        </pc:sldMkLst>
        <pc:picChg chg="add mod">
          <ac:chgData name="Marlon Baeten" userId="S::marlon_tweedegolf.com#ext#@old.onmicrosoft.com::bc47819b-b585-4fb6-ae71-53d06c1bd9fa" providerId="AD" clId="Web-{ACC4E6F5-08E3-4771-B5C7-ABD1B7BCEA89}" dt="2021-04-29T07:27:26.849" v="29" actId="1076"/>
          <ac:picMkLst>
            <pc:docMk/>
            <pc:sldMk cId="3631293008" sldId="325"/>
            <ac:picMk id="2" creationId="{0A42B789-C759-4E59-9789-6ED307E53D17}"/>
          </ac:picMkLst>
        </pc:picChg>
      </pc:sldChg>
    </pc:docChg>
  </pc:docChgLst>
  <pc:docChgLst>
    <pc:chgData name="Pascal Bongers" userId="S::p.bongers_nijmegen.nl#ext#@old.onmicrosoft.com::fe354192-ab8c-4adc-9e2e-e8730dd707b3" providerId="AD" clId="Web-{6C315450-FBBF-4822-9962-27F4248FF218}"/>
    <pc:docChg chg="addSld delSld modSld">
      <pc:chgData name="Pascal Bongers" userId="S::p.bongers_nijmegen.nl#ext#@old.onmicrosoft.com::fe354192-ab8c-4adc-9e2e-e8730dd707b3" providerId="AD" clId="Web-{6C315450-FBBF-4822-9962-27F4248FF218}" dt="2021-04-26T08:18:18.326" v="35" actId="20577"/>
      <pc:docMkLst>
        <pc:docMk/>
      </pc:docMkLst>
      <pc:sldChg chg="del">
        <pc:chgData name="Pascal Bongers" userId="S::p.bongers_nijmegen.nl#ext#@old.onmicrosoft.com::fe354192-ab8c-4adc-9e2e-e8730dd707b3" providerId="AD" clId="Web-{6C315450-FBBF-4822-9962-27F4248FF218}" dt="2021-04-26T08:17:08.681" v="6"/>
        <pc:sldMkLst>
          <pc:docMk/>
          <pc:sldMk cId="4294801366" sldId="256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3.994" v="0"/>
        <pc:sldMkLst>
          <pc:docMk/>
          <pc:sldMk cId="1946705255" sldId="310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040" v="1"/>
        <pc:sldMkLst>
          <pc:docMk/>
          <pc:sldMk cId="3541910251" sldId="311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087" v="2"/>
        <pc:sldMkLst>
          <pc:docMk/>
          <pc:sldMk cId="1552856824" sldId="312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165" v="3"/>
        <pc:sldMkLst>
          <pc:docMk/>
          <pc:sldMk cId="701655322" sldId="313"/>
        </pc:sldMkLst>
      </pc:sldChg>
      <pc:sldChg chg="add">
        <pc:chgData name="Pascal Bongers" userId="S::p.bongers_nijmegen.nl#ext#@old.onmicrosoft.com::fe354192-ab8c-4adc-9e2e-e8730dd707b3" providerId="AD" clId="Web-{6C315450-FBBF-4822-9962-27F4248FF218}" dt="2021-04-26T08:17:04.197" v="4"/>
        <pc:sldMkLst>
          <pc:docMk/>
          <pc:sldMk cId="2056160154" sldId="314"/>
        </pc:sldMkLst>
      </pc:sldChg>
      <pc:sldChg chg="modSp add">
        <pc:chgData name="Pascal Bongers" userId="S::p.bongers_nijmegen.nl#ext#@old.onmicrosoft.com::fe354192-ab8c-4adc-9e2e-e8730dd707b3" providerId="AD" clId="Web-{6C315450-FBBF-4822-9962-27F4248FF218}" dt="2021-04-26T08:18:18.326" v="35" actId="20577"/>
        <pc:sldMkLst>
          <pc:docMk/>
          <pc:sldMk cId="2987765022" sldId="315"/>
        </pc:sldMkLst>
        <pc:spChg chg="mod">
          <ac:chgData name="Pascal Bongers" userId="S::p.bongers_nijmegen.nl#ext#@old.onmicrosoft.com::fe354192-ab8c-4adc-9e2e-e8730dd707b3" providerId="AD" clId="Web-{6C315450-FBBF-4822-9962-27F4248FF218}" dt="2021-04-26T08:18:18.326" v="35" actId="20577"/>
          <ac:spMkLst>
            <pc:docMk/>
            <pc:sldMk cId="2987765022" sldId="315"/>
            <ac:spMk id="6" creationId="{E93E7704-76BD-46DC-9F0C-BEC31915282A}"/>
          </ac:spMkLst>
        </pc:spChg>
      </pc:sldChg>
    </pc:docChg>
  </pc:docChgLst>
  <pc:docChgLst>
    <pc:chgData name="Marjo Potters" userId="753a50fb-891d-45f1-acd8-2c618b4b23bf" providerId="ADAL" clId="{599D554B-8C36-4858-8380-270F24F30337}"/>
    <pc:docChg chg="undo custSel delSld modSld modSection">
      <pc:chgData name="Marjo Potters" userId="753a50fb-891d-45f1-acd8-2c618b4b23bf" providerId="ADAL" clId="{599D554B-8C36-4858-8380-270F24F30337}" dt="2021-04-28T15:37:02.269" v="475" actId="255"/>
      <pc:docMkLst>
        <pc:docMk/>
      </pc:docMkLst>
      <pc:sldChg chg="modSp">
        <pc:chgData name="Marjo Potters" userId="753a50fb-891d-45f1-acd8-2c618b4b23bf" providerId="ADAL" clId="{599D554B-8C36-4858-8380-270F24F30337}" dt="2021-04-28T14:40:27.433" v="6" actId="1036"/>
        <pc:sldMkLst>
          <pc:docMk/>
          <pc:sldMk cId="3069043493" sldId="284"/>
        </pc:sldMkLst>
        <pc:picChg chg="mod">
          <ac:chgData name="Marjo Potters" userId="753a50fb-891d-45f1-acd8-2c618b4b23bf" providerId="ADAL" clId="{599D554B-8C36-4858-8380-270F24F30337}" dt="2021-04-28T14:40:27.433" v="6" actId="1036"/>
          <ac:picMkLst>
            <pc:docMk/>
            <pc:sldMk cId="3069043493" sldId="284"/>
            <ac:picMk id="1026" creationId="{10FDA2D7-77E5-4967-84D8-DCD5B9AC6E1E}"/>
          </ac:picMkLst>
        </pc:picChg>
      </pc:sldChg>
      <pc:sldChg chg="modSp del mod">
        <pc:chgData name="Marjo Potters" userId="753a50fb-891d-45f1-acd8-2c618b4b23bf" providerId="ADAL" clId="{599D554B-8C36-4858-8380-270F24F30337}" dt="2021-04-28T14:49:19.558" v="289" actId="2696"/>
        <pc:sldMkLst>
          <pc:docMk/>
          <pc:sldMk cId="3701897092" sldId="288"/>
        </pc:sldMkLst>
        <pc:spChg chg="mod">
          <ac:chgData name="Marjo Potters" userId="753a50fb-891d-45f1-acd8-2c618b4b23bf" providerId="ADAL" clId="{599D554B-8C36-4858-8380-270F24F30337}" dt="2021-04-28T14:48:50.941" v="288" actId="6549"/>
          <ac:spMkLst>
            <pc:docMk/>
            <pc:sldMk cId="3701897092" sldId="288"/>
            <ac:spMk id="9" creationId="{40A25C31-CD6B-4A20-9019-D66FCA1F49FB}"/>
          </ac:spMkLst>
        </pc:spChg>
        <pc:spChg chg="mod">
          <ac:chgData name="Marjo Potters" userId="753a50fb-891d-45f1-acd8-2c618b4b23bf" providerId="ADAL" clId="{599D554B-8C36-4858-8380-270F24F30337}" dt="2021-04-28T14:45:43.399" v="175" actId="20577"/>
          <ac:spMkLst>
            <pc:docMk/>
            <pc:sldMk cId="3701897092" sldId="288"/>
            <ac:spMk id="13" creationId="{B3FA63E2-37B7-456B-BA7B-DFB9FF383056}"/>
          </ac:spMkLst>
        </pc:spChg>
      </pc:sldChg>
      <pc:sldChg chg="modSp mod">
        <pc:chgData name="Marjo Potters" userId="753a50fb-891d-45f1-acd8-2c618b4b23bf" providerId="ADAL" clId="{599D554B-8C36-4858-8380-270F24F30337}" dt="2021-04-28T15:23:21.620" v="421" actId="20577"/>
        <pc:sldMkLst>
          <pc:docMk/>
          <pc:sldMk cId="2374477490" sldId="301"/>
        </pc:sldMkLst>
        <pc:spChg chg="mod">
          <ac:chgData name="Marjo Potters" userId="753a50fb-891d-45f1-acd8-2c618b4b23bf" providerId="ADAL" clId="{599D554B-8C36-4858-8380-270F24F30337}" dt="2021-04-28T15:23:21.620" v="421" actId="20577"/>
          <ac:spMkLst>
            <pc:docMk/>
            <pc:sldMk cId="2374477490" sldId="301"/>
            <ac:spMk id="9" creationId="{40A25C31-CD6B-4A20-9019-D66FCA1F49FB}"/>
          </ac:spMkLst>
        </pc:spChg>
      </pc:sldChg>
      <pc:sldChg chg="addSp delSp modSp mod">
        <pc:chgData name="Marjo Potters" userId="753a50fb-891d-45f1-acd8-2c618b4b23bf" providerId="ADAL" clId="{599D554B-8C36-4858-8380-270F24F30337}" dt="2021-04-28T15:37:02.269" v="475" actId="255"/>
        <pc:sldMkLst>
          <pc:docMk/>
          <pc:sldMk cId="3935919574" sldId="302"/>
        </pc:sldMkLst>
        <pc:spChg chg="del">
          <ac:chgData name="Marjo Potters" userId="753a50fb-891d-45f1-acd8-2c618b4b23bf" providerId="ADAL" clId="{599D554B-8C36-4858-8380-270F24F30337}" dt="2021-04-28T15:24:09.441" v="422" actId="478"/>
          <ac:spMkLst>
            <pc:docMk/>
            <pc:sldMk cId="3935919574" sldId="302"/>
            <ac:spMk id="2" creationId="{1735BB0E-9AC6-4B8B-93F4-249A05221218}"/>
          </ac:spMkLst>
        </pc:spChg>
        <pc:spChg chg="add mod ord">
          <ac:chgData name="Marjo Potters" userId="753a50fb-891d-45f1-acd8-2c618b4b23bf" providerId="ADAL" clId="{599D554B-8C36-4858-8380-270F24F30337}" dt="2021-04-28T15:36:16.233" v="470" actId="167"/>
          <ac:spMkLst>
            <pc:docMk/>
            <pc:sldMk cId="3935919574" sldId="302"/>
            <ac:spMk id="2" creationId="{9E128E9B-0BCA-4476-BFAB-9BF7367F0D29}"/>
          </ac:spMkLst>
        </pc:spChg>
        <pc:spChg chg="mod">
          <ac:chgData name="Marjo Potters" userId="753a50fb-891d-45f1-acd8-2c618b4b23bf" providerId="ADAL" clId="{599D554B-8C36-4858-8380-270F24F30337}" dt="2021-04-28T15:37:02.269" v="475" actId="255"/>
          <ac:spMkLst>
            <pc:docMk/>
            <pc:sldMk cId="3935919574" sldId="302"/>
            <ac:spMk id="9" creationId="{111CC7D3-0C94-430B-BE66-0B9D04B74917}"/>
          </ac:spMkLst>
        </pc:spChg>
        <pc:spChg chg="add mod">
          <ac:chgData name="Marjo Potters" userId="753a50fb-891d-45f1-acd8-2c618b4b23bf" providerId="ADAL" clId="{599D554B-8C36-4858-8380-270F24F30337}" dt="2021-04-28T15:25:34.152" v="437" actId="1076"/>
          <ac:spMkLst>
            <pc:docMk/>
            <pc:sldMk cId="3935919574" sldId="302"/>
            <ac:spMk id="11" creationId="{B3BAD3A4-FCC3-4C7E-965D-B803ABB68F5B}"/>
          </ac:spMkLst>
        </pc:spChg>
        <pc:spChg chg="mod">
          <ac:chgData name="Marjo Potters" userId="753a50fb-891d-45f1-acd8-2c618b4b23bf" providerId="ADAL" clId="{599D554B-8C36-4858-8380-270F24F30337}" dt="2021-04-28T15:35:48.752" v="464" actId="1076"/>
          <ac:spMkLst>
            <pc:docMk/>
            <pc:sldMk cId="3935919574" sldId="302"/>
            <ac:spMk id="13" creationId="{B3FA63E2-37B7-456B-BA7B-DFB9FF383056}"/>
          </ac:spMkLst>
        </pc:spChg>
        <pc:picChg chg="add mod">
          <ac:chgData name="Marjo Potters" userId="753a50fb-891d-45f1-acd8-2c618b4b23bf" providerId="ADAL" clId="{599D554B-8C36-4858-8380-270F24F30337}" dt="2021-04-28T15:36:27.855" v="472" actId="1076"/>
          <ac:picMkLst>
            <pc:docMk/>
            <pc:sldMk cId="3935919574" sldId="302"/>
            <ac:picMk id="4" creationId="{B4EDA951-3BCA-4F3D-B2D7-06C822E6999B}"/>
          </ac:picMkLst>
        </pc:picChg>
      </pc:sldChg>
      <pc:sldChg chg="modSp mod">
        <pc:chgData name="Marjo Potters" userId="753a50fb-891d-45f1-acd8-2c618b4b23bf" providerId="ADAL" clId="{599D554B-8C36-4858-8380-270F24F30337}" dt="2021-04-28T14:54:19.745" v="352" actId="6549"/>
        <pc:sldMkLst>
          <pc:docMk/>
          <pc:sldMk cId="855308663" sldId="309"/>
        </pc:sldMkLst>
        <pc:spChg chg="mod">
          <ac:chgData name="Marjo Potters" userId="753a50fb-891d-45f1-acd8-2c618b4b23bf" providerId="ADAL" clId="{599D554B-8C36-4858-8380-270F24F30337}" dt="2021-04-28T14:54:19.745" v="352" actId="6549"/>
          <ac:spMkLst>
            <pc:docMk/>
            <pc:sldMk cId="855308663" sldId="309"/>
            <ac:spMk id="9" creationId="{40A25C31-CD6B-4A20-9019-D66FCA1F49FB}"/>
          </ac:spMkLst>
        </pc:spChg>
        <pc:spChg chg="mod">
          <ac:chgData name="Marjo Potters" userId="753a50fb-891d-45f1-acd8-2c618b4b23bf" providerId="ADAL" clId="{599D554B-8C36-4858-8380-270F24F30337}" dt="2021-04-28T14:49:59.124" v="294" actId="1076"/>
          <ac:spMkLst>
            <pc:docMk/>
            <pc:sldMk cId="855308663" sldId="309"/>
            <ac:spMk id="13" creationId="{B3FA63E2-37B7-456B-BA7B-DFB9FF383056}"/>
          </ac:spMkLst>
        </pc:spChg>
      </pc:sldChg>
      <pc:sldChg chg="del">
        <pc:chgData name="Marjo Potters" userId="753a50fb-891d-45f1-acd8-2c618b4b23bf" providerId="ADAL" clId="{599D554B-8C36-4858-8380-270F24F30337}" dt="2021-04-28T15:23:00.796" v="416" actId="47"/>
        <pc:sldMkLst>
          <pc:docMk/>
          <pc:sldMk cId="1946705255" sldId="310"/>
        </pc:sldMkLst>
      </pc:sldChg>
      <pc:sldChg chg="del">
        <pc:chgData name="Marjo Potters" userId="753a50fb-891d-45f1-acd8-2c618b4b23bf" providerId="ADAL" clId="{599D554B-8C36-4858-8380-270F24F30337}" dt="2021-04-28T15:22:43.684" v="415" actId="47"/>
        <pc:sldMkLst>
          <pc:docMk/>
          <pc:sldMk cId="3541910251" sldId="311"/>
        </pc:sldMkLst>
      </pc:sldChg>
      <pc:sldChg chg="addSp delSp modSp mod">
        <pc:chgData name="Marjo Potters" userId="753a50fb-891d-45f1-acd8-2c618b4b23bf" providerId="ADAL" clId="{599D554B-8C36-4858-8380-270F24F30337}" dt="2021-04-28T15:22:36.156" v="414" actId="1076"/>
        <pc:sldMkLst>
          <pc:docMk/>
          <pc:sldMk cId="1552856824" sldId="312"/>
        </pc:sldMkLst>
        <pc:spChg chg="mod">
          <ac:chgData name="Marjo Potters" userId="753a50fb-891d-45f1-acd8-2c618b4b23bf" providerId="ADAL" clId="{599D554B-8C36-4858-8380-270F24F30337}" dt="2021-04-28T15:21:25.401" v="408" actId="20577"/>
          <ac:spMkLst>
            <pc:docMk/>
            <pc:sldMk cId="1552856824" sldId="312"/>
            <ac:spMk id="2" creationId="{15FEFCE0-B637-4BFB-B492-BEF83DCDCA71}"/>
          </ac:spMkLst>
        </pc:spChg>
        <pc:picChg chg="add mod">
          <ac:chgData name="Marjo Potters" userId="753a50fb-891d-45f1-acd8-2c618b4b23bf" providerId="ADAL" clId="{599D554B-8C36-4858-8380-270F24F30337}" dt="2021-04-28T15:21:30.040" v="409" actId="1076"/>
          <ac:picMkLst>
            <pc:docMk/>
            <pc:sldMk cId="1552856824" sldId="312"/>
            <ac:picMk id="4" creationId="{355496CA-B439-4709-8A22-665E977BC1F8}"/>
          </ac:picMkLst>
        </pc:picChg>
        <pc:picChg chg="add del mod">
          <ac:chgData name="Marjo Potters" userId="753a50fb-891d-45f1-acd8-2c618b4b23bf" providerId="ADAL" clId="{599D554B-8C36-4858-8380-270F24F30337}" dt="2021-04-28T15:15:38.938" v="364" actId="478"/>
          <ac:picMkLst>
            <pc:docMk/>
            <pc:sldMk cId="1552856824" sldId="312"/>
            <ac:picMk id="9" creationId="{3B86D24C-4E0F-4496-AAEB-0BD2D9913749}"/>
          </ac:picMkLst>
        </pc:picChg>
        <pc:picChg chg="add mod">
          <ac:chgData name="Marjo Potters" userId="753a50fb-891d-45f1-acd8-2c618b4b23bf" providerId="ADAL" clId="{599D554B-8C36-4858-8380-270F24F30337}" dt="2021-04-28T15:22:19.023" v="411" actId="1076"/>
          <ac:picMkLst>
            <pc:docMk/>
            <pc:sldMk cId="1552856824" sldId="312"/>
            <ac:picMk id="10" creationId="{DDF887F4-341B-42B8-B9D6-136314D4C4A6}"/>
          </ac:picMkLst>
        </pc:picChg>
        <pc:picChg chg="add mod">
          <ac:chgData name="Marjo Potters" userId="753a50fb-891d-45f1-acd8-2c618b4b23bf" providerId="ADAL" clId="{599D554B-8C36-4858-8380-270F24F30337}" dt="2021-04-28T15:15:55.280" v="368" actId="1076"/>
          <ac:picMkLst>
            <pc:docMk/>
            <pc:sldMk cId="1552856824" sldId="312"/>
            <ac:picMk id="11" creationId="{333C215F-E8D7-41D4-A59D-4A10E8388293}"/>
          </ac:picMkLst>
        </pc:picChg>
        <pc:picChg chg="add mod">
          <ac:chgData name="Marjo Potters" userId="753a50fb-891d-45f1-acd8-2c618b4b23bf" providerId="ADAL" clId="{599D554B-8C36-4858-8380-270F24F30337}" dt="2021-04-28T15:16:01.530" v="370" actId="1076"/>
          <ac:picMkLst>
            <pc:docMk/>
            <pc:sldMk cId="1552856824" sldId="312"/>
            <ac:picMk id="12" creationId="{EDB14098-33D9-437B-B0B7-9889C136317D}"/>
          </ac:picMkLst>
        </pc:picChg>
        <pc:picChg chg="add mod">
          <ac:chgData name="Marjo Potters" userId="753a50fb-891d-45f1-acd8-2c618b4b23bf" providerId="ADAL" clId="{599D554B-8C36-4858-8380-270F24F30337}" dt="2021-04-28T15:16:32.192" v="374" actId="1076"/>
          <ac:picMkLst>
            <pc:docMk/>
            <pc:sldMk cId="1552856824" sldId="312"/>
            <ac:picMk id="14" creationId="{0EC590AA-016E-49C8-B9D7-FBB0D979D0DA}"/>
          </ac:picMkLst>
        </pc:picChg>
        <pc:picChg chg="add mod">
          <ac:chgData name="Marjo Potters" userId="753a50fb-891d-45f1-acd8-2c618b4b23bf" providerId="ADAL" clId="{599D554B-8C36-4858-8380-270F24F30337}" dt="2021-04-28T15:16:21.246" v="373" actId="1076"/>
          <ac:picMkLst>
            <pc:docMk/>
            <pc:sldMk cId="1552856824" sldId="312"/>
            <ac:picMk id="15" creationId="{4C30BCF0-46A1-4087-8B6C-57E5620C7FB9}"/>
          </ac:picMkLst>
        </pc:picChg>
        <pc:picChg chg="add mod">
          <ac:chgData name="Marjo Potters" userId="753a50fb-891d-45f1-acd8-2c618b4b23bf" providerId="ADAL" clId="{599D554B-8C36-4858-8380-270F24F30337}" dt="2021-04-28T15:16:52.258" v="377" actId="1076"/>
          <ac:picMkLst>
            <pc:docMk/>
            <pc:sldMk cId="1552856824" sldId="312"/>
            <ac:picMk id="16" creationId="{551E245F-6243-4D05-ADC2-CD1E7C9140F3}"/>
          </ac:picMkLst>
        </pc:picChg>
        <pc:picChg chg="add mod">
          <ac:chgData name="Marjo Potters" userId="753a50fb-891d-45f1-acd8-2c618b4b23bf" providerId="ADAL" clId="{599D554B-8C36-4858-8380-270F24F30337}" dt="2021-04-28T15:17:01.248" v="380" actId="1076"/>
          <ac:picMkLst>
            <pc:docMk/>
            <pc:sldMk cId="1552856824" sldId="312"/>
            <ac:picMk id="17" creationId="{696EFAC1-A369-46D5-AE61-3FE0B282BCFF}"/>
          </ac:picMkLst>
        </pc:picChg>
        <pc:picChg chg="add mod">
          <ac:chgData name="Marjo Potters" userId="753a50fb-891d-45f1-acd8-2c618b4b23bf" providerId="ADAL" clId="{599D554B-8C36-4858-8380-270F24F30337}" dt="2021-04-28T15:17:12.684" v="382" actId="1076"/>
          <ac:picMkLst>
            <pc:docMk/>
            <pc:sldMk cId="1552856824" sldId="312"/>
            <ac:picMk id="18" creationId="{1C6B8B80-3C69-4C85-BD22-795264066B2A}"/>
          </ac:picMkLst>
        </pc:picChg>
        <pc:picChg chg="add mod">
          <ac:chgData name="Marjo Potters" userId="753a50fb-891d-45f1-acd8-2c618b4b23bf" providerId="ADAL" clId="{599D554B-8C36-4858-8380-270F24F30337}" dt="2021-04-28T15:17:24.113" v="384" actId="1076"/>
          <ac:picMkLst>
            <pc:docMk/>
            <pc:sldMk cId="1552856824" sldId="312"/>
            <ac:picMk id="19" creationId="{B66B6E2D-2B29-4E41-AC9E-4CD0B98EDCE3}"/>
          </ac:picMkLst>
        </pc:picChg>
        <pc:picChg chg="add mod">
          <ac:chgData name="Marjo Potters" userId="753a50fb-891d-45f1-acd8-2c618b4b23bf" providerId="ADAL" clId="{599D554B-8C36-4858-8380-270F24F30337}" dt="2021-04-28T15:22:36.156" v="414" actId="1076"/>
          <ac:picMkLst>
            <pc:docMk/>
            <pc:sldMk cId="1552856824" sldId="312"/>
            <ac:picMk id="22" creationId="{068FCAB1-4BE7-4181-9B50-C4D67D37A807}"/>
          </ac:picMkLst>
        </pc:picChg>
        <pc:picChg chg="add del mod">
          <ac:chgData name="Marjo Potters" userId="753a50fb-891d-45f1-acd8-2c618b4b23bf" providerId="ADAL" clId="{599D554B-8C36-4858-8380-270F24F30337}" dt="2021-04-28T15:15:37.119" v="363" actId="478"/>
          <ac:picMkLst>
            <pc:docMk/>
            <pc:sldMk cId="1552856824" sldId="312"/>
            <ac:picMk id="1026" creationId="{D2BB4FEE-F99F-41BF-BC12-BEB116097D73}"/>
          </ac:picMkLst>
        </pc:picChg>
        <pc:picChg chg="add del mod">
          <ac:chgData name="Marjo Potters" userId="753a50fb-891d-45f1-acd8-2c618b4b23bf" providerId="ADAL" clId="{599D554B-8C36-4858-8380-270F24F30337}" dt="2021-04-28T15:22:24.453" v="412" actId="478"/>
          <ac:picMkLst>
            <pc:docMk/>
            <pc:sldMk cId="1552856824" sldId="312"/>
            <ac:picMk id="1028" creationId="{69BF6FBE-A21F-45A3-B173-C9301F5B87DA}"/>
          </ac:picMkLst>
        </pc:picChg>
      </pc:sldChg>
      <pc:sldChg chg="modSp mod">
        <pc:chgData name="Marjo Potters" userId="753a50fb-891d-45f1-acd8-2c618b4b23bf" providerId="ADAL" clId="{599D554B-8C36-4858-8380-270F24F30337}" dt="2021-04-28T15:26:29.758" v="457" actId="20577"/>
        <pc:sldMkLst>
          <pc:docMk/>
          <pc:sldMk cId="1142986477" sldId="316"/>
        </pc:sldMkLst>
        <pc:spChg chg="mod">
          <ac:chgData name="Marjo Potters" userId="753a50fb-891d-45f1-acd8-2c618b4b23bf" providerId="ADAL" clId="{599D554B-8C36-4858-8380-270F24F30337}" dt="2021-04-28T15:26:29.758" v="457" actId="20577"/>
          <ac:spMkLst>
            <pc:docMk/>
            <pc:sldMk cId="1142986477" sldId="316"/>
            <ac:spMk id="3" creationId="{9EC6270B-276E-4647-BA18-4C75181E5136}"/>
          </ac:spMkLst>
        </pc:spChg>
      </pc:sldChg>
      <pc:sldChg chg="modSp mod">
        <pc:chgData name="Marjo Potters" userId="753a50fb-891d-45f1-acd8-2c618b4b23bf" providerId="ADAL" clId="{599D554B-8C36-4858-8380-270F24F30337}" dt="2021-04-28T14:41:51.453" v="10" actId="2711"/>
        <pc:sldMkLst>
          <pc:docMk/>
          <pc:sldMk cId="1528071942" sldId="319"/>
        </pc:sldMkLst>
        <pc:spChg chg="mod">
          <ac:chgData name="Marjo Potters" userId="753a50fb-891d-45f1-acd8-2c618b4b23bf" providerId="ADAL" clId="{599D554B-8C36-4858-8380-270F24F30337}" dt="2021-04-28T14:41:51.453" v="10" actId="2711"/>
          <ac:spMkLst>
            <pc:docMk/>
            <pc:sldMk cId="1528071942" sldId="319"/>
            <ac:spMk id="10" creationId="{335F3C1D-1752-4B71-97EE-5DBFCEB70A66}"/>
          </ac:spMkLst>
        </pc:spChg>
      </pc:sldChg>
      <pc:sldChg chg="modSp mod">
        <pc:chgData name="Marjo Potters" userId="753a50fb-891d-45f1-acd8-2c618b4b23bf" providerId="ADAL" clId="{599D554B-8C36-4858-8380-270F24F30337}" dt="2021-04-28T14:42:04.883" v="11" actId="948"/>
        <pc:sldMkLst>
          <pc:docMk/>
          <pc:sldMk cId="581119056" sldId="321"/>
        </pc:sldMkLst>
        <pc:spChg chg="mod">
          <ac:chgData name="Marjo Potters" userId="753a50fb-891d-45f1-acd8-2c618b4b23bf" providerId="ADAL" clId="{599D554B-8C36-4858-8380-270F24F30337}" dt="2021-04-28T14:42:04.883" v="11" actId="948"/>
          <ac:spMkLst>
            <pc:docMk/>
            <pc:sldMk cId="581119056" sldId="321"/>
            <ac:spMk id="9" creationId="{111CC7D3-0C94-430B-BE66-0B9D04B749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2D316-B4F4-4E61-9F9E-3F2CD745BB15}" type="datetimeFigureOut">
              <a:rPr lang="en-NL" smtClean="0"/>
              <a:t>09/16/2021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3B855-3E90-4678-A112-C37704CC0D7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752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Het </a:t>
            </a:r>
            <a:r>
              <a:rPr lang="en-US" err="1">
                <a:cs typeface="Calibri"/>
              </a:rPr>
              <a:t>verslag</a:t>
            </a:r>
            <a:r>
              <a:rPr lang="en-US">
                <a:cs typeface="Calibri"/>
              </a:rPr>
              <a:t> … </a:t>
            </a:r>
            <a:r>
              <a:rPr lang="en-US" err="1">
                <a:cs typeface="Calibri"/>
              </a:rPr>
              <a:t>informatie</a:t>
            </a:r>
            <a:r>
              <a:rPr lang="en-US">
                <a:cs typeface="Calibri"/>
              </a:rPr>
              <a:t>-/</a:t>
            </a:r>
            <a:r>
              <a:rPr lang="en-US" err="1">
                <a:cs typeface="Calibri"/>
              </a:rPr>
              <a:t>nieuwsvoorziening</a:t>
            </a:r>
            <a:r>
              <a:rPr lang="en-US">
                <a:cs typeface="Calibri"/>
              </a:rPr>
              <a:t> intranet, website en social media.</a:t>
            </a:r>
          </a:p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Aanpak</a:t>
            </a:r>
            <a:r>
              <a:rPr lang="en-US">
                <a:cs typeface="Calibri"/>
              </a:rPr>
              <a:t> en briefing.</a:t>
            </a:r>
          </a:p>
          <a:p>
            <a:pPr marL="228600" indent="-228600">
              <a:buAutoNum type="arabicPeriod"/>
            </a:pPr>
            <a:r>
              <a:rPr lang="en-US" err="1">
                <a:cs typeface="Calibri"/>
              </a:rPr>
              <a:t>Herijken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visuele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positionering</a:t>
            </a:r>
            <a:r>
              <a:rPr lang="en-US">
                <a:cs typeface="Calibri"/>
              </a:rPr>
              <a:t> ID Contact.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61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Aandacht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laatste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ontwikkelingen</a:t>
            </a:r>
            <a:r>
              <a:rPr lang="en-US">
                <a:cs typeface="Calibri"/>
              </a:rPr>
              <a:t> ID Contact; </a:t>
            </a:r>
            <a:r>
              <a:rPr lang="en-US" err="1">
                <a:cs typeface="Calibri"/>
              </a:rPr>
              <a:t>meerdere</a:t>
            </a:r>
            <a:r>
              <a:rPr lang="en-US">
                <a:cs typeface="Calibri"/>
              </a:rPr>
              <a:t> interviews/</a:t>
            </a:r>
            <a:r>
              <a:rPr lang="en-US" err="1">
                <a:cs typeface="Calibri"/>
              </a:rPr>
              <a:t>publicaties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lokale</a:t>
            </a:r>
            <a:r>
              <a:rPr lang="en-US">
                <a:cs typeface="Calibri"/>
              </a:rPr>
              <a:t> en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vakgerelateerde</a:t>
            </a:r>
            <a:r>
              <a:rPr lang="en-US">
                <a:cs typeface="Calibri"/>
              </a:rPr>
              <a:t> media.</a:t>
            </a:r>
          </a:p>
          <a:p>
            <a:r>
              <a:rPr lang="en-US" err="1">
                <a:cs typeface="Calibri"/>
              </a:rPr>
              <a:t>Veelvuldig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gedeeld</a:t>
            </a:r>
            <a:r>
              <a:rPr lang="en-US">
                <a:cs typeface="Calibri"/>
              </a:rPr>
              <a:t> op social media.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1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14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410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cs typeface="Calibri"/>
              </a:rPr>
              <a:t>PM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Professionalisering</a:t>
            </a:r>
            <a:r>
              <a:rPr lang="en-US"/>
              <a:t>: </a:t>
            </a:r>
            <a:r>
              <a:rPr lang="en-US" err="1"/>
              <a:t>toegankelijkheid</a:t>
            </a:r>
            <a:r>
              <a:rPr lang="en-US"/>
              <a:t>, </a:t>
            </a:r>
            <a:r>
              <a:rPr lang="en-US" err="1"/>
              <a:t>eenduidige</a:t>
            </a:r>
            <a:r>
              <a:rPr lang="en-US"/>
              <a:t> </a:t>
            </a:r>
            <a:r>
              <a:rPr lang="en-US" err="1"/>
              <a:t>presentatie</a:t>
            </a:r>
            <a:r>
              <a:rPr lang="en-US"/>
              <a:t> en </a:t>
            </a:r>
            <a:r>
              <a:rPr lang="en-US" err="1"/>
              <a:t>boodschap</a:t>
            </a:r>
            <a:r>
              <a:rPr lang="en-US"/>
              <a:t>, </a:t>
            </a:r>
            <a:r>
              <a:rPr lang="en-US" err="1"/>
              <a:t>doelgroepspecificatie</a:t>
            </a:r>
            <a:r>
              <a:rPr lang="en-US"/>
              <a:t> </a:t>
            </a:r>
            <a:r>
              <a:rPr lang="en-US" err="1"/>
              <a:t>dienstverlener</a:t>
            </a:r>
            <a:r>
              <a:rPr lang="en-US"/>
              <a:t>/</a:t>
            </a:r>
            <a:r>
              <a:rPr lang="en-US" err="1"/>
              <a:t>ontwikkelaar</a:t>
            </a:r>
            <a:r>
              <a:rPr lang="en-US"/>
              <a:t>/</a:t>
            </a:r>
            <a:r>
              <a:rPr lang="en-US" err="1"/>
              <a:t>eindgebruiker</a:t>
            </a:r>
            <a:r>
              <a:rPr lang="en-US"/>
              <a:t>. Maken: wire-frames, templates, </a:t>
            </a:r>
            <a:r>
              <a:rPr lang="en-US" err="1"/>
              <a:t>contentstrategie</a:t>
            </a:r>
            <a:r>
              <a:rPr lang="en-US"/>
              <a:t> </a:t>
            </a:r>
            <a:r>
              <a:rPr lang="en-US" err="1"/>
              <a:t>c.q.</a:t>
            </a:r>
            <a:r>
              <a:rPr lang="en-US"/>
              <a:t> </a:t>
            </a:r>
            <a:r>
              <a:rPr lang="en-US" err="1"/>
              <a:t>huisstijl</a:t>
            </a:r>
            <a:r>
              <a:rPr lang="en-US"/>
              <a:t>/</a:t>
            </a:r>
            <a:r>
              <a:rPr lang="en-US" err="1"/>
              <a:t>beeldstandaard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Herijken</a:t>
            </a:r>
            <a:r>
              <a:rPr lang="en-US"/>
              <a:t> </a:t>
            </a:r>
            <a:r>
              <a:rPr lang="en-US" err="1"/>
              <a:t>visuele</a:t>
            </a:r>
            <a:r>
              <a:rPr lang="en-US"/>
              <a:t> </a:t>
            </a:r>
            <a:r>
              <a:rPr lang="en-US" err="1"/>
              <a:t>positionering</a:t>
            </a:r>
            <a:r>
              <a:rPr lang="en-US"/>
              <a:t> ID Contact; </a:t>
            </a:r>
            <a:r>
              <a:rPr lang="en-US" err="1"/>
              <a:t>vaststellen</a:t>
            </a:r>
            <a:r>
              <a:rPr lang="en-US"/>
              <a:t> </a:t>
            </a:r>
            <a:r>
              <a:rPr lang="en-US" err="1"/>
              <a:t>positionering</a:t>
            </a:r>
            <a:r>
              <a:rPr lang="en-US"/>
              <a:t> op </a:t>
            </a:r>
            <a:r>
              <a:rPr lang="en-US" err="1"/>
              <a:t>te</a:t>
            </a:r>
            <a:r>
              <a:rPr lang="en-US"/>
              <a:t> </a:t>
            </a:r>
            <a:r>
              <a:rPr lang="en-US" err="1"/>
              <a:t>leveren</a:t>
            </a:r>
            <a:r>
              <a:rPr lang="en-US"/>
              <a:t> product;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huisstijl</a:t>
            </a:r>
            <a:r>
              <a:rPr lang="en-US"/>
              <a:t> en toolbox.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3B855-3E90-4678-A112-C37704CC0D78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99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16-9-2021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d-contact/market-consultation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player.vimeo.com/video/543026051?app_id=12296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player.vimeo.com/video/541686282?app_id=12296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19001" y="3986992"/>
            <a:ext cx="111802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3600" dirty="0">
                <a:latin typeface="+mj-lt"/>
                <a:cs typeface="Calibri Light"/>
              </a:rPr>
              <a:t>Review sprint 4</a:t>
            </a:r>
          </a:p>
          <a:p>
            <a:pPr algn="ctr"/>
            <a:r>
              <a:rPr lang="nl-NL" sz="2800" dirty="0">
                <a:latin typeface="+mj-lt"/>
                <a:cs typeface="Calibri Light"/>
              </a:rPr>
              <a:t>29-04-2021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5494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E55362-8635-4C03-9B12-2EE186F8F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538" y="12559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10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495" y="604837"/>
            <a:ext cx="11937504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Toegankelijkheid heeft geen prioriteit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159A99-15DB-4940-B4C0-931F64DB11A5}"/>
              </a:ext>
            </a:extLst>
          </p:cNvPr>
          <p:cNvSpPr txBox="1">
            <a:spLocks/>
          </p:cNvSpPr>
          <p:nvPr/>
        </p:nvSpPr>
        <p:spPr>
          <a:xfrm>
            <a:off x="3082523" y="2838212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9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7204" y="604837"/>
            <a:ext cx="11934795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Wensen inwoners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759FDD-3C13-4B07-9A2B-8A2EC25B1774}"/>
              </a:ext>
            </a:extLst>
          </p:cNvPr>
          <p:cNvSpPr txBox="1">
            <a:spLocks/>
          </p:cNvSpPr>
          <p:nvPr/>
        </p:nvSpPr>
        <p:spPr>
          <a:xfrm>
            <a:off x="2329084" y="2855335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07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7204" y="604837"/>
            <a:ext cx="11934795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Wensen inwoners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4AF95D-1B66-4F1D-8E77-9C0BCC4E3B75}"/>
              </a:ext>
            </a:extLst>
          </p:cNvPr>
          <p:cNvSpPr txBox="1">
            <a:spLocks/>
          </p:cNvSpPr>
          <p:nvPr/>
        </p:nvSpPr>
        <p:spPr>
          <a:xfrm>
            <a:off x="3947264" y="2495740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76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495" y="604837"/>
            <a:ext cx="11937504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Kanaalvoorkeuren inwoners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5F969B-B2DF-43E4-A18C-E67A80E1D000}"/>
              </a:ext>
            </a:extLst>
          </p:cNvPr>
          <p:cNvSpPr txBox="1">
            <a:spLocks/>
          </p:cNvSpPr>
          <p:nvPr/>
        </p:nvSpPr>
        <p:spPr>
          <a:xfrm>
            <a:off x="2962657" y="2898144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11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604837"/>
            <a:ext cx="11936546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Videobellen: ook meerwaarde bij visuele beperking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F7035C-6507-4298-83F8-A1630EA96448}"/>
              </a:ext>
            </a:extLst>
          </p:cNvPr>
          <p:cNvSpPr txBox="1">
            <a:spLocks/>
          </p:cNvSpPr>
          <p:nvPr/>
        </p:nvSpPr>
        <p:spPr>
          <a:xfrm>
            <a:off x="2791421" y="2898144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13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E128E9B-0BCA-4476-BFAB-9BF7367F0D29}"/>
              </a:ext>
            </a:extLst>
          </p:cNvPr>
          <p:cNvSpPr/>
          <p:nvPr/>
        </p:nvSpPr>
        <p:spPr>
          <a:xfrm>
            <a:off x="4974910" y="1781608"/>
            <a:ext cx="6865936" cy="402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01239" y="565091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Marktconsultatie op </a:t>
            </a:r>
            <a:r>
              <a:rPr lang="nl-NL" sz="3600" err="1"/>
              <a:t>Github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183930" y="1779813"/>
            <a:ext cx="5846619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>
                <a:latin typeface="+mj-lt"/>
              </a:rPr>
              <a:t>Doelstelling</a:t>
            </a:r>
            <a:r>
              <a:rPr lang="nl-NL" sz="280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l-NL" sz="1800">
                <a:latin typeface="+mj-lt"/>
                <a:cs typeface="Calibri"/>
              </a:rPr>
              <a:t>Transparantie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l-NL" sz="1800">
                <a:latin typeface="+mj-lt"/>
                <a:cs typeface="Calibri"/>
              </a:rPr>
              <a:t>Inhoudelijke input ophalen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l-NL" sz="1800">
                <a:latin typeface="+mj-lt"/>
                <a:cs typeface="Calibri"/>
              </a:rPr>
              <a:t>Inzicht </a:t>
            </a:r>
            <a:r>
              <a:rPr lang="nl-NL" sz="1800" err="1">
                <a:latin typeface="+mj-lt"/>
                <a:cs typeface="Calibri"/>
              </a:rPr>
              <a:t>mbt</a:t>
            </a:r>
            <a:r>
              <a:rPr lang="nl-NL" sz="1800">
                <a:latin typeface="+mj-lt"/>
                <a:cs typeface="Calibri"/>
              </a:rPr>
              <a:t> kosten, doorlooptijden</a:t>
            </a:r>
          </a:p>
          <a:p>
            <a:pPr marL="457200" lvl="1" indent="0">
              <a:buNone/>
            </a:pPr>
            <a:endParaRPr lang="nl-NL" sz="2000">
              <a:latin typeface="+mj-lt"/>
              <a:cs typeface="Calibri"/>
            </a:endParaRPr>
          </a:p>
          <a:p>
            <a:pPr marL="0" indent="0">
              <a:buNone/>
            </a:pPr>
            <a:r>
              <a:rPr lang="nl-NL" sz="2400">
                <a:latin typeface="+mj-lt"/>
                <a:cs typeface="Calibri"/>
              </a:rPr>
              <a:t>Oproep</a:t>
            </a:r>
            <a:r>
              <a:rPr lang="nl-NL" sz="3200">
                <a:latin typeface="+mj-lt"/>
                <a:cs typeface="Calibri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nl-NL" sz="1800">
                <a:latin typeface="+mj-lt"/>
                <a:cs typeface="Calibri"/>
              </a:rPr>
              <a:t>Help ons met delen</a:t>
            </a:r>
          </a:p>
          <a:p>
            <a:pPr marL="457200" lvl="1" indent="0">
              <a:buNone/>
            </a:pPr>
            <a:endParaRPr lang="nl-NL" sz="2800">
              <a:latin typeface="+mj-lt"/>
              <a:cs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EDA951-3BCA-4F3D-B2D7-06C822E6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72" y="1830855"/>
            <a:ext cx="6452278" cy="370295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B3BAD3A4-FCC3-4C7E-965D-B803ABB68F5B}"/>
              </a:ext>
            </a:extLst>
          </p:cNvPr>
          <p:cNvSpPr txBox="1"/>
          <p:nvPr/>
        </p:nvSpPr>
        <p:spPr>
          <a:xfrm>
            <a:off x="255453" y="6055034"/>
            <a:ext cx="611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hlinkClick r:id="rId5"/>
              </a:rPr>
              <a:t>https://github.com/id-contact/market-consultation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91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6580" y="1021647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Testopzet</a:t>
            </a:r>
          </a:p>
          <a:p>
            <a:pPr algn="l"/>
            <a:r>
              <a:rPr lang="nl-NL" sz="3600">
                <a:cs typeface="Calibri Light"/>
              </a:rPr>
              <a:t>Inrichting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F39B5-D57A-45DD-AD59-83378F0F17F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687FBAE-E24F-41CF-98DB-10166779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66" y="602767"/>
            <a:ext cx="9462148" cy="57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1021016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Testopzet</a:t>
            </a:r>
          </a:p>
          <a:p>
            <a:pPr algn="l"/>
            <a:r>
              <a:rPr lang="nl-NL" sz="3600">
                <a:cs typeface="Calibri Light"/>
              </a:rPr>
              <a:t>Procesblokken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552EC-C501-43DD-ABE3-1B3716CB3BD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A6D1-F666-4987-A8FA-0D0C17F70C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DED9A9C-2149-4938-8C7E-C4733F03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83" y="842395"/>
            <a:ext cx="9078367" cy="55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3465196" y="2968592"/>
            <a:ext cx="584209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Demo Amazon Connect </a:t>
            </a:r>
            <a:r>
              <a:rPr lang="nl-NL" sz="3600" err="1"/>
              <a:t>plugin</a:t>
            </a:r>
            <a:endParaRPr lang="en-NL" sz="3600" err="1"/>
          </a:p>
        </p:txBody>
      </p:sp>
    </p:spTree>
    <p:extLst>
      <p:ext uri="{BB962C8B-B14F-4D97-AF65-F5344CB8AC3E}">
        <p14:creationId xmlns:p14="http://schemas.microsoft.com/office/powerpoint/2010/main" val="414295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0A42B789-C759-4E59-9789-6ED307E53D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8816" y="152594"/>
            <a:ext cx="11787673" cy="66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205616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15D8EEDE-18ED-45AC-A27C-9ADA000D03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306" y="67063"/>
            <a:ext cx="11943183" cy="67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21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181073" y="756194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cs typeface="Calibri Light"/>
              </a:rPr>
              <a:t>Websites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82882" y="1817165"/>
            <a:ext cx="9391649" cy="21260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>
                <a:latin typeface="Calibri Light"/>
                <a:cs typeface="Calibri Light"/>
              </a:rPr>
              <a:t>https:/idcontact.nl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>
                <a:latin typeface="Calibri Light"/>
                <a:cs typeface="Calibri Light"/>
              </a:rPr>
              <a:t>https://github.com/id-contact/market-consultation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r>
              <a:rPr lang="en-GB" sz="2800">
                <a:latin typeface="Calibri Light"/>
                <a:cs typeface="Calibri Light"/>
              </a:rPr>
              <a:t>https://docs.idcontact.nl/</a:t>
            </a:r>
          </a:p>
          <a:p>
            <a:pPr marL="514350" indent="-514350">
              <a:lnSpc>
                <a:spcPct val="120000"/>
              </a:lnSpc>
              <a:buFont typeface="Arial"/>
              <a:buChar char="•"/>
            </a:pPr>
            <a:endParaRPr lang="en-GB"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530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22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45356" y="514123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latin typeface="Calibri Light"/>
                <a:cs typeface="Calibri Light"/>
              </a:rPr>
              <a:t>  Feedback (wordt later gevuld)</a:t>
            </a:r>
            <a:endParaRPr lang="nl-NL" sz="3600">
              <a:highlight>
                <a:srgbClr val="FFFF00"/>
              </a:highlight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309882" y="1758453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>
                <a:latin typeface="Calibri Light"/>
                <a:ea typeface="+mn-lt"/>
                <a:cs typeface="Calibri Light"/>
              </a:rPr>
              <a:t>Chat / bellen / video</a:t>
            </a:r>
            <a:endParaRPr lang="nl-NL" sz="2400">
              <a:latin typeface="Calibri Light"/>
              <a:cs typeface="Calibri Light"/>
            </a:endParaRPr>
          </a:p>
          <a:p>
            <a:r>
              <a:rPr lang="nl-NL" sz="2400">
                <a:latin typeface="Calibri Light"/>
                <a:cs typeface="Calibri Light"/>
              </a:rPr>
              <a:t>...</a:t>
            </a:r>
          </a:p>
          <a:p>
            <a:pPr marL="0" indent="0">
              <a:buNone/>
            </a:pPr>
            <a:r>
              <a:rPr lang="nl-NL" sz="2400">
                <a:latin typeface="Calibri Light"/>
                <a:ea typeface="+mn-lt"/>
                <a:cs typeface="Calibri Light"/>
              </a:rPr>
              <a:t>Onderzoek/UX</a:t>
            </a:r>
            <a:endParaRPr lang="nl-NL" sz="2400">
              <a:latin typeface="Calibri Light"/>
              <a:cs typeface="Calibri Light"/>
            </a:endParaRPr>
          </a:p>
          <a:p>
            <a:r>
              <a:rPr lang="nl-NL" sz="2400">
                <a:latin typeface="Calibri Light"/>
                <a:cs typeface="Calibri Light"/>
              </a:rPr>
              <a:t>...</a:t>
            </a:r>
          </a:p>
          <a:p>
            <a:pPr marL="0" indent="0">
              <a:buNone/>
            </a:pPr>
            <a:r>
              <a:rPr lang="nl-NL" sz="2400">
                <a:latin typeface="Calibri Light"/>
                <a:ea typeface="+mn-lt"/>
                <a:cs typeface="Calibri Light"/>
              </a:rPr>
              <a:t>Techniek</a:t>
            </a:r>
            <a:endParaRPr lang="nl-NL" sz="2400">
              <a:latin typeface="Calibri Light"/>
              <a:cs typeface="Calibri Light"/>
            </a:endParaRPr>
          </a:p>
          <a:p>
            <a:r>
              <a:rPr lang="nl-NL" sz="2400">
                <a:latin typeface="Calibri Light"/>
                <a:cs typeface="Calibri Light"/>
              </a:rPr>
              <a:t>...</a:t>
            </a:r>
          </a:p>
          <a:p>
            <a:pPr marL="0" indent="0">
              <a:buNone/>
            </a:pPr>
            <a:r>
              <a:rPr lang="nl-NL" sz="2400">
                <a:latin typeface="Calibri Light"/>
                <a:ea typeface="+mn-lt"/>
                <a:cs typeface="Calibri Light"/>
              </a:rPr>
              <a:t>Communicatie</a:t>
            </a:r>
            <a:endParaRPr lang="nl-NL" sz="2400">
              <a:latin typeface="Calibri Light"/>
              <a:cs typeface="Calibri Light"/>
            </a:endParaRPr>
          </a:p>
          <a:p>
            <a:r>
              <a:rPr lang="nl-NL" sz="2400">
                <a:latin typeface="Calibri Light"/>
                <a:ea typeface="+mn-lt"/>
                <a:cs typeface="Calibri Light"/>
              </a:rPr>
              <a:t>…</a:t>
            </a:r>
          </a:p>
          <a:p>
            <a:pPr marL="0" indent="0">
              <a:buNone/>
            </a:pPr>
            <a:r>
              <a:rPr lang="nl-NL" sz="2400">
                <a:latin typeface="Calibri Light"/>
                <a:cs typeface="Calibri Light"/>
              </a:rPr>
              <a:t>Kennispartners / adviseurs</a:t>
            </a:r>
            <a:endParaRPr lang="nl-NL" sz="2400">
              <a:latin typeface="Calibri Light"/>
              <a:ea typeface="+mn-lt"/>
              <a:cs typeface="Calibri Light"/>
            </a:endParaRPr>
          </a:p>
          <a:p>
            <a:r>
              <a:rPr lang="nl-NL" sz="2400">
                <a:latin typeface="Calibri Light"/>
                <a:cs typeface="Calibri Light"/>
              </a:rPr>
              <a:t>...</a:t>
            </a:r>
          </a:p>
          <a:p>
            <a:endParaRPr lang="nl-NL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18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2D4DC5-2C7B-4063-BDA6-0903F4BBB974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>
                <a:latin typeface="Calibri Light"/>
                <a:cs typeface="Calibri Light"/>
              </a:rPr>
              <a:t>  Vooruitblik volgende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70B-276E-4647-BA18-4C75181E5136}"/>
              </a:ext>
            </a:extLst>
          </p:cNvPr>
          <p:cNvSpPr txBox="1">
            <a:spLocks/>
          </p:cNvSpPr>
          <p:nvPr/>
        </p:nvSpPr>
        <p:spPr>
          <a:xfrm>
            <a:off x="346167" y="1663717"/>
            <a:ext cx="9229053" cy="4518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Algemeen</a:t>
            </a:r>
            <a:endParaRPr lang="nl-NL"/>
          </a:p>
          <a:p>
            <a:r>
              <a:rPr lang="nl-NL" sz="2900">
                <a:latin typeface="Calibri Light"/>
                <a:ea typeface="+mn-lt"/>
                <a:cs typeface="Calibri Light"/>
              </a:rPr>
              <a:t>Concretiseren testopzet</a:t>
            </a:r>
          </a:p>
          <a:p>
            <a:r>
              <a:rPr lang="nl-NL" sz="2900">
                <a:latin typeface="Calibri Light"/>
                <a:ea typeface="+mn-lt"/>
                <a:cs typeface="Calibri Light"/>
              </a:rPr>
              <a:t>Verwerken resultaten marktconsultatie</a:t>
            </a:r>
            <a:endParaRPr lang="nl-NL" sz="2900">
              <a:latin typeface="Calibri Light"/>
              <a:cs typeface="Calibri Light"/>
            </a:endParaRPr>
          </a:p>
          <a:p>
            <a:r>
              <a:rPr lang="nl-NL">
                <a:latin typeface="Calibri Light"/>
                <a:ea typeface="+mn-lt"/>
                <a:cs typeface="Calibri Light"/>
              </a:rPr>
              <a:t>Businesscase afmaken</a:t>
            </a:r>
            <a:endParaRPr lang="nl-NL">
              <a:cs typeface="Calibri" panose="020F0502020204030204"/>
            </a:endParaRPr>
          </a:p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Onderzoek/UX</a:t>
            </a:r>
            <a:endParaRPr lang="nl-NL" b="1">
              <a:cs typeface="Calibri" panose="020F0502020204030204"/>
            </a:endParaRPr>
          </a:p>
          <a:p>
            <a:r>
              <a:rPr lang="nl-NL" sz="2900">
                <a:latin typeface="Calibri Light"/>
                <a:ea typeface="+mn-lt"/>
                <a:cs typeface="Calibri Light"/>
              </a:rPr>
              <a:t>Onderzoeksresultaten verwerken</a:t>
            </a:r>
          </a:p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Techniek</a:t>
            </a:r>
            <a:endParaRPr lang="nl-NL" b="1">
              <a:cs typeface="Calibri" panose="020F0502020204030204"/>
            </a:endParaRPr>
          </a:p>
          <a:p>
            <a:r>
              <a:rPr lang="nl-NL" sz="2000" err="1">
                <a:latin typeface="Calibri Light"/>
                <a:ea typeface="+mn-lt"/>
                <a:cs typeface="Calibri Light"/>
              </a:rPr>
              <a:t>Demodam</a:t>
            </a:r>
            <a:r>
              <a:rPr lang="nl-NL" sz="2900">
                <a:latin typeface="Calibri Light"/>
                <a:ea typeface="+mn-lt"/>
                <a:cs typeface="Calibri Light"/>
              </a:rPr>
              <a:t> bouwen</a:t>
            </a:r>
          </a:p>
          <a:p>
            <a:r>
              <a:rPr lang="nl-NL" sz="2900" err="1">
                <a:latin typeface="Calibri Light"/>
                <a:ea typeface="+mn-lt"/>
                <a:cs typeface="Calibri Light"/>
              </a:rPr>
              <a:t>DigID</a:t>
            </a:r>
            <a:r>
              <a:rPr lang="nl-NL" sz="2900">
                <a:latin typeface="Calibri Light"/>
                <a:ea typeface="+mn-lt"/>
                <a:cs typeface="Calibri Light"/>
              </a:rPr>
              <a:t> </a:t>
            </a:r>
            <a:r>
              <a:rPr lang="nl-NL" sz="2900" err="1">
                <a:latin typeface="Calibri Light"/>
                <a:ea typeface="+mn-lt"/>
                <a:cs typeface="Calibri Light"/>
              </a:rPr>
              <a:t>testplugin</a:t>
            </a:r>
            <a:endParaRPr lang="nl-NL" sz="2900">
              <a:latin typeface="Calibri Light"/>
              <a:ea typeface="+mn-lt"/>
              <a:cs typeface="Calibri Light"/>
            </a:endParaRPr>
          </a:p>
          <a:p>
            <a:r>
              <a:rPr lang="nl-NL" sz="2900">
                <a:latin typeface="Calibri Light"/>
                <a:ea typeface="+mn-lt"/>
                <a:cs typeface="Calibri Light"/>
              </a:rPr>
              <a:t>24Sessions </a:t>
            </a:r>
            <a:r>
              <a:rPr lang="nl-NL" sz="2900" err="1">
                <a:latin typeface="Calibri Light"/>
                <a:ea typeface="+mn-lt"/>
                <a:cs typeface="Calibri Light"/>
              </a:rPr>
              <a:t>plugin</a:t>
            </a:r>
          </a:p>
          <a:p>
            <a:pPr marL="0" indent="0">
              <a:buNone/>
            </a:pPr>
            <a:r>
              <a:rPr lang="nl-NL" b="1">
                <a:ea typeface="+mn-lt"/>
                <a:cs typeface="+mn-lt"/>
              </a:rPr>
              <a:t>Communicatie</a:t>
            </a:r>
            <a:endParaRPr lang="nl-NL" b="1"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en-GB">
                <a:latin typeface="Calibri Light"/>
                <a:ea typeface="+mn-lt"/>
                <a:cs typeface="Calibri Light"/>
              </a:rPr>
              <a:t>Flight 4</a:t>
            </a:r>
            <a:endParaRPr lang="nl-NL">
              <a:ea typeface="+mn-lt"/>
              <a:cs typeface="+mn-lt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en-GB" err="1">
                <a:latin typeface="Calibri Light"/>
                <a:ea typeface="+mn-lt"/>
                <a:cs typeface="Calibri Light"/>
              </a:rPr>
              <a:t>Basisversie</a:t>
            </a:r>
            <a:r>
              <a:rPr lang="en-GB">
                <a:latin typeface="Calibri Light"/>
                <a:ea typeface="+mn-lt"/>
                <a:cs typeface="Calibri Light"/>
              </a:rPr>
              <a:t> </a:t>
            </a:r>
            <a:r>
              <a:rPr lang="en-GB" err="1">
                <a:latin typeface="Calibri Light"/>
                <a:ea typeface="+mn-lt"/>
                <a:cs typeface="Calibri Light"/>
              </a:rPr>
              <a:t>nieuwe</a:t>
            </a:r>
            <a:r>
              <a:rPr lang="en-GB">
                <a:latin typeface="Calibri Light"/>
                <a:ea typeface="+mn-lt"/>
                <a:cs typeface="Calibri Light"/>
              </a:rPr>
              <a:t> website online</a:t>
            </a:r>
            <a:endParaRPr lang="nl-NL">
              <a:ea typeface="+mn-lt"/>
              <a:cs typeface="+mn-lt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en-GB">
                <a:latin typeface="Calibri Light"/>
                <a:ea typeface="+mn-lt"/>
                <a:cs typeface="Calibri Light"/>
              </a:rPr>
              <a:t>Plan van </a:t>
            </a:r>
            <a:r>
              <a:rPr lang="en-GB" err="1">
                <a:latin typeface="Calibri Light"/>
                <a:ea typeface="+mn-lt"/>
                <a:cs typeface="Calibri Light"/>
              </a:rPr>
              <a:t>aanpak</a:t>
            </a:r>
            <a:r>
              <a:rPr lang="en-GB">
                <a:latin typeface="Calibri Light"/>
                <a:ea typeface="+mn-lt"/>
                <a:cs typeface="Calibri Light"/>
              </a:rPr>
              <a:t> </a:t>
            </a:r>
            <a:r>
              <a:rPr lang="en-GB" err="1">
                <a:latin typeface="Calibri Light"/>
                <a:ea typeface="+mn-lt"/>
                <a:cs typeface="Calibri Light"/>
              </a:rPr>
              <a:t>Communicatie</a:t>
            </a:r>
            <a:r>
              <a:rPr lang="en-GB">
                <a:latin typeface="Calibri Light"/>
                <a:ea typeface="+mn-lt"/>
                <a:cs typeface="Calibri Light"/>
              </a:rPr>
              <a:t> Fase 2 (</a:t>
            </a:r>
            <a:r>
              <a:rPr lang="en-GB" err="1">
                <a:latin typeface="Calibri Light"/>
                <a:ea typeface="+mn-lt"/>
                <a:cs typeface="Calibri Light"/>
              </a:rPr>
              <a:t>productintroductie</a:t>
            </a:r>
            <a:r>
              <a:rPr lang="en-GB">
                <a:latin typeface="Calibri Light"/>
                <a:ea typeface="+mn-lt"/>
                <a:cs typeface="Calibri Light"/>
              </a:rPr>
              <a:t> &amp; </a:t>
            </a:r>
            <a:r>
              <a:rPr lang="en-GB" err="1">
                <a:latin typeface="Calibri Light"/>
                <a:ea typeface="+mn-lt"/>
                <a:cs typeface="Calibri Light"/>
              </a:rPr>
              <a:t>participatie</a:t>
            </a:r>
            <a:r>
              <a:rPr lang="en-GB">
                <a:latin typeface="Calibri Light"/>
                <a:ea typeface="+mn-lt"/>
                <a:cs typeface="Calibri Light"/>
              </a:rPr>
              <a:t>)</a:t>
            </a:r>
            <a:endParaRPr lang="nl-NL">
              <a:cs typeface="Calibri" panose="020F0502020204030204"/>
            </a:endParaRPr>
          </a:p>
          <a:p>
            <a:pPr marL="0" indent="0">
              <a:buNone/>
            </a:pPr>
            <a:endParaRPr lang="nl-NL" b="1">
              <a:latin typeface="Calibri"/>
              <a:ea typeface="+mn-lt"/>
              <a:cs typeface="Calibri"/>
            </a:endParaRPr>
          </a:p>
          <a:p>
            <a:endParaRPr lang="nl-NL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298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659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17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25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183930" y="604837"/>
            <a:ext cx="120080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Meer weten?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60000"/>
              </a:lnSpc>
            </a:pPr>
            <a:r>
              <a:rPr lang="nl-NL" dirty="0" err="1">
                <a:highlight>
                  <a:srgbClr val="000000"/>
                </a:highlight>
                <a:latin typeface="+mj-lt"/>
                <a:cs typeface="Calibri"/>
              </a:rPr>
              <a:t>xxxxxxxxxxxxxxxx</a:t>
            </a:r>
            <a:r>
              <a:rPr lang="nl-NL" dirty="0">
                <a:highlight>
                  <a:srgbClr val="000000"/>
                </a:highlight>
                <a:latin typeface="+mj-lt"/>
                <a:cs typeface="Calibri"/>
              </a:rPr>
              <a:t> </a:t>
            </a:r>
            <a:r>
              <a:rPr lang="nl-NL" dirty="0">
                <a:latin typeface="+mj-lt"/>
                <a:cs typeface="Calibri"/>
              </a:rPr>
              <a:t>(product </a:t>
            </a:r>
            <a:r>
              <a:rPr lang="nl-NL" dirty="0" err="1">
                <a:latin typeface="+mj-lt"/>
                <a:cs typeface="Calibri"/>
              </a:rPr>
              <a:t>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latin typeface="+mj-lt"/>
                <a:cs typeface="Calibri"/>
              </a:rPr>
              <a:t>  </a:t>
            </a:r>
            <a:r>
              <a:rPr lang="nl-NL" i="1" dirty="0">
                <a:highlight>
                  <a:srgbClr val="000000"/>
                </a:highlight>
                <a:latin typeface="+mj-lt"/>
                <a:cs typeface="Calibri"/>
              </a:rPr>
              <a:t>xxxxxxxxxxxxxxxxxx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E546D9-5FD6-4594-95DB-97C4B6BE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59"/>
          <a:stretch/>
        </p:blipFill>
        <p:spPr>
          <a:xfrm>
            <a:off x="6019854" y="928688"/>
            <a:ext cx="5709411" cy="54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61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514123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Agenda review </a:t>
            </a:r>
            <a:endParaRPr lang="en-NL" sz="3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255453" y="1449650"/>
            <a:ext cx="8503339" cy="4218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>
                <a:latin typeface="+mj-lt"/>
                <a:cs typeface="Calibri Light"/>
              </a:rPr>
              <a:t>Doelstellingen afgelopen sprint (9.35 - 9.45)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nl-NL" sz="2000">
                <a:latin typeface="+mj-lt"/>
                <a:cs typeface="Calibri Light"/>
              </a:rPr>
              <a:t>Resultaten/niet behaalde resultaten</a:t>
            </a:r>
            <a:endParaRPr lang="nl-NL" sz="20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nl-NL" sz="2000">
                <a:latin typeface="+mj-lt"/>
                <a:cs typeface="Calibri Light"/>
              </a:rPr>
              <a:t>Bonusresultaten</a:t>
            </a:r>
          </a:p>
          <a:p>
            <a:pPr marL="457200" lvl="1" indent="0">
              <a:buNone/>
            </a:pPr>
            <a:endParaRPr lang="nl-NL" sz="2000">
              <a:latin typeface="+mj-lt"/>
              <a:cs typeface="Calibri Light"/>
            </a:endParaRPr>
          </a:p>
          <a:p>
            <a:r>
              <a:rPr lang="nl-NL" sz="2000">
                <a:latin typeface="+mj-lt"/>
                <a:cs typeface="Calibri Light"/>
              </a:rPr>
              <a:t>Behoefteonderzoek speciale doelgroepen (9.45-10.00)</a:t>
            </a:r>
          </a:p>
          <a:p>
            <a:r>
              <a:rPr lang="nl-NL" sz="2000">
                <a:latin typeface="+mj-lt"/>
                <a:cs typeface="Calibri Light"/>
              </a:rPr>
              <a:t>Marktconsultatie (10.00-10.10)</a:t>
            </a:r>
          </a:p>
          <a:p>
            <a:r>
              <a:rPr lang="nl-NL" sz="2000">
                <a:latin typeface="+mj-lt"/>
                <a:cs typeface="Calibri Light"/>
              </a:rPr>
              <a:t>Opzet voor testen in '</a:t>
            </a:r>
            <a:r>
              <a:rPr lang="nl-NL" sz="2000" err="1">
                <a:latin typeface="+mj-lt"/>
                <a:cs typeface="Calibri Light"/>
              </a:rPr>
              <a:t>Demodam</a:t>
            </a:r>
            <a:r>
              <a:rPr lang="nl-NL" sz="2000">
                <a:latin typeface="+mj-lt"/>
                <a:cs typeface="Calibri Light"/>
              </a:rPr>
              <a:t>' (10.10-10.20)</a:t>
            </a:r>
          </a:p>
          <a:p>
            <a:r>
              <a:rPr lang="nl-NL" sz="2000">
                <a:latin typeface="+mj-lt"/>
                <a:cs typeface="Calibri Light"/>
              </a:rPr>
              <a:t>Demo Amazon Connect </a:t>
            </a:r>
            <a:r>
              <a:rPr lang="nl-NL" sz="2000" err="1">
                <a:latin typeface="+mj-lt"/>
                <a:cs typeface="Calibri Light"/>
              </a:rPr>
              <a:t>plugin</a:t>
            </a:r>
            <a:r>
              <a:rPr lang="nl-NL" sz="2000">
                <a:latin typeface="+mj-lt"/>
                <a:cs typeface="Calibri Light"/>
              </a:rPr>
              <a:t> (10.20-10.35)</a:t>
            </a:r>
          </a:p>
          <a:p>
            <a:endParaRPr lang="nl-NL" sz="2000">
              <a:latin typeface="+mj-lt"/>
              <a:cs typeface="Calibri Light"/>
            </a:endParaRPr>
          </a:p>
          <a:p>
            <a:r>
              <a:rPr lang="nl-NL" sz="2000">
                <a:latin typeface="+mj-lt"/>
                <a:cs typeface="Calibri Light"/>
              </a:rPr>
              <a:t>Feedback (10.35 - 10.50)</a:t>
            </a:r>
            <a:endParaRPr lang="nl-NL" sz="2000">
              <a:ea typeface="+mn-lt"/>
              <a:cs typeface="+mn-lt"/>
            </a:endParaRPr>
          </a:p>
          <a:p>
            <a:r>
              <a:rPr lang="nl-NL" sz="2000">
                <a:latin typeface="+mj-lt"/>
                <a:cs typeface="Calibri Light"/>
              </a:rPr>
              <a:t>Vooruitblik volgende sprint (10.50 -11.00)</a:t>
            </a:r>
            <a:endParaRPr lang="nl-NL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6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2051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36287" y="468766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  Doelstellingen afgelopen sprint</a:t>
            </a:r>
            <a:endParaRPr lang="en-NL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FEFCE0-B637-4BFB-B492-BEF83DCDCA71}"/>
              </a:ext>
            </a:extLst>
          </p:cNvPr>
          <p:cNvSpPr txBox="1">
            <a:spLocks/>
          </p:cNvSpPr>
          <p:nvPr/>
        </p:nvSpPr>
        <p:spPr>
          <a:xfrm>
            <a:off x="300810" y="1436152"/>
            <a:ext cx="14353382" cy="4953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nl-NL" sz="1600" b="1">
                <a:latin typeface="Calibri Light"/>
                <a:ea typeface="+mn-lt"/>
                <a:cs typeface="Calibri Light"/>
              </a:rPr>
              <a:t>Onderzoek/UX</a:t>
            </a: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Behoefteonderzoek videobellen                 en SPECIALE DOELGROEPEN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Verder uitwerken prototype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Ontwerpen flow Videobellen </a:t>
            </a:r>
            <a:endParaRPr lang="nl-NL" sz="16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nl-NL" sz="1600" b="1">
                <a:latin typeface="Calibri Light"/>
                <a:ea typeface="+mn-lt"/>
                <a:cs typeface="Calibri Light"/>
              </a:rPr>
              <a:t>Business analyse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Uitwerken businesscase ID Contact</a:t>
            </a:r>
            <a:endParaRPr lang="nl-NL" sz="1600">
              <a:latin typeface="Calibri Light"/>
              <a:cs typeface="Calibri Light"/>
            </a:endParaRPr>
          </a:p>
          <a:p>
            <a:pPr>
              <a:buNone/>
            </a:pPr>
            <a:r>
              <a:rPr lang="nl-NL" sz="1600" b="1">
                <a:latin typeface="Calibri Light"/>
                <a:ea typeface="+mn-lt"/>
                <a:cs typeface="Calibri Light"/>
              </a:rPr>
              <a:t>Techniek</a:t>
            </a: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Uitwerken technische specificatie voor Bellen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 err="1">
                <a:latin typeface="Calibri Light"/>
                <a:ea typeface="+mn-lt"/>
                <a:cs typeface="Calibri Light"/>
              </a:rPr>
              <a:t>Threat</a:t>
            </a:r>
            <a:r>
              <a:rPr lang="nl-NL" sz="1600">
                <a:latin typeface="Calibri Light"/>
                <a:ea typeface="+mn-lt"/>
                <a:cs typeface="Calibri Light"/>
              </a:rPr>
              <a:t> analysis, welke veiligheidseisen zijn er en waar moeten/kunnen wij aan voldoen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Verkennen authenticatie met </a:t>
            </a:r>
            <a:r>
              <a:rPr lang="nl-NL" sz="1600" err="1">
                <a:latin typeface="Calibri Light"/>
                <a:ea typeface="+mn-lt"/>
                <a:cs typeface="Calibri Light"/>
              </a:rPr>
              <a:t>DigiD</a:t>
            </a:r>
            <a:r>
              <a:rPr lang="nl-NL" sz="1600">
                <a:latin typeface="Calibri Light"/>
                <a:ea typeface="+mn-lt"/>
                <a:cs typeface="Calibri Light"/>
              </a:rPr>
              <a:t>, audit eisen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Amazon </a:t>
            </a:r>
            <a:r>
              <a:rPr lang="nl-NL" sz="1600" err="1">
                <a:latin typeface="Calibri Light"/>
                <a:ea typeface="+mn-lt"/>
                <a:cs typeface="Calibri Light"/>
              </a:rPr>
              <a:t>connect</a:t>
            </a:r>
            <a:r>
              <a:rPr lang="nl-NL" sz="1600">
                <a:latin typeface="Calibri Light"/>
                <a:ea typeface="+mn-lt"/>
                <a:cs typeface="Calibri Light"/>
              </a:rPr>
              <a:t> </a:t>
            </a:r>
            <a:r>
              <a:rPr lang="nl-NL" sz="1600" err="1">
                <a:latin typeface="Calibri Light"/>
                <a:ea typeface="+mn-lt"/>
                <a:cs typeface="Calibri Light"/>
              </a:rPr>
              <a:t>plugin</a:t>
            </a:r>
            <a:r>
              <a:rPr lang="nl-NL" sz="1600">
                <a:latin typeface="Calibri Light"/>
                <a:ea typeface="+mn-lt"/>
                <a:cs typeface="Calibri Light"/>
              </a:rPr>
              <a:t> opzetten</a:t>
            </a:r>
            <a:endParaRPr lang="nl-NL" sz="1600">
              <a:latin typeface="Calibri Light"/>
              <a:cs typeface="Calibri Light"/>
            </a:endParaRPr>
          </a:p>
          <a:p>
            <a:pPr>
              <a:buNone/>
            </a:pPr>
            <a:r>
              <a:rPr lang="nl-NL" sz="1600" b="1">
                <a:latin typeface="Calibri Light"/>
                <a:ea typeface="+mn-lt"/>
                <a:cs typeface="Calibri Light"/>
              </a:rPr>
              <a:t>Communicatie</a:t>
            </a: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Flight 3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r>
              <a:rPr lang="nl-NL" sz="1600">
                <a:latin typeface="Calibri Light"/>
                <a:ea typeface="+mn-lt"/>
                <a:cs typeface="Calibri Light"/>
              </a:rPr>
              <a:t>Focus op ondersteuning Bellen, Chat en Video werkstromen </a:t>
            </a:r>
            <a:endParaRPr lang="nl-NL" sz="1600">
              <a:latin typeface="Calibri Light"/>
              <a:cs typeface="Calibri Light"/>
            </a:endParaRPr>
          </a:p>
          <a:p>
            <a:pPr marL="457200" indent="-457200"/>
            <a:endParaRPr lang="nl-NL" sz="1600">
              <a:latin typeface="Calibri Light"/>
              <a:cs typeface="Calibri Light"/>
            </a:endParaRPr>
          </a:p>
          <a:p>
            <a:endParaRPr lang="nl-NL" sz="1600">
              <a:latin typeface="Calibri Light"/>
              <a:cs typeface="Calibri Light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5496CA-B439-4709-8A22-665E977B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94" y="1755233"/>
            <a:ext cx="276225" cy="28575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33C215F-E8D7-41D4-A59D-4A10E838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34" y="2064136"/>
            <a:ext cx="305057" cy="31557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DB14098-33D9-437B-B0B7-9889C136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419" y="2467479"/>
            <a:ext cx="276225" cy="28575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EC590AA-016E-49C8-B9D7-FBB0D979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99" y="4205989"/>
            <a:ext cx="276225" cy="28575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C30BCF0-46A1-4087-8B6C-57E5620C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94" y="3814318"/>
            <a:ext cx="276225" cy="28575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51E245F-6243-4D05-ADC2-CD1E7C91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06" y="4497975"/>
            <a:ext cx="276225" cy="28575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96EFAC1-A369-46D5-AE61-3FE0B282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44" y="4889729"/>
            <a:ext cx="288582" cy="29853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1C6B8B80-3C69-4C85-BD22-79526406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34" y="5533440"/>
            <a:ext cx="276225" cy="28575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B66B6E2D-2B29-4E41-AC9E-4CD0B98E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4" y="5986015"/>
            <a:ext cx="276225" cy="2857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DF887F4-341B-42B8-B9D6-136314D4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91" y="1755970"/>
            <a:ext cx="723900" cy="31432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068FCAB1-4BE7-4181-9B50-C4D67D37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935" y="3165686"/>
            <a:ext cx="723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82700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b="0" i="0" u="none" strike="noStrike" noProof="0">
                          <a:latin typeface="Calibri"/>
                        </a:rPr>
                        <a:t>15</a:t>
                      </a:r>
                      <a:endParaRPr lang="sv-SE" sz="1600" b="0" i="0" u="none" strike="noStrike" noProof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1" y="604837"/>
            <a:ext cx="11937368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Overige (bonus) resultaten</a:t>
            </a:r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51774" y="1468283"/>
            <a:ext cx="9391649" cy="42952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>
                <a:latin typeface="Calibri Light"/>
                <a:cs typeface="Calibri Light"/>
              </a:rPr>
              <a:t>ID Video</a:t>
            </a:r>
          </a:p>
          <a:p>
            <a:pPr marL="285750" indent="-285750">
              <a:buFont typeface="Arial"/>
              <a:buChar char="•"/>
            </a:pPr>
            <a:r>
              <a:rPr lang="en-GB" sz="1600">
                <a:latin typeface="Calibri Light"/>
                <a:cs typeface="Calibri Light"/>
              </a:rPr>
              <a:t>24sessions </a:t>
            </a:r>
            <a:r>
              <a:rPr lang="en-GB" sz="1600" err="1">
                <a:latin typeface="Calibri Light"/>
                <a:cs typeface="Calibri Light"/>
              </a:rPr>
              <a:t>gaat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hun</a:t>
            </a:r>
            <a:r>
              <a:rPr lang="en-GB" sz="1600">
                <a:latin typeface="Calibri Light"/>
                <a:cs typeface="Calibri Light"/>
              </a:rPr>
              <a:t> software </a:t>
            </a:r>
            <a:r>
              <a:rPr lang="en-GB" sz="1600" err="1">
                <a:latin typeface="Calibri Light"/>
                <a:cs typeface="Calibri Light"/>
              </a:rPr>
              <a:t>voorbereiden</a:t>
            </a:r>
            <a:r>
              <a:rPr lang="en-GB" sz="1600">
                <a:latin typeface="Calibri Light"/>
                <a:cs typeface="Calibri Light"/>
              </a:rPr>
              <a:t> op ID Contact, </a:t>
            </a:r>
            <a:r>
              <a:rPr lang="en-GB" sz="1600" err="1">
                <a:latin typeface="Calibri Light"/>
                <a:cs typeface="Calibri Light"/>
              </a:rPr>
              <a:t>ook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WeSeeDo</a:t>
            </a:r>
            <a:r>
              <a:rPr lang="en-GB" sz="1600">
                <a:latin typeface="Calibri Light"/>
                <a:cs typeface="Calibri Light"/>
              </a:rPr>
              <a:t> is </a:t>
            </a:r>
            <a:r>
              <a:rPr lang="en-GB" sz="1600" err="1">
                <a:latin typeface="Calibri Light"/>
                <a:cs typeface="Calibri Light"/>
              </a:rPr>
              <a:t>enthousiast</a:t>
            </a:r>
            <a:endParaRPr lang="en-GB" sz="16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err="1">
                <a:latin typeface="Calibri Light"/>
                <a:cs typeface="Calibri Light"/>
              </a:rPr>
              <a:t>Kwantitatief</a:t>
            </a:r>
            <a:r>
              <a:rPr lang="en-GB" sz="1600">
                <a:latin typeface="Calibri Light"/>
                <a:cs typeface="Calibri Light"/>
              </a:rPr>
              <a:t> </a:t>
            </a:r>
            <a:r>
              <a:rPr lang="en-GB" sz="1600" err="1">
                <a:latin typeface="Calibri Light"/>
                <a:cs typeface="Calibri Light"/>
              </a:rPr>
              <a:t>behoefteonderzoek</a:t>
            </a:r>
            <a:r>
              <a:rPr lang="en-GB" sz="1600">
                <a:latin typeface="Calibri Light"/>
                <a:cs typeface="Calibri Light"/>
              </a:rPr>
              <a:t> </a:t>
            </a:r>
            <a:r>
              <a:rPr lang="en-GB" sz="1600" err="1">
                <a:latin typeface="Calibri Light"/>
                <a:cs typeface="Calibri Light"/>
              </a:rPr>
              <a:t>gestart</a:t>
            </a:r>
            <a:r>
              <a:rPr lang="en-GB" sz="1600">
                <a:latin typeface="Calibri Light"/>
                <a:cs typeface="Calibri Light"/>
              </a:rPr>
              <a:t> via </a:t>
            </a:r>
            <a:r>
              <a:rPr lang="en-GB" sz="1600" err="1">
                <a:latin typeface="Calibri Light"/>
                <a:cs typeface="Calibri Light"/>
              </a:rPr>
              <a:t>digipanels</a:t>
            </a:r>
            <a:r>
              <a:rPr lang="en-GB" sz="1600">
                <a:latin typeface="Calibri Light"/>
                <a:cs typeface="Calibri Light"/>
              </a:rPr>
              <a:t> Arnhem en Nijmegen</a:t>
            </a:r>
          </a:p>
          <a:p>
            <a:endParaRPr lang="en-GB" sz="1600" b="1">
              <a:latin typeface="Calibri Light"/>
              <a:cs typeface="Calibri Light"/>
            </a:endParaRPr>
          </a:p>
          <a:p>
            <a:r>
              <a:rPr lang="en-GB" sz="1600" b="1">
                <a:latin typeface="Calibri Light"/>
                <a:cs typeface="Calibri Light"/>
              </a:rPr>
              <a:t>Techniek</a:t>
            </a:r>
            <a:endParaRPr lang="en-GB" sz="16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err="1">
                <a:latin typeface="Calibri Light"/>
                <a:cs typeface="Calibri Light"/>
              </a:rPr>
              <a:t>Broncode</a:t>
            </a:r>
            <a:r>
              <a:rPr lang="en-GB" sz="1600">
                <a:latin typeface="Calibri Light"/>
                <a:cs typeface="Calibri Light"/>
              </a:rPr>
              <a:t> op GitHub</a:t>
            </a:r>
          </a:p>
          <a:p>
            <a:pPr>
              <a:lnSpc>
                <a:spcPct val="120000"/>
              </a:lnSpc>
            </a:pPr>
            <a:endParaRPr lang="en-GB" sz="900" b="1">
              <a:latin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GB" sz="1600" b="1" err="1">
                <a:latin typeface="Calibri Light"/>
                <a:cs typeface="Calibri Light"/>
              </a:rPr>
              <a:t>Algemeen</a:t>
            </a:r>
            <a:endParaRPr lang="en-GB" sz="1600">
              <a:cs typeface="Calibri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GB" sz="1600" err="1">
                <a:latin typeface="Calibri Light"/>
                <a:cs typeface="Calibri Light"/>
              </a:rPr>
              <a:t>Marktconsultatie</a:t>
            </a:r>
            <a:endParaRPr lang="en-GB" sz="1600">
              <a:latin typeface="Calibri Light"/>
              <a:cs typeface="Calibri Ligh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GB" sz="1600" err="1">
                <a:latin typeface="Calibri Light"/>
                <a:cs typeface="Calibri Light"/>
              </a:rPr>
              <a:t>Uitgewerkte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testopzet</a:t>
            </a:r>
            <a:endParaRPr lang="en-GB" sz="1600">
              <a:latin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endParaRPr lang="en-GB" sz="900" b="1">
              <a:latin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GB" sz="1600" b="1" err="1">
                <a:latin typeface="Calibri Light"/>
                <a:cs typeface="Calibri Light"/>
              </a:rPr>
              <a:t>Communicatie</a:t>
            </a:r>
            <a:endParaRPr lang="en-GB" sz="1600" b="1">
              <a:latin typeface="Calibri Light"/>
              <a:cs typeface="Calibri Ligh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GB" sz="1600">
                <a:latin typeface="Calibri Light"/>
                <a:cs typeface="Calibri Light"/>
              </a:rPr>
              <a:t>Exposure (</a:t>
            </a:r>
            <a:r>
              <a:rPr lang="en-GB" sz="1600" err="1">
                <a:latin typeface="Calibri Light"/>
                <a:cs typeface="Calibri Light"/>
              </a:rPr>
              <a:t>zie</a:t>
            </a:r>
            <a:r>
              <a:rPr lang="en-GB" sz="1600">
                <a:latin typeface="Calibri Light"/>
                <a:cs typeface="Calibri Light"/>
              </a:rPr>
              <a:t> overview op </a:t>
            </a:r>
            <a:r>
              <a:rPr lang="en-GB" sz="1600" err="1">
                <a:latin typeface="Calibri Light"/>
                <a:cs typeface="Calibri Light"/>
              </a:rPr>
              <a:t>volgende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dia</a:t>
            </a:r>
            <a:r>
              <a:rPr lang="en-GB" sz="1600">
                <a:latin typeface="Calibri Light"/>
                <a:cs typeface="Calibri Light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GB" sz="1600">
                <a:latin typeface="Calibri Light"/>
                <a:cs typeface="Calibri Light"/>
              </a:rPr>
              <a:t>Start </a:t>
            </a:r>
            <a:r>
              <a:rPr lang="en-GB" sz="1600" err="1">
                <a:latin typeface="Calibri Light"/>
                <a:cs typeface="Calibri Light"/>
              </a:rPr>
              <a:t>ontwikkeltraject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nieuwe</a:t>
            </a:r>
            <a:r>
              <a:rPr lang="en-GB" sz="1600">
                <a:latin typeface="Calibri Light"/>
                <a:cs typeface="Calibri Light"/>
              </a:rPr>
              <a:t> website en </a:t>
            </a:r>
            <a:r>
              <a:rPr lang="en-GB" sz="1600" err="1">
                <a:latin typeface="Calibri Light"/>
                <a:cs typeface="Calibri Light"/>
              </a:rPr>
              <a:t>voorbereidingen</a:t>
            </a:r>
            <a:r>
              <a:rPr lang="en-GB" sz="1600">
                <a:latin typeface="Calibri Light"/>
                <a:cs typeface="Calibri Light"/>
              </a:rPr>
              <a:t> </a:t>
            </a:r>
            <a:r>
              <a:rPr lang="en-GB" sz="1600" err="1">
                <a:latin typeface="Calibri Light"/>
                <a:cs typeface="Calibri Light"/>
              </a:rPr>
              <a:t>fase</a:t>
            </a:r>
            <a:r>
              <a:rPr lang="en-GB" sz="1600">
                <a:latin typeface="Calibri Light"/>
                <a:cs typeface="Calibri Light"/>
              </a:rPr>
              <a:t> 2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GB" sz="1600" b="1">
              <a:latin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GB" sz="1600" b="1" err="1">
                <a:latin typeface="Calibri Light"/>
                <a:cs typeface="Calibri Light"/>
              </a:rPr>
              <a:t>Zie</a:t>
            </a:r>
            <a:r>
              <a:rPr lang="en-GB" sz="1600" b="1">
                <a:latin typeface="Calibri Light"/>
                <a:cs typeface="Calibri Light"/>
              </a:rPr>
              <a:t> </a:t>
            </a:r>
            <a:r>
              <a:rPr lang="en-GB" sz="1600" b="1" err="1">
                <a:latin typeface="Calibri Light"/>
                <a:cs typeface="Calibri Light"/>
              </a:rPr>
              <a:t>voor</a:t>
            </a:r>
            <a:r>
              <a:rPr lang="en-GB" sz="1600" b="1">
                <a:latin typeface="Calibri Light"/>
                <a:cs typeface="Calibri Light"/>
              </a:rPr>
              <a:t> websites </a:t>
            </a:r>
            <a:r>
              <a:rPr lang="en-GB" sz="1600" b="1" err="1">
                <a:latin typeface="Calibri Light"/>
                <a:cs typeface="Calibri Light"/>
              </a:rPr>
              <a:t>verderop</a:t>
            </a:r>
            <a:r>
              <a:rPr lang="en-GB" sz="1600" b="1">
                <a:latin typeface="Calibri Light"/>
                <a:cs typeface="Calibri Light"/>
              </a:rPr>
              <a:t> in </a:t>
            </a:r>
            <a:r>
              <a:rPr lang="en-GB" sz="1600" b="1" err="1">
                <a:latin typeface="Calibri Light"/>
                <a:cs typeface="Calibri Light"/>
              </a:rPr>
              <a:t>deze</a:t>
            </a:r>
            <a:r>
              <a:rPr lang="en-GB" sz="1600" b="1">
                <a:latin typeface="Calibri Light"/>
                <a:cs typeface="Calibri Light"/>
              </a:rPr>
              <a:t> </a:t>
            </a:r>
            <a:r>
              <a:rPr lang="en-GB" sz="1600" b="1" err="1">
                <a:latin typeface="Calibri Light"/>
                <a:cs typeface="Calibri Light"/>
              </a:rPr>
              <a:t>presentatie</a:t>
            </a:r>
            <a:endParaRPr lang="en-GB" sz="1600" b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44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pic>
        <p:nvPicPr>
          <p:cNvPr id="4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26A2C373-CBB3-4878-BB6F-B5EA9B84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93" y="699924"/>
            <a:ext cx="9942786" cy="56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06194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496" y="777661"/>
            <a:ext cx="11937503" cy="2553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Behoefteonderzoek </a:t>
            </a:r>
            <a:endParaRPr lang="en-NL" sz="3600" dirty="0"/>
          </a:p>
          <a:p>
            <a:pPr algn="l"/>
            <a:r>
              <a:rPr lang="nl-NL" sz="3600" dirty="0"/>
              <a:t>mensen met een beperking</a:t>
            </a:r>
            <a:endParaRPr lang="en-NL" sz="3600" dirty="0">
              <a:cs typeface="Calibri Light"/>
            </a:endParaRPr>
          </a:p>
          <a:p>
            <a:pPr algn="l"/>
            <a:endParaRPr lang="nl-NL" sz="3600"/>
          </a:p>
          <a:p>
            <a:pPr algn="l"/>
            <a:endParaRPr lang="nl-NL" sz="3200">
              <a:cs typeface="Calibri Light"/>
            </a:endParaRPr>
          </a:p>
          <a:p>
            <a:pPr algn="l"/>
            <a:endParaRPr lang="nl-NL" sz="3600" dirty="0"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  <p:pic>
        <p:nvPicPr>
          <p:cNvPr id="1026" name="Picture 2" descr="woman wearing silver hoop earrings">
            <a:extLst>
              <a:ext uri="{FF2B5EF4-FFF2-40B4-BE49-F238E27FC236}">
                <a16:creationId xmlns:a16="http://schemas.microsoft.com/office/drawing/2014/main" id="{10FDA2D7-77E5-4967-84D8-DCD5B9AC6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5"/>
          <a:stretch/>
        </p:blipFill>
        <p:spPr bwMode="auto">
          <a:xfrm>
            <a:off x="8281302" y="974954"/>
            <a:ext cx="3656202" cy="47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8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7204" y="604837"/>
            <a:ext cx="11934795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Begrip voor beperking ontbreekt</a:t>
            </a:r>
            <a:endParaRPr lang="en-NL" sz="360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1895912" y="2883016"/>
            <a:ext cx="9160778" cy="1091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NL" sz="2800">
                <a:latin typeface="+mj-lt"/>
              </a:rPr>
              <a:t>“Vaak krijg ik de opmerking dat ik best wel goed kan praten als een dove en </a:t>
            </a:r>
            <a:r>
              <a:rPr lang="nl-NL" sz="2800" u="sng">
                <a:latin typeface="+mj-lt"/>
              </a:rPr>
              <a:t>waarom ik niet zou kunnen bellen</a:t>
            </a:r>
            <a:r>
              <a:rPr lang="nl-NL" sz="2800">
                <a:latin typeface="+mj-lt"/>
              </a:rPr>
              <a:t>....”</a:t>
            </a:r>
            <a:endParaRPr lang="en-GB" sz="280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14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2051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9</a:t>
                      </a:fld>
                      <a:endParaRPr lang="sv-SE" sz="1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4630" y="604837"/>
            <a:ext cx="11937369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/>
              <a:t>Begrip voor beperking ontbreekt</a:t>
            </a:r>
            <a:endParaRPr lang="en-N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EB6B-E4E4-4ACC-8746-9FC4230160DA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A4CFC-3F40-4127-93C2-46C0148A8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833C49-2BE1-4753-B4B2-9AE6BAF51370}">
  <ds:schemaRefs>
    <ds:schemaRef ds:uri="07b1d271-315f-4bc8-968d-77c487b5b20e"/>
    <ds:schemaRef ds:uri="33384e44-e815-416e-ba25-72fede1917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83BA4F-2BE0-43AD-BA61-B9988C0257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25</Slides>
  <Notes>5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Goebel</dc:creator>
  <cp:revision>25</cp:revision>
  <dcterms:created xsi:type="dcterms:W3CDTF">2021-03-01T11:29:10Z</dcterms:created>
  <dcterms:modified xsi:type="dcterms:W3CDTF">2021-09-16T13:11:36Z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