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6"/>
  </p:notesMasterIdLst>
  <p:sldIdLst>
    <p:sldId id="315" r:id="rId5"/>
    <p:sldId id="314" r:id="rId6"/>
    <p:sldId id="313" r:id="rId7"/>
    <p:sldId id="328" r:id="rId8"/>
    <p:sldId id="343" r:id="rId9"/>
    <p:sldId id="338" r:id="rId10"/>
    <p:sldId id="348" r:id="rId11"/>
    <p:sldId id="339" r:id="rId12"/>
    <p:sldId id="341" r:id="rId13"/>
    <p:sldId id="345" r:id="rId14"/>
    <p:sldId id="342" r:id="rId15"/>
    <p:sldId id="349" r:id="rId16"/>
    <p:sldId id="347" r:id="rId17"/>
    <p:sldId id="318" r:id="rId18"/>
    <p:sldId id="344" r:id="rId19"/>
    <p:sldId id="346" r:id="rId20"/>
    <p:sldId id="329" r:id="rId21"/>
    <p:sldId id="327" r:id="rId22"/>
    <p:sldId id="331" r:id="rId23"/>
    <p:sldId id="337" r:id="rId24"/>
    <p:sldId id="330" r:id="rId25"/>
    <p:sldId id="302" r:id="rId26"/>
    <p:sldId id="326" r:id="rId27"/>
    <p:sldId id="333" r:id="rId28"/>
    <p:sldId id="334" r:id="rId29"/>
    <p:sldId id="335" r:id="rId30"/>
    <p:sldId id="336" r:id="rId31"/>
    <p:sldId id="317" r:id="rId32"/>
    <p:sldId id="316" r:id="rId33"/>
    <p:sldId id="299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CE5C8DA-8AB5-4900-8ED1-95093416AC07}">
          <p14:sldIdLst>
            <p14:sldId id="315"/>
            <p14:sldId id="314"/>
            <p14:sldId id="313"/>
            <p14:sldId id="328"/>
            <p14:sldId id="343"/>
            <p14:sldId id="338"/>
            <p14:sldId id="348"/>
            <p14:sldId id="339"/>
            <p14:sldId id="341"/>
            <p14:sldId id="345"/>
            <p14:sldId id="342"/>
            <p14:sldId id="349"/>
            <p14:sldId id="347"/>
            <p14:sldId id="318"/>
          </p14:sldIdLst>
        </p14:section>
        <p14:section name="Gebruikersonderzoek" id="{45E4B097-6918-46E6-868E-604FC5D1A1AB}">
          <p14:sldIdLst/>
        </p14:section>
        <p14:section name="Naamloze sectie" id="{54AAA6CC-FD02-4932-9109-DFD0F1C71C17}">
          <p14:sldIdLst>
            <p14:sldId id="344"/>
            <p14:sldId id="346"/>
            <p14:sldId id="329"/>
            <p14:sldId id="327"/>
            <p14:sldId id="331"/>
            <p14:sldId id="337"/>
            <p14:sldId id="330"/>
            <p14:sldId id="302"/>
            <p14:sldId id="326"/>
            <p14:sldId id="333"/>
            <p14:sldId id="334"/>
            <p14:sldId id="335"/>
            <p14:sldId id="336"/>
            <p14:sldId id="317"/>
            <p14:sldId id="316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ebel, CJ (Coen)" initials="G(" lastIdx="8" clrIdx="0">
    <p:extLst>
      <p:ext uri="{19B8F6BF-5375-455C-9EA6-DF929625EA0E}">
        <p15:presenceInfo xmlns:p15="http://schemas.microsoft.com/office/powerpoint/2012/main" userId="S::cj.goebel@drechtsteden.nl::f5d40609-8e5f-4507-a4a1-2b64ed1e6cf6" providerId="AD"/>
      </p:ext>
    </p:extLst>
  </p:cmAuthor>
  <p:cmAuthor id="2" name="Charlotte" initials="C" lastIdx="1" clrIdx="1">
    <p:extLst>
      <p:ext uri="{19B8F6BF-5375-455C-9EA6-DF929625EA0E}">
        <p15:presenceInfo xmlns:p15="http://schemas.microsoft.com/office/powerpoint/2012/main" userId="S::Charlotte.Swart@han.nl::abc2c30c-fdb0-4e0f-8b2d-79009c295a96" providerId="AD"/>
      </p:ext>
    </p:extLst>
  </p:cmAuthor>
  <p:cmAuthor id="3" name="Henk Dieter Oordt" initials="HO" lastIdx="1" clrIdx="2">
    <p:extLst>
      <p:ext uri="{19B8F6BF-5375-455C-9EA6-DF929625EA0E}">
        <p15:presenceInfo xmlns:p15="http://schemas.microsoft.com/office/powerpoint/2012/main" userId="S::henkdieter_tweedegolf.com#ext#@old.onmicrosoft.com::d4561e04-3d32-41d8-a2a8-87baf4e07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3BE28-2463-4FDD-A24F-BA60EBFBCA06}" v="78" dt="2021-09-15T17:49:51.871"/>
    <p1510:client id="{EF5B3EBE-60A1-4404-B1D7-854AA6752358}" v="2" dt="2021-06-08T08:45:27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Swart" userId="abc2c30c-fdb0-4e0f-8b2d-79009c295a96" providerId="ADAL" clId="{0D6DED15-217C-45B9-BEE4-71ADD18C75B4}"/>
    <pc:docChg chg="undo custSel addSld delSld modSld sldOrd addSection modSection">
      <pc:chgData name="Charlotte Swart" userId="abc2c30c-fdb0-4e0f-8b2d-79009c295a96" providerId="ADAL" clId="{0D6DED15-217C-45B9-BEE4-71ADD18C75B4}" dt="2021-04-26T13:32:58.715" v="931" actId="17846"/>
      <pc:docMkLst>
        <pc:docMk/>
      </pc:docMkLst>
      <pc:sldChg chg="addSp delSp modSp mod">
        <pc:chgData name="Charlotte Swart" userId="abc2c30c-fdb0-4e0f-8b2d-79009c295a96" providerId="ADAL" clId="{0D6DED15-217C-45B9-BEE4-71ADD18C75B4}" dt="2021-04-23T12:40:09.838" v="158" actId="20577"/>
        <pc:sldMkLst>
          <pc:docMk/>
          <pc:sldMk cId="3069043493" sldId="284"/>
        </pc:sldMkLst>
        <pc:spChg chg="add del">
          <ac:chgData name="Charlotte Swart" userId="abc2c30c-fdb0-4e0f-8b2d-79009c295a96" providerId="ADAL" clId="{0D6DED15-217C-45B9-BEE4-71ADD18C75B4}" dt="2021-04-23T12:39:13.998" v="116" actId="478"/>
          <ac:spMkLst>
            <pc:docMk/>
            <pc:sldMk cId="3069043493" sldId="284"/>
            <ac:spMk id="2" creationId="{1735BB0E-9AC6-4B8B-93F4-249A05221218}"/>
          </ac:spMkLst>
        </pc:spChg>
        <pc:spChg chg="mod">
          <ac:chgData name="Charlotte Swart" userId="abc2c30c-fdb0-4e0f-8b2d-79009c295a96" providerId="ADAL" clId="{0D6DED15-217C-45B9-BEE4-71ADD18C75B4}" dt="2021-04-23T12:40:09.838" v="158" actId="20577"/>
          <ac:spMkLst>
            <pc:docMk/>
            <pc:sldMk cId="3069043493" sldId="284"/>
            <ac:spMk id="9" creationId="{111CC7D3-0C94-430B-BE66-0B9D04B74917}"/>
          </ac:spMkLst>
        </pc:spChg>
        <pc:spChg chg="mod">
          <ac:chgData name="Charlotte Swart" userId="abc2c30c-fdb0-4e0f-8b2d-79009c295a96" providerId="ADAL" clId="{0D6DED15-217C-45B9-BEE4-71ADD18C75B4}" dt="2021-04-23T12:34:32.397" v="36" actId="20577"/>
          <ac:spMkLst>
            <pc:docMk/>
            <pc:sldMk cId="3069043493" sldId="284"/>
            <ac:spMk id="13" creationId="{B3FA63E2-37B7-456B-BA7B-DFB9FF383056}"/>
          </ac:spMkLst>
        </pc:spChg>
        <pc:picChg chg="add del mod">
          <ac:chgData name="Charlotte Swart" userId="abc2c30c-fdb0-4e0f-8b2d-79009c295a96" providerId="ADAL" clId="{0D6DED15-217C-45B9-BEE4-71ADD18C75B4}" dt="2021-04-23T12:39:33.252" v="120" actId="1076"/>
          <ac:picMkLst>
            <pc:docMk/>
            <pc:sldMk cId="3069043493" sldId="284"/>
            <ac:picMk id="1026" creationId="{10FDA2D7-77E5-4967-84D8-DCD5B9AC6E1E}"/>
          </ac:picMkLst>
        </pc:picChg>
      </pc:sldChg>
      <pc:sldChg chg="modSp mod">
        <pc:chgData name="Charlotte Swart" userId="abc2c30c-fdb0-4e0f-8b2d-79009c295a96" providerId="ADAL" clId="{0D6DED15-217C-45B9-BEE4-71ADD18C75B4}" dt="2021-04-23T12:31:38.301" v="0" actId="20577"/>
        <pc:sldMkLst>
          <pc:docMk/>
          <pc:sldMk cId="3930962944" sldId="298"/>
        </pc:sldMkLst>
        <pc:spChg chg="mod">
          <ac:chgData name="Charlotte Swart" userId="abc2c30c-fdb0-4e0f-8b2d-79009c295a96" providerId="ADAL" clId="{0D6DED15-217C-45B9-BEE4-71ADD18C75B4}" dt="2021-04-23T12:31:38.301" v="0" actId="20577"/>
          <ac:spMkLst>
            <pc:docMk/>
            <pc:sldMk cId="3930962944" sldId="298"/>
            <ac:spMk id="9" creationId="{2A351AD5-D602-420E-8B58-6FFAF30CE548}"/>
          </ac:spMkLst>
        </pc:spChg>
      </pc:sldChg>
      <pc:sldChg chg="modSp mod">
        <pc:chgData name="Charlotte Swart" userId="abc2c30c-fdb0-4e0f-8b2d-79009c295a96" providerId="ADAL" clId="{0D6DED15-217C-45B9-BEE4-71ADD18C75B4}" dt="2021-04-26T13:23:28.926" v="927" actId="20577"/>
        <pc:sldMkLst>
          <pc:docMk/>
          <pc:sldMk cId="567965084" sldId="300"/>
        </pc:sldMkLst>
        <pc:spChg chg="mod">
          <ac:chgData name="Charlotte Swart" userId="abc2c30c-fdb0-4e0f-8b2d-79009c295a96" providerId="ADAL" clId="{0D6DED15-217C-45B9-BEE4-71ADD18C75B4}" dt="2021-04-26T13:23:28.926" v="927" actId="20577"/>
          <ac:spMkLst>
            <pc:docMk/>
            <pc:sldMk cId="567965084" sldId="300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3T14:36:46.457" v="191" actId="20577"/>
          <ac:spMkLst>
            <pc:docMk/>
            <pc:sldMk cId="567965084" sldId="300"/>
            <ac:spMk id="13" creationId="{B3FA63E2-37B7-456B-BA7B-DFB9FF383056}"/>
          </ac:spMkLst>
        </pc:spChg>
      </pc:sldChg>
      <pc:sldChg chg="del">
        <pc:chgData name="Charlotte Swart" userId="abc2c30c-fdb0-4e0f-8b2d-79009c295a96" providerId="ADAL" clId="{0D6DED15-217C-45B9-BEE4-71ADD18C75B4}" dt="2021-04-23T12:33:56.961" v="1" actId="47"/>
        <pc:sldMkLst>
          <pc:docMk/>
          <pc:sldMk cId="1294262070" sldId="302"/>
        </pc:sldMkLst>
      </pc:sldChg>
      <pc:sldChg chg="add ord">
        <pc:chgData name="Charlotte Swart" userId="abc2c30c-fdb0-4e0f-8b2d-79009c295a96" providerId="ADAL" clId="{0D6DED15-217C-45B9-BEE4-71ADD18C75B4}" dt="2021-04-23T12:34:03.739" v="4"/>
        <pc:sldMkLst>
          <pc:docMk/>
          <pc:sldMk cId="3935919574" sldId="302"/>
        </pc:sldMkLst>
      </pc:sldChg>
      <pc:sldChg chg="add">
        <pc:chgData name="Charlotte Swart" userId="abc2c30c-fdb0-4e0f-8b2d-79009c295a96" providerId="ADAL" clId="{0D6DED15-217C-45B9-BEE4-71ADD18C75B4}" dt="2021-04-23T12:34:07.941" v="5"/>
        <pc:sldMkLst>
          <pc:docMk/>
          <pc:sldMk cId="352340428" sldId="303"/>
        </pc:sldMkLst>
      </pc:sldChg>
      <pc:sldChg chg="modSp add del mod ord">
        <pc:chgData name="Charlotte Swart" userId="abc2c30c-fdb0-4e0f-8b2d-79009c295a96" providerId="ADAL" clId="{0D6DED15-217C-45B9-BEE4-71ADD18C75B4}" dt="2021-04-26T11:15:44.019" v="666" actId="47"/>
        <pc:sldMkLst>
          <pc:docMk/>
          <pc:sldMk cId="242392808" sldId="304"/>
        </pc:sldMkLst>
        <pc:spChg chg="mod">
          <ac:chgData name="Charlotte Swart" userId="abc2c30c-fdb0-4e0f-8b2d-79009c295a96" providerId="ADAL" clId="{0D6DED15-217C-45B9-BEE4-71ADD18C75B4}" dt="2021-04-26T11:15:17.295" v="643" actId="20577"/>
          <ac:spMkLst>
            <pc:docMk/>
            <pc:sldMk cId="242392808" sldId="304"/>
            <ac:spMk id="13" creationId="{B3FA63E2-37B7-456B-BA7B-DFB9FF383056}"/>
          </ac:spMkLst>
        </pc:spChg>
      </pc:sldChg>
      <pc:sldChg chg="modSp add mod ord">
        <pc:chgData name="Charlotte Swart" userId="abc2c30c-fdb0-4e0f-8b2d-79009c295a96" providerId="ADAL" clId="{0D6DED15-217C-45B9-BEE4-71ADD18C75B4}" dt="2021-04-26T07:56:51.327" v="306" actId="115"/>
        <pc:sldMkLst>
          <pc:docMk/>
          <pc:sldMk cId="2648140487" sldId="305"/>
        </pc:sldMkLst>
        <pc:spChg chg="mod">
          <ac:chgData name="Charlotte Swart" userId="abc2c30c-fdb0-4e0f-8b2d-79009c295a96" providerId="ADAL" clId="{0D6DED15-217C-45B9-BEE4-71ADD18C75B4}" dt="2021-04-26T07:56:51.327" v="306" actId="115"/>
          <ac:spMkLst>
            <pc:docMk/>
            <pc:sldMk cId="2648140487" sldId="305"/>
            <ac:spMk id="9" creationId="{40A25C31-CD6B-4A20-9019-D66FCA1F49FB}"/>
          </ac:spMkLst>
        </pc:spChg>
      </pc:sldChg>
      <pc:sldChg chg="modSp add mod">
        <pc:chgData name="Charlotte Swart" userId="abc2c30c-fdb0-4e0f-8b2d-79009c295a96" providerId="ADAL" clId="{0D6DED15-217C-45B9-BEE4-71ADD18C75B4}" dt="2021-04-26T07:56:30.889" v="304" actId="115"/>
        <pc:sldMkLst>
          <pc:docMk/>
          <pc:sldMk cId="155492624" sldId="306"/>
        </pc:sldMkLst>
        <pc:spChg chg="mod">
          <ac:chgData name="Charlotte Swart" userId="abc2c30c-fdb0-4e0f-8b2d-79009c295a96" providerId="ADAL" clId="{0D6DED15-217C-45B9-BEE4-71ADD18C75B4}" dt="2021-04-26T07:56:30.889" v="304" actId="115"/>
          <ac:spMkLst>
            <pc:docMk/>
            <pc:sldMk cId="155492624" sldId="306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6T07:55:06.007" v="274" actId="20577"/>
          <ac:spMkLst>
            <pc:docMk/>
            <pc:sldMk cId="155492624" sldId="306"/>
            <ac:spMk id="13" creationId="{B3FA63E2-37B7-456B-BA7B-DFB9FF383056}"/>
          </ac:spMkLst>
        </pc:spChg>
      </pc:sldChg>
      <pc:sldChg chg="modSp add del mod ord modNotesTx">
        <pc:chgData name="Charlotte Swart" userId="abc2c30c-fdb0-4e0f-8b2d-79009c295a96" providerId="ADAL" clId="{0D6DED15-217C-45B9-BEE4-71ADD18C75B4}" dt="2021-04-26T11:12:46.303" v="626" actId="2696"/>
        <pc:sldMkLst>
          <pc:docMk/>
          <pc:sldMk cId="2109048328" sldId="307"/>
        </pc:sldMkLst>
        <pc:spChg chg="mod">
          <ac:chgData name="Charlotte Swart" userId="abc2c30c-fdb0-4e0f-8b2d-79009c295a96" providerId="ADAL" clId="{0D6DED15-217C-45B9-BEE4-71ADD18C75B4}" dt="2021-04-26T11:11:30.881" v="613" actId="1076"/>
          <ac:spMkLst>
            <pc:docMk/>
            <pc:sldMk cId="2109048328" sldId="307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6T07:58:49.360" v="362" actId="20577"/>
          <ac:spMkLst>
            <pc:docMk/>
            <pc:sldMk cId="2109048328" sldId="307"/>
            <ac:spMk id="13" creationId="{B3FA63E2-37B7-456B-BA7B-DFB9FF383056}"/>
          </ac:spMkLst>
        </pc:spChg>
        <pc:graphicFrameChg chg="modGraphic">
          <ac:chgData name="Charlotte Swart" userId="abc2c30c-fdb0-4e0f-8b2d-79009c295a96" providerId="ADAL" clId="{0D6DED15-217C-45B9-BEE4-71ADD18C75B4}" dt="2021-04-26T11:11:46.361" v="617" actId="14734"/>
          <ac:graphicFrameMkLst>
            <pc:docMk/>
            <pc:sldMk cId="2109048328" sldId="307"/>
            <ac:graphicFrameMk id="5" creationId="{9BA63656-F79E-4618-BAA6-5939570FDA4E}"/>
          </ac:graphicFrameMkLst>
        </pc:graphicFrameChg>
      </pc:sldChg>
      <pc:sldChg chg="modSp add mod modNotesTx">
        <pc:chgData name="Charlotte Swart" userId="abc2c30c-fdb0-4e0f-8b2d-79009c295a96" providerId="ADAL" clId="{0D6DED15-217C-45B9-BEE4-71ADD18C75B4}" dt="2021-04-26T09:46:48.686" v="534" actId="6549"/>
        <pc:sldMkLst>
          <pc:docMk/>
          <pc:sldMk cId="2470133169" sldId="308"/>
        </pc:sldMkLst>
        <pc:spChg chg="mod">
          <ac:chgData name="Charlotte Swart" userId="abc2c30c-fdb0-4e0f-8b2d-79009c295a96" providerId="ADAL" clId="{0D6DED15-217C-45B9-BEE4-71ADD18C75B4}" dt="2021-04-26T09:46:48.686" v="534" actId="6549"/>
          <ac:spMkLst>
            <pc:docMk/>
            <pc:sldMk cId="2470133169" sldId="308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6T08:03:58.639" v="512" actId="20577"/>
          <ac:spMkLst>
            <pc:docMk/>
            <pc:sldMk cId="2470133169" sldId="308"/>
            <ac:spMk id="13" creationId="{B3FA63E2-37B7-456B-BA7B-DFB9FF383056}"/>
          </ac:spMkLst>
        </pc:spChg>
      </pc:sldChg>
      <pc:sldChg chg="addSp modSp add mod ord">
        <pc:chgData name="Charlotte Swart" userId="abc2c30c-fdb0-4e0f-8b2d-79009c295a96" providerId="ADAL" clId="{0D6DED15-217C-45B9-BEE4-71ADD18C75B4}" dt="2021-04-26T11:13:06.975" v="627" actId="1076"/>
        <pc:sldMkLst>
          <pc:docMk/>
          <pc:sldMk cId="1528071942" sldId="319"/>
        </pc:sldMkLst>
        <pc:spChg chg="mod">
          <ac:chgData name="Charlotte Swart" userId="abc2c30c-fdb0-4e0f-8b2d-79009c295a96" providerId="ADAL" clId="{0D6DED15-217C-45B9-BEE4-71ADD18C75B4}" dt="2021-04-26T11:12:37.446" v="625" actId="20577"/>
          <ac:spMkLst>
            <pc:docMk/>
            <pc:sldMk cId="1528071942" sldId="319"/>
            <ac:spMk id="9" creationId="{40A25C31-CD6B-4A20-9019-D66FCA1F49FB}"/>
          </ac:spMkLst>
        </pc:spChg>
        <pc:spChg chg="add mod">
          <ac:chgData name="Charlotte Swart" userId="abc2c30c-fdb0-4e0f-8b2d-79009c295a96" providerId="ADAL" clId="{0D6DED15-217C-45B9-BEE4-71ADD18C75B4}" dt="2021-04-26T11:13:06.975" v="627" actId="1076"/>
          <ac:spMkLst>
            <pc:docMk/>
            <pc:sldMk cId="1528071942" sldId="319"/>
            <ac:spMk id="10" creationId="{335F3C1D-1752-4B71-97EE-5DBFCEB70A66}"/>
          </ac:spMkLst>
        </pc:spChg>
        <pc:spChg chg="mod">
          <ac:chgData name="Charlotte Swart" userId="abc2c30c-fdb0-4e0f-8b2d-79009c295a96" providerId="ADAL" clId="{0D6DED15-217C-45B9-BEE4-71ADD18C75B4}" dt="2021-04-26T11:10:50.247" v="594" actId="20577"/>
          <ac:spMkLst>
            <pc:docMk/>
            <pc:sldMk cId="1528071942" sldId="319"/>
            <ac:spMk id="13" creationId="{B3FA63E2-37B7-456B-BA7B-DFB9FF383056}"/>
          </ac:spMkLst>
        </pc:spChg>
      </pc:sldChg>
      <pc:sldChg chg="add">
        <pc:chgData name="Charlotte Swart" userId="abc2c30c-fdb0-4e0f-8b2d-79009c295a96" providerId="ADAL" clId="{0D6DED15-217C-45B9-BEE4-71ADD18C75B4}" dt="2021-04-26T11:11:26.347" v="611"/>
        <pc:sldMkLst>
          <pc:docMk/>
          <pc:sldMk cId="1618761354" sldId="320"/>
        </pc:sldMkLst>
      </pc:sldChg>
      <pc:sldChg chg="delSp modSp add mod ord">
        <pc:chgData name="Charlotte Swart" userId="abc2c30c-fdb0-4e0f-8b2d-79009c295a96" providerId="ADAL" clId="{0D6DED15-217C-45B9-BEE4-71ADD18C75B4}" dt="2021-04-26T11:19:49.895" v="918" actId="20577"/>
        <pc:sldMkLst>
          <pc:docMk/>
          <pc:sldMk cId="581119056" sldId="321"/>
        </pc:sldMkLst>
        <pc:spChg chg="mod">
          <ac:chgData name="Charlotte Swart" userId="abc2c30c-fdb0-4e0f-8b2d-79009c295a96" providerId="ADAL" clId="{0D6DED15-217C-45B9-BEE4-71ADD18C75B4}" dt="2021-04-26T11:19:13.946" v="909" actId="6549"/>
          <ac:spMkLst>
            <pc:docMk/>
            <pc:sldMk cId="581119056" sldId="321"/>
            <ac:spMk id="9" creationId="{111CC7D3-0C94-430B-BE66-0B9D04B74917}"/>
          </ac:spMkLst>
        </pc:spChg>
        <pc:spChg chg="mod">
          <ac:chgData name="Charlotte Swart" userId="abc2c30c-fdb0-4e0f-8b2d-79009c295a96" providerId="ADAL" clId="{0D6DED15-217C-45B9-BEE4-71ADD18C75B4}" dt="2021-04-26T11:19:49.895" v="918" actId="20577"/>
          <ac:spMkLst>
            <pc:docMk/>
            <pc:sldMk cId="581119056" sldId="321"/>
            <ac:spMk id="13" creationId="{B3FA63E2-37B7-456B-BA7B-DFB9FF383056}"/>
          </ac:spMkLst>
        </pc:spChg>
        <pc:picChg chg="del">
          <ac:chgData name="Charlotte Swart" userId="abc2c30c-fdb0-4e0f-8b2d-79009c295a96" providerId="ADAL" clId="{0D6DED15-217C-45B9-BEE4-71ADD18C75B4}" dt="2021-04-26T11:15:36.544" v="649" actId="478"/>
          <ac:picMkLst>
            <pc:docMk/>
            <pc:sldMk cId="581119056" sldId="321"/>
            <ac:picMk id="1026" creationId="{10FDA2D7-77E5-4967-84D8-DCD5B9AC6E1E}"/>
          </ac:picMkLst>
        </pc:picChg>
      </pc:sldChg>
      <pc:sldChg chg="new">
        <pc:chgData name="Charlotte Swart" userId="abc2c30c-fdb0-4e0f-8b2d-79009c295a96" providerId="ADAL" clId="{0D6DED15-217C-45B9-BEE4-71ADD18C75B4}" dt="2021-04-26T13:21:16.387" v="919" actId="680"/>
        <pc:sldMkLst>
          <pc:docMk/>
          <pc:sldMk cId="819823600" sldId="322"/>
        </pc:sldMkLst>
      </pc:sldChg>
    </pc:docChg>
  </pc:docChgLst>
  <pc:docChgLst>
    <pc:chgData name="Henk Dieter Oordt" userId="S::henkdieter_tweedegolf.com#ext#@old.onmicrosoft.com::d4561e04-3d32-41d8-a2a8-87baf4e07996" providerId="AD" clId="Web-{98268301-7375-4141-B36E-9DC46A163238}"/>
    <pc:docChg chg="">
      <pc:chgData name="Henk Dieter Oordt" userId="S::henkdieter_tweedegolf.com#ext#@old.onmicrosoft.com::d4561e04-3d32-41d8-a2a8-87baf4e07996" providerId="AD" clId="Web-{98268301-7375-4141-B36E-9DC46A163238}" dt="2021-05-26T15:34:25.791" v="0"/>
      <pc:docMkLst>
        <pc:docMk/>
      </pc:docMkLst>
      <pc:sldChg chg="addCm">
        <pc:chgData name="Henk Dieter Oordt" userId="S::henkdieter_tweedegolf.com#ext#@old.onmicrosoft.com::d4561e04-3d32-41d8-a2a8-87baf4e07996" providerId="AD" clId="Web-{98268301-7375-4141-B36E-9DC46A163238}" dt="2021-05-26T15:34:25.791" v="0"/>
        <pc:sldMkLst>
          <pc:docMk/>
          <pc:sldMk cId="855308663" sldId="309"/>
        </pc:sldMkLst>
      </pc:sldChg>
    </pc:docChg>
  </pc:docChgLst>
  <pc:docChgLst>
    <pc:chgData name="Pascal Bongers" userId="S::p.bongers_nijmegen.nl#ext#@old.onmicrosoft.com::fe354192-ab8c-4adc-9e2e-e8730dd707b3" providerId="AD" clId="Web-{4DC118B1-346F-42EF-AB65-86158A14B7AC}"/>
    <pc:docChg chg="addSld delSld modSld modSection">
      <pc:chgData name="Pascal Bongers" userId="S::p.bongers_nijmegen.nl#ext#@old.onmicrosoft.com::fe354192-ab8c-4adc-9e2e-e8730dd707b3" providerId="AD" clId="Web-{4DC118B1-346F-42EF-AB65-86158A14B7AC}" dt="2021-05-25T07:56:15.288" v="79"/>
      <pc:docMkLst>
        <pc:docMk/>
      </pc:docMkLst>
      <pc:sldChg chg="del">
        <pc:chgData name="Pascal Bongers" userId="S::p.bongers_nijmegen.nl#ext#@old.onmicrosoft.com::fe354192-ab8c-4adc-9e2e-e8730dd707b3" providerId="AD" clId="Web-{4DC118B1-346F-42EF-AB65-86158A14B7AC}" dt="2021-05-25T07:43:19.623" v="2"/>
        <pc:sldMkLst>
          <pc:docMk/>
          <pc:sldMk cId="1552856824" sldId="312"/>
        </pc:sldMkLst>
      </pc:sldChg>
      <pc:sldChg chg="modSp">
        <pc:chgData name="Pascal Bongers" userId="S::p.bongers_nijmegen.nl#ext#@old.onmicrosoft.com::fe354192-ab8c-4adc-9e2e-e8730dd707b3" providerId="AD" clId="Web-{4DC118B1-346F-42EF-AB65-86158A14B7AC}" dt="2021-05-25T07:56:08.382" v="78" actId="20577"/>
        <pc:sldMkLst>
          <pc:docMk/>
          <pc:sldMk cId="701655322" sldId="313"/>
        </pc:sldMkLst>
        <pc:spChg chg="mod">
          <ac:chgData name="Pascal Bongers" userId="S::p.bongers_nijmegen.nl#ext#@old.onmicrosoft.com::fe354192-ab8c-4adc-9e2e-e8730dd707b3" providerId="AD" clId="Web-{4DC118B1-346F-42EF-AB65-86158A14B7AC}" dt="2021-05-25T07:56:08.382" v="78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addSp delSp modSp add replId">
        <pc:chgData name="Pascal Bongers" userId="S::p.bongers_nijmegen.nl#ext#@old.onmicrosoft.com::fe354192-ab8c-4adc-9e2e-e8730dd707b3" providerId="AD" clId="Web-{4DC118B1-346F-42EF-AB65-86158A14B7AC}" dt="2021-05-25T07:56:15.288" v="79"/>
        <pc:sldMkLst>
          <pc:docMk/>
          <pc:sldMk cId="2704861454" sldId="328"/>
        </pc:sldMkLst>
        <pc:spChg chg="mod">
          <ac:chgData name="Pascal Bongers" userId="S::p.bongers_nijmegen.nl#ext#@old.onmicrosoft.com::fe354192-ab8c-4adc-9e2e-e8730dd707b3" providerId="AD" clId="Web-{4DC118B1-346F-42EF-AB65-86158A14B7AC}" dt="2021-05-25T07:45:26.898" v="37" actId="20577"/>
          <ac:spMkLst>
            <pc:docMk/>
            <pc:sldMk cId="2704861454" sldId="328"/>
            <ac:spMk id="2" creationId="{15FEFCE0-B637-4BFB-B492-BEF83DCDCA71}"/>
          </ac:spMkLst>
        </pc:spChg>
        <pc:spChg chg="mod">
          <ac:chgData name="Pascal Bongers" userId="S::p.bongers_nijmegen.nl#ext#@old.onmicrosoft.com::fe354192-ab8c-4adc-9e2e-e8730dd707b3" providerId="AD" clId="Web-{4DC118B1-346F-42EF-AB65-86158A14B7AC}" dt="2021-05-25T07:44:29.706" v="13" actId="20577"/>
          <ac:spMkLst>
            <pc:docMk/>
            <pc:sldMk cId="2704861454" sldId="328"/>
            <ac:spMk id="13" creationId="{B3FA63E2-37B7-456B-BA7B-DFB9FF383056}"/>
          </ac:spMkLst>
        </pc:spChg>
        <pc:picChg chg="mod">
          <ac:chgData name="Pascal Bongers" userId="S::p.bongers_nijmegen.nl#ext#@old.onmicrosoft.com::fe354192-ab8c-4adc-9e2e-e8730dd707b3" providerId="AD" clId="Web-{4DC118B1-346F-42EF-AB65-86158A14B7AC}" dt="2021-05-25T07:47:25.734" v="54" actId="1076"/>
          <ac:picMkLst>
            <pc:docMk/>
            <pc:sldMk cId="2704861454" sldId="328"/>
            <ac:picMk id="3" creationId="{5B5DBF8E-EB66-4028-8D89-E7D89DB1BA7B}"/>
          </ac:picMkLst>
        </pc:picChg>
        <pc:picChg chg="del">
          <ac:chgData name="Pascal Bongers" userId="S::p.bongers_nijmegen.nl#ext#@old.onmicrosoft.com::fe354192-ab8c-4adc-9e2e-e8730dd707b3" providerId="AD" clId="Web-{4DC118B1-346F-42EF-AB65-86158A14B7AC}" dt="2021-05-25T07:56:15.288" v="79"/>
          <ac:picMkLst>
            <pc:docMk/>
            <pc:sldMk cId="2704861454" sldId="328"/>
            <ac:picMk id="18" creationId="{1C6B8B80-3C69-4C85-BD22-795264066B2A}"/>
          </ac:picMkLst>
        </pc:picChg>
        <pc:picChg chg="add del mod">
          <ac:chgData name="Pascal Bongers" userId="S::p.bongers_nijmegen.nl#ext#@old.onmicrosoft.com::fe354192-ab8c-4adc-9e2e-e8730dd707b3" providerId="AD" clId="Web-{4DC118B1-346F-42EF-AB65-86158A14B7AC}" dt="2021-05-25T07:47:06.389" v="49"/>
          <ac:picMkLst>
            <pc:docMk/>
            <pc:sldMk cId="2704861454" sldId="328"/>
            <ac:picMk id="19" creationId="{B66B6E2D-2B29-4E41-AC9E-4CD0B98EDCE3}"/>
          </ac:picMkLst>
        </pc:picChg>
        <pc:picChg chg="add mod">
          <ac:chgData name="Pascal Bongers" userId="S::p.bongers_nijmegen.nl#ext#@old.onmicrosoft.com::fe354192-ab8c-4adc-9e2e-e8730dd707b3" providerId="AD" clId="Web-{4DC118B1-346F-42EF-AB65-86158A14B7AC}" dt="2021-05-25T07:45:32.164" v="39" actId="1076"/>
          <ac:picMkLst>
            <pc:docMk/>
            <pc:sldMk cId="2704861454" sldId="328"/>
            <ac:picMk id="21" creationId="{FC0EC21C-900F-45ED-870A-A92914B59A4A}"/>
          </ac:picMkLst>
        </pc:picChg>
        <pc:picChg chg="add del mod">
          <ac:chgData name="Pascal Bongers" userId="S::p.bongers_nijmegen.nl#ext#@old.onmicrosoft.com::fe354192-ab8c-4adc-9e2e-e8730dd707b3" providerId="AD" clId="Web-{4DC118B1-346F-42EF-AB65-86158A14B7AC}" dt="2021-05-25T07:46:29.902" v="45"/>
          <ac:picMkLst>
            <pc:docMk/>
            <pc:sldMk cId="2704861454" sldId="328"/>
            <ac:picMk id="25" creationId="{A4CD3770-C707-41F3-BFC6-A0A6CB5E9419}"/>
          </ac:picMkLst>
        </pc:picChg>
        <pc:picChg chg="add mod">
          <ac:chgData name="Pascal Bongers" userId="S::p.bongers_nijmegen.nl#ext#@old.onmicrosoft.com::fe354192-ab8c-4adc-9e2e-e8730dd707b3" providerId="AD" clId="Web-{4DC118B1-346F-42EF-AB65-86158A14B7AC}" dt="2021-05-25T07:47:29.328" v="55" actId="1076"/>
          <ac:picMkLst>
            <pc:docMk/>
            <pc:sldMk cId="2704861454" sldId="328"/>
            <ac:picMk id="26" creationId="{BD557CA2-C320-4B9A-B68E-11A5E96FC660}"/>
          </ac:picMkLst>
        </pc:picChg>
      </pc:sldChg>
    </pc:docChg>
  </pc:docChgLst>
  <pc:docChgLst>
    <pc:chgData name="Marlon Baeten" userId="S::marlon_tweedegolf.com#ext#@old.onmicrosoft.com::bc47819b-b585-4fb6-ae71-53d06c1bd9fa" providerId="AD" clId="Web-{ACC4E6F5-08E3-4771-B5C7-ABD1B7BCEA89}"/>
    <pc:docChg chg="addSld modSld modSection">
      <pc:chgData name="Marlon Baeten" userId="S::marlon_tweedegolf.com#ext#@old.onmicrosoft.com::bc47819b-b585-4fb6-ae71-53d06c1bd9fa" providerId="AD" clId="Web-{ACC4E6F5-08E3-4771-B5C7-ABD1B7BCEA89}" dt="2021-04-29T07:27:26.849" v="29" actId="1076"/>
      <pc:docMkLst>
        <pc:docMk/>
      </pc:docMkLst>
      <pc:sldChg chg="addSp delSp modSp">
        <pc:chgData name="Marlon Baeten" userId="S::marlon_tweedegolf.com#ext#@old.onmicrosoft.com::bc47819b-b585-4fb6-ae71-53d06c1bd9fa" providerId="AD" clId="Web-{ACC4E6F5-08E3-4771-B5C7-ABD1B7BCEA89}" dt="2021-04-29T07:08:07.155" v="17"/>
        <pc:sldMkLst>
          <pc:docMk/>
          <pc:sldMk cId="4142952653" sldId="323"/>
        </pc:sldMkLst>
        <pc:spChg chg="mod">
          <ac:chgData name="Marlon Baeten" userId="S::marlon_tweedegolf.com#ext#@old.onmicrosoft.com::bc47819b-b585-4fb6-ae71-53d06c1bd9fa" providerId="AD" clId="Web-{ACC4E6F5-08E3-4771-B5C7-ABD1B7BCEA89}" dt="2021-04-29T07:08:05.170" v="15" actId="1076"/>
          <ac:spMkLst>
            <pc:docMk/>
            <pc:sldMk cId="4142952653" sldId="323"/>
            <ac:spMk id="13" creationId="{B3FA63E2-37B7-456B-BA7B-DFB9FF383056}"/>
          </ac:spMkLst>
        </pc:spChg>
        <pc:picChg chg="add del mod">
          <ac:chgData name="Marlon Baeten" userId="S::marlon_tweedegolf.com#ext#@old.onmicrosoft.com::bc47819b-b585-4fb6-ae71-53d06c1bd9fa" providerId="AD" clId="Web-{ACC4E6F5-08E3-4771-B5C7-ABD1B7BCEA89}" dt="2021-04-29T07:07:26.326" v="9"/>
          <ac:picMkLst>
            <pc:docMk/>
            <pc:sldMk cId="4142952653" sldId="323"/>
            <ac:picMk id="2" creationId="{4B28BADB-F597-4A76-9D46-B64620940B40}"/>
          </ac:picMkLst>
        </pc:picChg>
        <pc:picChg chg="add del mod">
          <ac:chgData name="Marlon Baeten" userId="S::marlon_tweedegolf.com#ext#@old.onmicrosoft.com::bc47819b-b585-4fb6-ae71-53d06c1bd9fa" providerId="AD" clId="Web-{ACC4E6F5-08E3-4771-B5C7-ABD1B7BCEA89}" dt="2021-04-29T07:08:07.155" v="17"/>
          <ac:picMkLst>
            <pc:docMk/>
            <pc:sldMk cId="4142952653" sldId="323"/>
            <ac:picMk id="3" creationId="{6414A582-32EE-4367-B18C-0D65943929B1}"/>
          </ac:picMkLst>
        </pc:picChg>
      </pc:sldChg>
      <pc:sldChg chg="addSp modSp new">
        <pc:chgData name="Marlon Baeten" userId="S::marlon_tweedegolf.com#ext#@old.onmicrosoft.com::bc47819b-b585-4fb6-ae71-53d06c1bd9fa" providerId="AD" clId="Web-{ACC4E6F5-08E3-4771-B5C7-ABD1B7BCEA89}" dt="2021-04-29T07:08:35.687" v="22" actId="1076"/>
        <pc:sldMkLst>
          <pc:docMk/>
          <pc:sldMk cId="3836456955" sldId="324"/>
        </pc:sldMkLst>
        <pc:picChg chg="add mod">
          <ac:chgData name="Marlon Baeten" userId="S::marlon_tweedegolf.com#ext#@old.onmicrosoft.com::bc47819b-b585-4fb6-ae71-53d06c1bd9fa" providerId="AD" clId="Web-{ACC4E6F5-08E3-4771-B5C7-ABD1B7BCEA89}" dt="2021-04-29T07:08:35.687" v="22" actId="1076"/>
          <ac:picMkLst>
            <pc:docMk/>
            <pc:sldMk cId="3836456955" sldId="324"/>
            <ac:picMk id="2" creationId="{15D8EEDE-18ED-45AC-A27C-9ADA000D0366}"/>
          </ac:picMkLst>
        </pc:picChg>
      </pc:sldChg>
      <pc:sldChg chg="addSp modSp new">
        <pc:chgData name="Marlon Baeten" userId="S::marlon_tweedegolf.com#ext#@old.onmicrosoft.com::bc47819b-b585-4fb6-ae71-53d06c1bd9fa" providerId="AD" clId="Web-{ACC4E6F5-08E3-4771-B5C7-ABD1B7BCEA89}" dt="2021-04-29T07:27:26.849" v="29" actId="1076"/>
        <pc:sldMkLst>
          <pc:docMk/>
          <pc:sldMk cId="3631293008" sldId="325"/>
        </pc:sldMkLst>
        <pc:picChg chg="add mod">
          <ac:chgData name="Marlon Baeten" userId="S::marlon_tweedegolf.com#ext#@old.onmicrosoft.com::bc47819b-b585-4fb6-ae71-53d06c1bd9fa" providerId="AD" clId="Web-{ACC4E6F5-08E3-4771-B5C7-ABD1B7BCEA89}" dt="2021-04-29T07:27:26.849" v="29" actId="1076"/>
          <ac:picMkLst>
            <pc:docMk/>
            <pc:sldMk cId="3631293008" sldId="325"/>
            <ac:picMk id="2" creationId="{0A42B789-C759-4E59-9789-6ED307E53D17}"/>
          </ac:picMkLst>
        </pc:picChg>
      </pc:sldChg>
    </pc:docChg>
  </pc:docChgLst>
  <pc:docChgLst>
    <pc:chgData name="Bosma, LC (Lisa)" userId="S::lc.bosma@dordrecht.nl::4cd20a3b-54e6-49da-a51d-2a2c01789191" providerId="AD" clId="Web-{94506435-01D1-4849-8F3D-A06EBF1592EE}"/>
    <pc:docChg chg="modSld">
      <pc:chgData name="Bosma, LC (Lisa)" userId="S::lc.bosma@dordrecht.nl::4cd20a3b-54e6-49da-a51d-2a2c01789191" providerId="AD" clId="Web-{94506435-01D1-4849-8F3D-A06EBF1592EE}" dt="2021-05-27T07:56:29.349" v="1"/>
      <pc:docMkLst>
        <pc:docMk/>
      </pc:docMkLst>
      <pc:sldChg chg="mod modShow">
        <pc:chgData name="Bosma, LC (Lisa)" userId="S::lc.bosma@dordrecht.nl::4cd20a3b-54e6-49da-a51d-2a2c01789191" providerId="AD" clId="Web-{94506435-01D1-4849-8F3D-A06EBF1592EE}" dt="2021-05-27T07:56:26.271" v="0"/>
        <pc:sldMkLst>
          <pc:docMk/>
          <pc:sldMk cId="444659545" sldId="344"/>
        </pc:sldMkLst>
      </pc:sldChg>
      <pc:sldChg chg="mod modShow">
        <pc:chgData name="Bosma, LC (Lisa)" userId="S::lc.bosma@dordrecht.nl::4cd20a3b-54e6-49da-a51d-2a2c01789191" providerId="AD" clId="Web-{94506435-01D1-4849-8F3D-A06EBF1592EE}" dt="2021-05-27T07:56:29.349" v="1"/>
        <pc:sldMkLst>
          <pc:docMk/>
          <pc:sldMk cId="1117928274" sldId="346"/>
        </pc:sldMkLst>
      </pc:sldChg>
    </pc:docChg>
  </pc:docChgLst>
  <pc:docChgLst>
    <pc:chgData name="Marjo Potters" userId="S::m.potters_tele-bs.com#ext#@old.onmicrosoft.com::83c792f1-8e10-46eb-9d5e-f12296ae9b80" providerId="AD" clId="Web-{1193BE28-2463-4FDD-A24F-BA60EBFBCA06}"/>
    <pc:docChg chg="modSld">
      <pc:chgData name="Marjo Potters" userId="S::m.potters_tele-bs.com#ext#@old.onmicrosoft.com::83c792f1-8e10-46eb-9d5e-f12296ae9b80" providerId="AD" clId="Web-{1193BE28-2463-4FDD-A24F-BA60EBFBCA06}" dt="2021-09-15T17:49:51.871" v="71" actId="20577"/>
      <pc:docMkLst>
        <pc:docMk/>
      </pc:docMkLst>
      <pc:sldChg chg="modSp">
        <pc:chgData name="Marjo Potters" userId="S::m.potters_tele-bs.com#ext#@old.onmicrosoft.com::83c792f1-8e10-46eb-9d5e-f12296ae9b80" providerId="AD" clId="Web-{1193BE28-2463-4FDD-A24F-BA60EBFBCA06}" dt="2021-09-15T17:49:51.871" v="71" actId="20577"/>
        <pc:sldMkLst>
          <pc:docMk/>
          <pc:sldMk cId="3930962944" sldId="298"/>
        </pc:sldMkLst>
        <pc:spChg chg="mod">
          <ac:chgData name="Marjo Potters" userId="S::m.potters_tele-bs.com#ext#@old.onmicrosoft.com::83c792f1-8e10-46eb-9d5e-f12296ae9b80" providerId="AD" clId="Web-{1193BE28-2463-4FDD-A24F-BA60EBFBCA06}" dt="2021-09-15T17:49:51.871" v="71" actId="20577"/>
          <ac:spMkLst>
            <pc:docMk/>
            <pc:sldMk cId="3930962944" sldId="298"/>
            <ac:spMk id="9" creationId="{2A351AD5-D602-420E-8B58-6FFAF30CE548}"/>
          </ac:spMkLst>
        </pc:sp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8:36.964" v="57"/>
        <pc:sldMkLst>
          <pc:docMk/>
          <pc:sldMk cId="2788904912" sldId="329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8:36.964" v="57"/>
          <ac:spMkLst>
            <pc:docMk/>
            <pc:sldMk cId="2788904912" sldId="329"/>
            <ac:spMk id="9" creationId="{C0DCA184-F542-484C-B9B5-CC289DB56D26}"/>
          </ac:spMkLst>
        </pc:spChg>
        <pc:grpChg chg="del">
          <ac:chgData name="Marjo Potters" userId="S::m.potters_tele-bs.com#ext#@old.onmicrosoft.com::83c792f1-8e10-46eb-9d5e-f12296ae9b80" providerId="AD" clId="Web-{1193BE28-2463-4FDD-A24F-BA60EBFBCA06}" dt="2021-09-15T17:48:35.448" v="56"/>
          <ac:grpSpMkLst>
            <pc:docMk/>
            <pc:sldMk cId="2788904912" sldId="329"/>
            <ac:grpSpMk id="4" creationId="{DF1B4033-C959-488E-A43B-DF67B373134B}"/>
          </ac:grpSpMkLst>
        </pc:grpChg>
      </pc:sldChg>
      <pc:sldChg chg="addSp delSp modSp">
        <pc:chgData name="Marjo Potters" userId="S::m.potters_tele-bs.com#ext#@old.onmicrosoft.com::83c792f1-8e10-46eb-9d5e-f12296ae9b80" providerId="AD" clId="Web-{1193BE28-2463-4FDD-A24F-BA60EBFBCA06}" dt="2021-09-15T17:48:50.495" v="61"/>
        <pc:sldMkLst>
          <pc:docMk/>
          <pc:sldMk cId="4265751400" sldId="331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8:50.495" v="61"/>
          <ac:spMkLst>
            <pc:docMk/>
            <pc:sldMk cId="4265751400" sldId="331"/>
            <ac:spMk id="2" creationId="{69AE1E03-CC3B-402B-B8DE-E9EEF5E70476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49.464" v="60"/>
          <ac:spMkLst>
            <pc:docMk/>
            <pc:sldMk cId="4265751400" sldId="331"/>
            <ac:spMk id="9" creationId="{40A25C31-CD6B-4A20-9019-D66FCA1F49FB}"/>
          </ac:spMkLst>
        </pc:spChg>
        <pc:spChg chg="mod">
          <ac:chgData name="Marjo Potters" userId="S::m.potters_tele-bs.com#ext#@old.onmicrosoft.com::83c792f1-8e10-46eb-9d5e-f12296ae9b80" providerId="AD" clId="Web-{1193BE28-2463-4FDD-A24F-BA60EBFBCA06}" dt="2021-09-15T17:48:45.417" v="58" actId="1076"/>
          <ac:spMkLst>
            <pc:docMk/>
            <pc:sldMk cId="4265751400" sldId="331"/>
            <ac:spMk id="13" creationId="{B3FA63E2-37B7-456B-BA7B-DFB9FF383056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8:47.464" v="59"/>
          <ac:picMkLst>
            <pc:docMk/>
            <pc:sldMk cId="4265751400" sldId="331"/>
            <ac:picMk id="12" creationId="{CA36D1A5-DF9A-4C4F-A63F-C79176E5CDD6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9:04.542" v="65"/>
        <pc:sldMkLst>
          <pc:docMk/>
          <pc:sldMk cId="3726089642" sldId="337"/>
        </pc:sldMkLst>
        <pc:spChg chg="del">
          <ac:chgData name="Marjo Potters" userId="S::m.potters_tele-bs.com#ext#@old.onmicrosoft.com::83c792f1-8e10-46eb-9d5e-f12296ae9b80" providerId="AD" clId="Web-{1193BE28-2463-4FDD-A24F-BA60EBFBCA06}" dt="2021-09-15T17:49:01.511" v="63"/>
          <ac:spMkLst>
            <pc:docMk/>
            <pc:sldMk cId="3726089642" sldId="337"/>
            <ac:spMk id="3" creationId="{BE675E3D-EA8B-4DAC-94FF-4CCBA302A753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9:03.011" v="64"/>
          <ac:spMkLst>
            <pc:docMk/>
            <pc:sldMk cId="3726089642" sldId="337"/>
            <ac:spMk id="4" creationId="{4BAFBBC0-25D0-4095-A309-D8D87FDBCECC}"/>
          </ac:spMkLst>
        </pc:spChg>
        <pc:spChg chg="add">
          <ac:chgData name="Marjo Potters" userId="S::m.potters_tele-bs.com#ext#@old.onmicrosoft.com::83c792f1-8e10-46eb-9d5e-f12296ae9b80" providerId="AD" clId="Web-{1193BE28-2463-4FDD-A24F-BA60EBFBCA06}" dt="2021-09-15T17:49:04.542" v="65"/>
          <ac:spMkLst>
            <pc:docMk/>
            <pc:sldMk cId="3726089642" sldId="337"/>
            <ac:spMk id="6" creationId="{1F2659F9-24A6-4C7D-9F4C-156818941008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8:58.948" v="62"/>
          <ac:picMkLst>
            <pc:docMk/>
            <pc:sldMk cId="3726089642" sldId="337"/>
            <ac:picMk id="2" creationId="{67789BAA-C58D-4ACE-BF9D-0D2055B3C103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6:29.884" v="5"/>
        <pc:sldMkLst>
          <pc:docMk/>
          <pc:sldMk cId="148416627" sldId="338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6:29.884" v="5"/>
          <ac:spMkLst>
            <pc:docMk/>
            <pc:sldMk cId="148416627" sldId="338"/>
            <ac:spMk id="9" creationId="{29D681E4-4157-4061-AA39-7588F3722B41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6:28.696" v="4"/>
          <ac:spMkLst>
            <pc:docMk/>
            <pc:sldMk cId="148416627" sldId="338"/>
            <ac:spMk id="12" creationId="{56E59150-188D-4397-B894-4B8DF770F4F1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6:25.977" v="3"/>
          <ac:spMkLst>
            <pc:docMk/>
            <pc:sldMk cId="148416627" sldId="338"/>
            <ac:spMk id="13" creationId="{B3FA63E2-37B7-456B-BA7B-DFB9FF383056}"/>
          </ac:spMkLst>
        </pc:spChg>
      </pc:sldChg>
      <pc:sldChg chg="addSp delSp modSp">
        <pc:chgData name="Marjo Potters" userId="S::m.potters_tele-bs.com#ext#@old.onmicrosoft.com::83c792f1-8e10-46eb-9d5e-f12296ae9b80" providerId="AD" clId="Web-{1193BE28-2463-4FDD-A24F-BA60EBFBCA06}" dt="2021-09-15T17:47:03.712" v="20" actId="1076"/>
        <pc:sldMkLst>
          <pc:docMk/>
          <pc:sldMk cId="3186390148" sldId="339"/>
        </pc:sldMkLst>
        <pc:spChg chg="add mod">
          <ac:chgData name="Marjo Potters" userId="S::m.potters_tele-bs.com#ext#@old.onmicrosoft.com::83c792f1-8e10-46eb-9d5e-f12296ae9b80" providerId="AD" clId="Web-{1193BE28-2463-4FDD-A24F-BA60EBFBCA06}" dt="2021-09-15T17:47:03.712" v="20" actId="1076"/>
          <ac:spMkLst>
            <pc:docMk/>
            <pc:sldMk cId="3186390148" sldId="339"/>
            <ac:spMk id="2" creationId="{1ACA248A-0075-48AE-82CD-CB77FEA28F1E}"/>
          </ac:spMkLst>
        </pc:spChg>
        <pc:spChg chg="add del">
          <ac:chgData name="Marjo Potters" userId="S::m.potters_tele-bs.com#ext#@old.onmicrosoft.com::83c792f1-8e10-46eb-9d5e-f12296ae9b80" providerId="AD" clId="Web-{1193BE28-2463-4FDD-A24F-BA60EBFBCA06}" dt="2021-09-15T17:46:48.743" v="10"/>
          <ac:spMkLst>
            <pc:docMk/>
            <pc:sldMk cId="3186390148" sldId="339"/>
            <ac:spMk id="13" creationId="{B3FA63E2-37B7-456B-BA7B-DFB9FF383056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6:50.775" v="11"/>
          <ac:spMkLst>
            <pc:docMk/>
            <pc:sldMk cId="3186390148" sldId="339"/>
            <ac:spMk id="16" creationId="{BC5DEC45-1477-4923-A777-7A08B961B412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6:54.087" v="18"/>
          <ac:picMkLst>
            <pc:docMk/>
            <pc:sldMk cId="3186390148" sldId="339"/>
            <ac:picMk id="3" creationId="{54DC1457-1E4E-4010-8788-B231B10DCC32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6:54.087" v="17"/>
          <ac:picMkLst>
            <pc:docMk/>
            <pc:sldMk cId="3186390148" sldId="339"/>
            <ac:picMk id="10" creationId="{051BCED5-5903-4151-A745-ED7EE865C1B9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6:54.087" v="16"/>
          <ac:picMkLst>
            <pc:docMk/>
            <pc:sldMk cId="3186390148" sldId="339"/>
            <ac:picMk id="12" creationId="{5E8BB6FB-8802-40AA-A4ED-1F6E7C7E570A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6:54.087" v="15"/>
          <ac:picMkLst>
            <pc:docMk/>
            <pc:sldMk cId="3186390148" sldId="339"/>
            <ac:picMk id="14" creationId="{5DB22E4C-2BEA-4460-A266-57872E94287C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6:54.087" v="14"/>
          <ac:picMkLst>
            <pc:docMk/>
            <pc:sldMk cId="3186390148" sldId="339"/>
            <ac:picMk id="15" creationId="{EECC8384-6BEB-445F-8C76-F2CC8CB157AB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6:54.087" v="13"/>
          <ac:picMkLst>
            <pc:docMk/>
            <pc:sldMk cId="3186390148" sldId="339"/>
            <ac:picMk id="17" creationId="{E5530187-0F8B-4344-BE61-B0B71093EAB6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6:54.087" v="12"/>
          <ac:picMkLst>
            <pc:docMk/>
            <pc:sldMk cId="3186390148" sldId="339"/>
            <ac:picMk id="18" creationId="{680EE996-4544-4AF6-A687-11ED2CB2FE05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7:25.072" v="27"/>
        <pc:sldMkLst>
          <pc:docMk/>
          <pc:sldMk cId="832230748" sldId="341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7:22.713" v="26"/>
          <ac:spMkLst>
            <pc:docMk/>
            <pc:sldMk cId="832230748" sldId="341"/>
            <ac:spMk id="4" creationId="{88124348-62B0-4829-A311-A94350C26EE5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14.056" v="21"/>
          <ac:spMkLst>
            <pc:docMk/>
            <pc:sldMk cId="832230748" sldId="341"/>
            <ac:spMk id="9" creationId="{40A25C31-CD6B-4A20-9019-D66FCA1F49FB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25.072" v="27"/>
          <ac:spMkLst>
            <pc:docMk/>
            <pc:sldMk cId="832230748" sldId="341"/>
            <ac:spMk id="10" creationId="{F80509B8-0345-44D1-A039-EC2E430A127C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15.759" v="22"/>
          <ac:spMkLst>
            <pc:docMk/>
            <pc:sldMk cId="832230748" sldId="341"/>
            <ac:spMk id="11" creationId="{CAA861C6-F5AA-4FAD-B32F-B1EDE74D211C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19.400" v="23"/>
          <ac:spMkLst>
            <pc:docMk/>
            <pc:sldMk cId="832230748" sldId="341"/>
            <ac:spMk id="13" creationId="{B3FA63E2-37B7-456B-BA7B-DFB9FF383056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7:20.541" v="25"/>
          <ac:picMkLst>
            <pc:docMk/>
            <pc:sldMk cId="832230748" sldId="341"/>
            <ac:picMk id="2" creationId="{53907A74-B4E9-4F57-86D9-A8EF926D2B30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7:19.994" v="24"/>
          <ac:picMkLst>
            <pc:docMk/>
            <pc:sldMk cId="832230748" sldId="341"/>
            <ac:picMk id="3" creationId="{E429AFF4-CCB4-4394-A1F1-E7DBC8456B9B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7:57.291" v="43"/>
        <pc:sldMkLst>
          <pc:docMk/>
          <pc:sldMk cId="1781166209" sldId="342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7:57.291" v="43"/>
          <ac:spMkLst>
            <pc:docMk/>
            <pc:sldMk cId="1781166209" sldId="342"/>
            <ac:spMk id="2" creationId="{BD6FDAFD-9B77-4C03-B011-759BC13D1F72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55.744" v="42"/>
          <ac:spMkLst>
            <pc:docMk/>
            <pc:sldMk cId="1781166209" sldId="342"/>
            <ac:spMk id="6" creationId="{4DADAEBA-350C-4505-A62E-9E7F10D1ED4C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55.744" v="41"/>
          <ac:spMkLst>
            <pc:docMk/>
            <pc:sldMk cId="1781166209" sldId="342"/>
            <ac:spMk id="11" creationId="{17D73AE1-E2EC-4B25-9CEB-BDA1AEA3675A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48.275" v="37"/>
          <ac:spMkLst>
            <pc:docMk/>
            <pc:sldMk cId="1781166209" sldId="342"/>
            <ac:spMk id="13" creationId="{B3FA63E2-37B7-456B-BA7B-DFB9FF383056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55.744" v="40"/>
          <ac:spMkLst>
            <pc:docMk/>
            <pc:sldMk cId="1781166209" sldId="342"/>
            <ac:spMk id="16" creationId="{7C618BCE-F8DC-49A5-9646-99DB35F1368A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49.822" v="38"/>
          <ac:spMkLst>
            <pc:docMk/>
            <pc:sldMk cId="1781166209" sldId="342"/>
            <ac:spMk id="17" creationId="{6F24F30D-5AC1-4634-AFC2-36E12D400478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7:51.604" v="39"/>
          <ac:picMkLst>
            <pc:docMk/>
            <pc:sldMk cId="1781166209" sldId="342"/>
            <ac:picMk id="4" creationId="{ABCEC75A-A11D-41C1-BC8D-D77931FE121E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6:18.180" v="2"/>
        <pc:sldMkLst>
          <pc:docMk/>
          <pc:sldMk cId="2670723077" sldId="343"/>
        </pc:sldMkLst>
        <pc:spChg chg="del">
          <ac:chgData name="Marjo Potters" userId="S::m.potters_tele-bs.com#ext#@old.onmicrosoft.com::83c792f1-8e10-46eb-9d5e-f12296ae9b80" providerId="AD" clId="Web-{1193BE28-2463-4FDD-A24F-BA60EBFBCA06}" dt="2021-09-15T17:46:15.149" v="0"/>
          <ac:spMkLst>
            <pc:docMk/>
            <pc:sldMk cId="2670723077" sldId="343"/>
            <ac:spMk id="9" creationId="{40A25C31-CD6B-4A20-9019-D66FCA1F49FB}"/>
          </ac:spMkLst>
        </pc:spChg>
        <pc:spChg chg="add">
          <ac:chgData name="Marjo Potters" userId="S::m.potters_tele-bs.com#ext#@old.onmicrosoft.com::83c792f1-8e10-46eb-9d5e-f12296ae9b80" providerId="AD" clId="Web-{1193BE28-2463-4FDD-A24F-BA60EBFBCA06}" dt="2021-09-15T17:46:18.180" v="2"/>
          <ac:spMkLst>
            <pc:docMk/>
            <pc:sldMk cId="2670723077" sldId="343"/>
            <ac:spMk id="10" creationId="{29D681E4-4157-4061-AA39-7588F3722B41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6:16.852" v="1"/>
          <ac:picMkLst>
            <pc:docMk/>
            <pc:sldMk cId="2670723077" sldId="343"/>
            <ac:picMk id="2" creationId="{F04C0BCA-52D1-4AC1-AB79-4426481C0D22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7:41.463" v="36"/>
        <pc:sldMkLst>
          <pc:docMk/>
          <pc:sldMk cId="1231084395" sldId="345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7:41.463" v="36"/>
          <ac:spMkLst>
            <pc:docMk/>
            <pc:sldMk cId="1231084395" sldId="345"/>
            <ac:spMk id="3" creationId="{2C98343E-D8E3-4C70-94A4-726B446759A1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32.760" v="30"/>
          <ac:spMkLst>
            <pc:docMk/>
            <pc:sldMk cId="1231084395" sldId="345"/>
            <ac:spMk id="9" creationId="{40A25C31-CD6B-4A20-9019-D66FCA1F49FB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40.150" v="35"/>
          <ac:spMkLst>
            <pc:docMk/>
            <pc:sldMk cId="1231084395" sldId="345"/>
            <ac:spMk id="10" creationId="{F20DDDB3-E83B-4136-AEC4-FEE54745637A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40.150" v="33"/>
          <ac:spMkLst>
            <pc:docMk/>
            <pc:sldMk cId="1231084395" sldId="345"/>
            <ac:spMk id="11" creationId="{4E3E86FC-3152-4E23-BC7B-3A564D57CE40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7:38.228" v="31"/>
          <ac:spMkLst>
            <pc:docMk/>
            <pc:sldMk cId="1231084395" sldId="345"/>
            <ac:spMk id="13" creationId="{B3FA63E2-37B7-456B-BA7B-DFB9FF383056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7:40.150" v="34"/>
          <ac:picMkLst>
            <pc:docMk/>
            <pc:sldMk cId="1231084395" sldId="345"/>
            <ac:picMk id="2" creationId="{3A5F595E-C13C-443B-898C-90D37EC48449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7:30.947" v="29"/>
          <ac:picMkLst>
            <pc:docMk/>
            <pc:sldMk cId="1231084395" sldId="345"/>
            <ac:picMk id="4" creationId="{3139C597-9F1F-4B7B-A168-3277325A335C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7:40.150" v="32"/>
          <ac:picMkLst>
            <pc:docMk/>
            <pc:sldMk cId="1231084395" sldId="345"/>
            <ac:picMk id="12" creationId="{E856BE4F-7D97-4785-AA0E-21D6ADA2EAB2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8:19.573" v="55"/>
        <pc:sldMkLst>
          <pc:docMk/>
          <pc:sldMk cId="3996787140" sldId="347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8:19.573" v="55"/>
          <ac:spMkLst>
            <pc:docMk/>
            <pc:sldMk cId="3996787140" sldId="347"/>
            <ac:spMk id="4" creationId="{1E3D96C0-8BC9-4BD6-A487-6DC0DB86D0F1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15.260" v="51"/>
          <ac:spMkLst>
            <pc:docMk/>
            <pc:sldMk cId="3996787140" sldId="347"/>
            <ac:spMk id="12" creationId="{98B9FD27-7D0E-43B6-B912-0692239A1EB7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18.495" v="54"/>
          <ac:spMkLst>
            <pc:docMk/>
            <pc:sldMk cId="3996787140" sldId="347"/>
            <ac:spMk id="13" creationId="{B3FA63E2-37B7-456B-BA7B-DFB9FF383056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17.151" v="53"/>
          <ac:spMkLst>
            <pc:docMk/>
            <pc:sldMk cId="3996787140" sldId="347"/>
            <ac:spMk id="14" creationId="{461DC751-D291-4A09-B970-D5ED2081F7C4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8:13.885" v="50"/>
          <ac:picMkLst>
            <pc:docMk/>
            <pc:sldMk cId="3996787140" sldId="347"/>
            <ac:picMk id="2" creationId="{C3E14A0E-B2DA-49DA-B4EF-6B8DC4B13002}"/>
          </ac:picMkLst>
        </pc:picChg>
        <pc:picChg chg="del">
          <ac:chgData name="Marjo Potters" userId="S::m.potters_tele-bs.com#ext#@old.onmicrosoft.com::83c792f1-8e10-46eb-9d5e-f12296ae9b80" providerId="AD" clId="Web-{1193BE28-2463-4FDD-A24F-BA60EBFBCA06}" dt="2021-09-15T17:48:15.807" v="52"/>
          <ac:picMkLst>
            <pc:docMk/>
            <pc:sldMk cId="3996787140" sldId="347"/>
            <ac:picMk id="3" creationId="{7D93769E-2966-42C5-ACE3-731AB5F46323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7:28.103" v="28"/>
        <pc:sldMkLst>
          <pc:docMk/>
          <pc:sldMk cId="3227455818" sldId="348"/>
        </pc:sldMkLst>
        <pc:spChg chg="add">
          <ac:chgData name="Marjo Potters" userId="S::m.potters_tele-bs.com#ext#@old.onmicrosoft.com::83c792f1-8e10-46eb-9d5e-f12296ae9b80" providerId="AD" clId="Web-{1193BE28-2463-4FDD-A24F-BA60EBFBCA06}" dt="2021-09-15T17:46:40.040" v="8"/>
          <ac:spMkLst>
            <pc:docMk/>
            <pc:sldMk cId="3227455818" sldId="348"/>
            <ac:spMk id="9" creationId="{29D681E4-4157-4061-AA39-7588F3722B41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6:36.087" v="6"/>
          <ac:spMkLst>
            <pc:docMk/>
            <pc:sldMk cId="3227455818" sldId="348"/>
            <ac:spMk id="12" creationId="{56E59150-188D-4397-B894-4B8DF770F4F1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6:38.774" v="7"/>
          <ac:spMkLst>
            <pc:docMk/>
            <pc:sldMk cId="3227455818" sldId="348"/>
            <ac:spMk id="13" creationId="{B3FA63E2-37B7-456B-BA7B-DFB9FF383056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7:28.103" v="28"/>
          <ac:picMkLst>
            <pc:docMk/>
            <pc:sldMk cId="3227455818" sldId="348"/>
            <ac:picMk id="10" creationId="{85F0775B-BEC7-4E12-8702-773F00CFBEB3}"/>
          </ac:picMkLst>
        </pc:picChg>
      </pc:sldChg>
      <pc:sldChg chg="addSp delSp">
        <pc:chgData name="Marjo Potters" userId="S::m.potters_tele-bs.com#ext#@old.onmicrosoft.com::83c792f1-8e10-46eb-9d5e-f12296ae9b80" providerId="AD" clId="Web-{1193BE28-2463-4FDD-A24F-BA60EBFBCA06}" dt="2021-09-15T17:48:10.870" v="49"/>
        <pc:sldMkLst>
          <pc:docMk/>
          <pc:sldMk cId="1135072784" sldId="349"/>
        </pc:sldMkLst>
        <pc:spChg chg="del">
          <ac:chgData name="Marjo Potters" userId="S::m.potters_tele-bs.com#ext#@old.onmicrosoft.com::83c792f1-8e10-46eb-9d5e-f12296ae9b80" providerId="AD" clId="Web-{1193BE28-2463-4FDD-A24F-BA60EBFBCA06}" dt="2021-09-15T17:48:06.901" v="44"/>
          <ac:spMkLst>
            <pc:docMk/>
            <pc:sldMk cId="1135072784" sldId="349"/>
            <ac:spMk id="3" creationId="{E1D06478-22C8-4AF5-93D2-6D127C2E1619}"/>
          </ac:spMkLst>
        </pc:spChg>
        <pc:spChg chg="add">
          <ac:chgData name="Marjo Potters" userId="S::m.potters_tele-bs.com#ext#@old.onmicrosoft.com::83c792f1-8e10-46eb-9d5e-f12296ae9b80" providerId="AD" clId="Web-{1193BE28-2463-4FDD-A24F-BA60EBFBCA06}" dt="2021-09-15T17:48:10.870" v="49"/>
          <ac:spMkLst>
            <pc:docMk/>
            <pc:sldMk cId="1135072784" sldId="349"/>
            <ac:spMk id="4" creationId="{B73FE7C8-B303-45AF-AF2F-8FE4C13D5416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06.901" v="46"/>
          <ac:spMkLst>
            <pc:docMk/>
            <pc:sldMk cId="1135072784" sldId="349"/>
            <ac:spMk id="12" creationId="{98B9FD27-7D0E-43B6-B912-0692239A1EB7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09.823" v="48"/>
          <ac:spMkLst>
            <pc:docMk/>
            <pc:sldMk cId="1135072784" sldId="349"/>
            <ac:spMk id="13" creationId="{B3FA63E2-37B7-456B-BA7B-DFB9FF383056}"/>
          </ac:spMkLst>
        </pc:spChg>
        <pc:spChg chg="del">
          <ac:chgData name="Marjo Potters" userId="S::m.potters_tele-bs.com#ext#@old.onmicrosoft.com::83c792f1-8e10-46eb-9d5e-f12296ae9b80" providerId="AD" clId="Web-{1193BE28-2463-4FDD-A24F-BA60EBFBCA06}" dt="2021-09-15T17:48:06.901" v="45"/>
          <ac:spMkLst>
            <pc:docMk/>
            <pc:sldMk cId="1135072784" sldId="349"/>
            <ac:spMk id="14" creationId="{461DC751-D291-4A09-B970-D5ED2081F7C4}"/>
          </ac:spMkLst>
        </pc:spChg>
        <pc:picChg chg="del">
          <ac:chgData name="Marjo Potters" userId="S::m.potters_tele-bs.com#ext#@old.onmicrosoft.com::83c792f1-8e10-46eb-9d5e-f12296ae9b80" providerId="AD" clId="Web-{1193BE28-2463-4FDD-A24F-BA60EBFBCA06}" dt="2021-09-15T17:48:07.807" v="47"/>
          <ac:picMkLst>
            <pc:docMk/>
            <pc:sldMk cId="1135072784" sldId="349"/>
            <ac:picMk id="2" creationId="{AD26D109-1C49-4248-9EEE-09E716E01A0C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7DBB13AB-B15F-43E9-BAEB-84286AD2FC1E}"/>
    <pc:docChg chg="modSld">
      <pc:chgData name="Pascal Bongers" userId="S::p.bongers_nijmegen.nl#ext#@old.onmicrosoft.com::fe354192-ab8c-4adc-9e2e-e8730dd707b3" providerId="AD" clId="Web-{7DBB13AB-B15F-43E9-BAEB-84286AD2FC1E}" dt="2021-05-17T08:35:41.885" v="2" actId="20577"/>
      <pc:docMkLst>
        <pc:docMk/>
      </pc:docMkLst>
      <pc:sldChg chg="modSp">
        <pc:chgData name="Pascal Bongers" userId="S::p.bongers_nijmegen.nl#ext#@old.onmicrosoft.com::fe354192-ab8c-4adc-9e2e-e8730dd707b3" providerId="AD" clId="Web-{7DBB13AB-B15F-43E9-BAEB-84286AD2FC1E}" dt="2021-05-17T08:35:41.885" v="2" actId="20577"/>
        <pc:sldMkLst>
          <pc:docMk/>
          <pc:sldMk cId="2987765022" sldId="315"/>
        </pc:sldMkLst>
        <pc:spChg chg="mod">
          <ac:chgData name="Pascal Bongers" userId="S::p.bongers_nijmegen.nl#ext#@old.onmicrosoft.com::fe354192-ab8c-4adc-9e2e-e8730dd707b3" providerId="AD" clId="Web-{7DBB13AB-B15F-43E9-BAEB-84286AD2FC1E}" dt="2021-05-17T08:35:41.885" v="2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A0DE40E5-2E7D-44B2-876D-998B7E15CEA6}"/>
    <pc:docChg chg="modSld">
      <pc:chgData name="Pascal Bongers" userId="S::p.bongers_nijmegen.nl#ext#@old.onmicrosoft.com::fe354192-ab8c-4adc-9e2e-e8730dd707b3" providerId="AD" clId="Web-{A0DE40E5-2E7D-44B2-876D-998B7E15CEA6}" dt="2021-05-25T07:10:39.344" v="43" actId="20577"/>
      <pc:docMkLst>
        <pc:docMk/>
      </pc:docMkLst>
      <pc:sldChg chg="modSp">
        <pc:chgData name="Pascal Bongers" userId="S::p.bongers_nijmegen.nl#ext#@old.onmicrosoft.com::fe354192-ab8c-4adc-9e2e-e8730dd707b3" providerId="AD" clId="Web-{A0DE40E5-2E7D-44B2-876D-998B7E15CEA6}" dt="2021-05-25T07:10:39.344" v="43" actId="20577"/>
        <pc:sldMkLst>
          <pc:docMk/>
          <pc:sldMk cId="701655322" sldId="313"/>
        </pc:sldMkLst>
        <pc:spChg chg="mod">
          <ac:chgData name="Pascal Bongers" userId="S::p.bongers_nijmegen.nl#ext#@old.onmicrosoft.com::fe354192-ab8c-4adc-9e2e-e8730dd707b3" providerId="AD" clId="Web-{A0DE40E5-2E7D-44B2-876D-998B7E15CEA6}" dt="2021-05-25T07:10:39.344" v="43" actId="20577"/>
          <ac:spMkLst>
            <pc:docMk/>
            <pc:sldMk cId="701655322" sldId="313"/>
            <ac:spMk id="9" creationId="{111CC7D3-0C94-430B-BE66-0B9D04B74917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B7F131A4-11F4-40D1-A794-E195FE16D9A5}"/>
    <pc:docChg chg="modSld">
      <pc:chgData name="Pascal Bongers" userId="S::p.bongers_nijmegen.nl#ext#@old.onmicrosoft.com::fe354192-ab8c-4adc-9e2e-e8730dd707b3" providerId="AD" clId="Web-{B7F131A4-11F4-40D1-A794-E195FE16D9A5}" dt="2021-05-27T14:11:26.964" v="880" actId="20577"/>
      <pc:docMkLst>
        <pc:docMk/>
      </pc:docMkLst>
      <pc:sldChg chg="modSp">
        <pc:chgData name="Pascal Bongers" userId="S::p.bongers_nijmegen.nl#ext#@old.onmicrosoft.com::fe354192-ab8c-4adc-9e2e-e8730dd707b3" providerId="AD" clId="Web-{B7F131A4-11F4-40D1-A794-E195FE16D9A5}" dt="2021-05-27T14:11:26.964" v="880" actId="20577"/>
        <pc:sldMkLst>
          <pc:docMk/>
          <pc:sldMk cId="3659185253" sldId="317"/>
        </pc:sldMkLst>
        <pc:spChg chg="mod">
          <ac:chgData name="Pascal Bongers" userId="S::p.bongers_nijmegen.nl#ext#@old.onmicrosoft.com::fe354192-ab8c-4adc-9e2e-e8730dd707b3" providerId="AD" clId="Web-{B7F131A4-11F4-40D1-A794-E195FE16D9A5}" dt="2021-05-27T14:11:26.964" v="880" actId="20577"/>
          <ac:spMkLst>
            <pc:docMk/>
            <pc:sldMk cId="3659185253" sldId="317"/>
            <ac:spMk id="3" creationId="{9EC6270B-276E-4647-BA18-4C75181E5136}"/>
          </ac:spMkLst>
        </pc:spChg>
      </pc:sldChg>
    </pc:docChg>
  </pc:docChgLst>
  <pc:docChgLst>
    <pc:chgData name="Goebel, CJ (Coen)" userId="S::cj.goebel@drechtsteden.nl::f5d40609-8e5f-4507-a4a1-2b64ed1e6cf6" providerId="AD" clId="Web-{57B0F197-FD2C-48C7-AFC9-BB7EC6767A77}"/>
    <pc:docChg chg="modSld">
      <pc:chgData name="Goebel, CJ (Coen)" userId="S::cj.goebel@drechtsteden.nl::f5d40609-8e5f-4507-a4a1-2b64ed1e6cf6" providerId="AD" clId="Web-{57B0F197-FD2C-48C7-AFC9-BB7EC6767A77}" dt="2021-05-25T10:40:43.637" v="167"/>
      <pc:docMkLst>
        <pc:docMk/>
      </pc:docMkLst>
      <pc:sldChg chg="addSp delSp modSp">
        <pc:chgData name="Goebel, CJ (Coen)" userId="S::cj.goebel@drechtsteden.nl::f5d40609-8e5f-4507-a4a1-2b64ed1e6cf6" providerId="AD" clId="Web-{57B0F197-FD2C-48C7-AFC9-BB7EC6767A77}" dt="2021-05-25T10:24:54.539" v="166"/>
        <pc:sldMkLst>
          <pc:docMk/>
          <pc:sldMk cId="3930962944" sldId="298"/>
        </pc:sldMkLst>
        <pc:spChg chg="add del mod">
          <ac:chgData name="Goebel, CJ (Coen)" userId="S::cj.goebel@drechtsteden.nl::f5d40609-8e5f-4507-a4a1-2b64ed1e6cf6" providerId="AD" clId="Web-{57B0F197-FD2C-48C7-AFC9-BB7EC6767A77}" dt="2021-05-25T08:46:53.382" v="71"/>
          <ac:spMkLst>
            <pc:docMk/>
            <pc:sldMk cId="3930962944" sldId="298"/>
            <ac:spMk id="2" creationId="{CF98D7CB-DF9B-49C8-A339-129A030F2CBB}"/>
          </ac:spMkLst>
        </pc:spChg>
        <pc:spChg chg="mod">
          <ac:chgData name="Goebel, CJ (Coen)" userId="S::cj.goebel@drechtsteden.nl::f5d40609-8e5f-4507-a4a1-2b64ed1e6cf6" providerId="AD" clId="Web-{57B0F197-FD2C-48C7-AFC9-BB7EC6767A77}" dt="2021-05-25T10:11:18.991" v="79" actId="20577"/>
          <ac:spMkLst>
            <pc:docMk/>
            <pc:sldMk cId="3930962944" sldId="298"/>
            <ac:spMk id="9" creationId="{2A351AD5-D602-420E-8B58-6FFAF30CE548}"/>
          </ac:spMkLst>
        </pc:spChg>
        <pc:spChg chg="add mod">
          <ac:chgData name="Goebel, CJ (Coen)" userId="S::cj.goebel@drechtsteden.nl::f5d40609-8e5f-4507-a4a1-2b64ed1e6cf6" providerId="AD" clId="Web-{57B0F197-FD2C-48C7-AFC9-BB7EC6767A77}" dt="2021-05-25T10:18:01.530" v="149" actId="1076"/>
          <ac:spMkLst>
            <pc:docMk/>
            <pc:sldMk cId="3930962944" sldId="298"/>
            <ac:spMk id="13" creationId="{167CFF0C-8A97-4A72-A9AB-6B7CD3C97F5D}"/>
          </ac:spMkLst>
        </pc:spChg>
        <pc:spChg chg="add mod">
          <ac:chgData name="Goebel, CJ (Coen)" userId="S::cj.goebel@drechtsteden.nl::f5d40609-8e5f-4507-a4a1-2b64ed1e6cf6" providerId="AD" clId="Web-{57B0F197-FD2C-48C7-AFC9-BB7EC6767A77}" dt="2021-05-25T10:18:01.530" v="150" actId="1076"/>
          <ac:spMkLst>
            <pc:docMk/>
            <pc:sldMk cId="3930962944" sldId="298"/>
            <ac:spMk id="14" creationId="{2C64C7E5-6929-4455-8A49-3FF50E0C1FD5}"/>
          </ac:spMkLst>
        </pc:spChg>
        <pc:spChg chg="add del">
          <ac:chgData name="Goebel, CJ (Coen)" userId="S::cj.goebel@drechtsteden.nl::f5d40609-8e5f-4507-a4a1-2b64ed1e6cf6" providerId="AD" clId="Web-{57B0F197-FD2C-48C7-AFC9-BB7EC6767A77}" dt="2021-05-25T08:11:49.029" v="21"/>
          <ac:spMkLst>
            <pc:docMk/>
            <pc:sldMk cId="3930962944" sldId="298"/>
            <ac:spMk id="16" creationId="{26DDDBED-1154-40D5-B685-148776AA1AB6}"/>
          </ac:spMkLst>
        </pc:spChg>
        <pc:grpChg chg="add del mod">
          <ac:chgData name="Goebel, CJ (Coen)" userId="S::cj.goebel@drechtsteden.nl::f5d40609-8e5f-4507-a4a1-2b64ed1e6cf6" providerId="AD" clId="Web-{57B0F197-FD2C-48C7-AFC9-BB7EC6767A77}" dt="2021-05-25T10:20:05.986" v="158"/>
          <ac:grpSpMkLst>
            <pc:docMk/>
            <pc:sldMk cId="3930962944" sldId="298"/>
            <ac:grpSpMk id="2" creationId="{06A1F2C5-3B76-43AB-B60C-606CFDD89361}"/>
          </ac:grpSpMkLst>
        </pc:grpChg>
        <pc:picChg chg="add mod">
          <ac:chgData name="Goebel, CJ (Coen)" userId="S::cj.goebel@drechtsteden.nl::f5d40609-8e5f-4507-a4a1-2b64ed1e6cf6" providerId="AD" clId="Web-{57B0F197-FD2C-48C7-AFC9-BB7EC6767A77}" dt="2021-05-25T10:20:18.205" v="163" actId="1076"/>
          <ac:picMkLst>
            <pc:docMk/>
            <pc:sldMk cId="3930962944" sldId="298"/>
            <ac:picMk id="3" creationId="{42293642-9A15-41D4-8344-D9116603522B}"/>
          </ac:picMkLst>
        </pc:picChg>
        <pc:picChg chg="del">
          <ac:chgData name="Goebel, CJ (Coen)" userId="S::cj.goebel@drechtsteden.nl::f5d40609-8e5f-4507-a4a1-2b64ed1e6cf6" providerId="AD" clId="Web-{57B0F197-FD2C-48C7-AFC9-BB7EC6767A77}" dt="2021-05-25T08:01:58.530" v="0"/>
          <ac:picMkLst>
            <pc:docMk/>
            <pc:sldMk cId="3930962944" sldId="298"/>
            <ac:picMk id="3" creationId="{E0E546D9-5FD6-4594-95DB-97C4B6BEEB62}"/>
          </ac:picMkLst>
        </pc:picChg>
        <pc:picChg chg="add del mod">
          <ac:chgData name="Goebel, CJ (Coen)" userId="S::cj.goebel@drechtsteden.nl::f5d40609-8e5f-4507-a4a1-2b64ed1e6cf6" providerId="AD" clId="Web-{57B0F197-FD2C-48C7-AFC9-BB7EC6767A77}" dt="2021-05-25T10:20:05.986" v="159"/>
          <ac:picMkLst>
            <pc:docMk/>
            <pc:sldMk cId="3930962944" sldId="298"/>
            <ac:picMk id="11" creationId="{18D3F277-C370-40FE-863A-69C0FE6D875D}"/>
          </ac:picMkLst>
        </pc:picChg>
        <pc:picChg chg="add del mod modCrop">
          <ac:chgData name="Goebel, CJ (Coen)" userId="S::cj.goebel@drechtsteden.nl::f5d40609-8e5f-4507-a4a1-2b64ed1e6cf6" providerId="AD" clId="Web-{57B0F197-FD2C-48C7-AFC9-BB7EC6767A77}" dt="2021-05-25T10:24:54.539" v="166"/>
          <ac:picMkLst>
            <pc:docMk/>
            <pc:sldMk cId="3930962944" sldId="298"/>
            <ac:picMk id="16" creationId="{C40E6BF5-8C19-435F-B84D-5477D003ED02}"/>
          </ac:picMkLst>
        </pc:picChg>
        <pc:inkChg chg="del">
          <ac:chgData name="Goebel, CJ (Coen)" userId="S::cj.goebel@drechtsteden.nl::f5d40609-8e5f-4507-a4a1-2b64ed1e6cf6" providerId="AD" clId="Web-{57B0F197-FD2C-48C7-AFC9-BB7EC6767A77}" dt="2021-05-25T08:02:05.374" v="2"/>
          <ac:inkMkLst>
            <pc:docMk/>
            <pc:sldMk cId="3930962944" sldId="298"/>
            <ac:inkMk id="2" creationId="{6D95F89B-8377-4CEC-9754-3271F8D5D3A4}"/>
          </ac:inkMkLst>
        </pc:inkChg>
        <pc:inkChg chg="del">
          <ac:chgData name="Goebel, CJ (Coen)" userId="S::cj.goebel@drechtsteden.nl::f5d40609-8e5f-4507-a4a1-2b64ed1e6cf6" providerId="AD" clId="Web-{57B0F197-FD2C-48C7-AFC9-BB7EC6767A77}" dt="2021-05-25T08:02:02.405" v="1"/>
          <ac:inkMkLst>
            <pc:docMk/>
            <pc:sldMk cId="3930962944" sldId="298"/>
            <ac:inkMk id="4" creationId="{B1CAF51D-56F7-48EC-9116-0EAF862170BA}"/>
          </ac:inkMkLst>
        </pc:inkChg>
        <pc:inkChg chg="mod">
          <ac:chgData name="Goebel, CJ (Coen)" userId="S::cj.goebel@drechtsteden.nl::f5d40609-8e5f-4507-a4a1-2b64ed1e6cf6" providerId="AD" clId="Web-{57B0F197-FD2C-48C7-AFC9-BB7EC6767A77}" dt="2021-05-25T10:18:01.515" v="148" actId="1076"/>
          <ac:inkMkLst>
            <pc:docMk/>
            <pc:sldMk cId="3930962944" sldId="298"/>
            <ac:inkMk id="15" creationId="{1550E6AF-D648-4ABB-B599-76016473C0DD}"/>
          </ac:inkMkLst>
        </pc:inkChg>
      </pc:sldChg>
      <pc:sldChg chg="addSp delSp modSp">
        <pc:chgData name="Goebel, CJ (Coen)" userId="S::cj.goebel@drechtsteden.nl::f5d40609-8e5f-4507-a4a1-2b64ed1e6cf6" providerId="AD" clId="Web-{57B0F197-FD2C-48C7-AFC9-BB7EC6767A77}" dt="2021-05-25T10:19:32.142" v="157" actId="1076"/>
        <pc:sldMkLst>
          <pc:docMk/>
          <pc:sldMk cId="2788904912" sldId="329"/>
        </pc:sldMkLst>
        <pc:spChg chg="add del">
          <ac:chgData name="Goebel, CJ (Coen)" userId="S::cj.goebel@drechtsteden.nl::f5d40609-8e5f-4507-a4a1-2b64ed1e6cf6" providerId="AD" clId="Web-{57B0F197-FD2C-48C7-AFC9-BB7EC6767A77}" dt="2021-05-25T10:18:23.421" v="153"/>
          <ac:spMkLst>
            <pc:docMk/>
            <pc:sldMk cId="2788904912" sldId="329"/>
            <ac:spMk id="6" creationId="{CECDD4A7-2822-44DC-9855-8C3CCE9026D5}"/>
          </ac:spMkLst>
        </pc:spChg>
        <pc:grpChg chg="add">
          <ac:chgData name="Goebel, CJ (Coen)" userId="S::cj.goebel@drechtsteden.nl::f5d40609-8e5f-4507-a4a1-2b64ed1e6cf6" providerId="AD" clId="Web-{57B0F197-FD2C-48C7-AFC9-BB7EC6767A77}" dt="2021-05-25T10:17:36.295" v="140"/>
          <ac:grpSpMkLst>
            <pc:docMk/>
            <pc:sldMk cId="2788904912" sldId="329"/>
            <ac:grpSpMk id="4" creationId="{DF1B4033-C959-488E-A43B-DF67B373134B}"/>
          </ac:grpSpMkLst>
        </pc:grpChg>
        <pc:grpChg chg="add mod">
          <ac:chgData name="Goebel, CJ (Coen)" userId="S::cj.goebel@drechtsteden.nl::f5d40609-8e5f-4507-a4a1-2b64ed1e6cf6" providerId="AD" clId="Web-{57B0F197-FD2C-48C7-AFC9-BB7EC6767A77}" dt="2021-05-25T10:19:32.142" v="157" actId="1076"/>
          <ac:grpSpMkLst>
            <pc:docMk/>
            <pc:sldMk cId="2788904912" sldId="329"/>
            <ac:grpSpMk id="11" creationId="{3A11F724-1C5E-492D-BA59-24159DCC7089}"/>
          </ac:grpSpMkLst>
        </pc:grpChg>
        <pc:picChg chg="add mod">
          <ac:chgData name="Goebel, CJ (Coen)" userId="S::cj.goebel@drechtsteden.nl::f5d40609-8e5f-4507-a4a1-2b64ed1e6cf6" providerId="AD" clId="Web-{57B0F197-FD2C-48C7-AFC9-BB7EC6767A77}" dt="2021-05-25T10:17:23.623" v="139" actId="1076"/>
          <ac:picMkLst>
            <pc:docMk/>
            <pc:sldMk cId="2788904912" sldId="329"/>
            <ac:picMk id="2" creationId="{8DAE402E-C63B-41E3-8BD2-C445F498FA30}"/>
          </ac:picMkLst>
        </pc:picChg>
        <pc:picChg chg="mod">
          <ac:chgData name="Goebel, CJ (Coen)" userId="S::cj.goebel@drechtsteden.nl::f5d40609-8e5f-4507-a4a1-2b64ed1e6cf6" providerId="AD" clId="Web-{57B0F197-FD2C-48C7-AFC9-BB7EC6767A77}" dt="2021-05-25T10:17:10.404" v="137" actId="1076"/>
          <ac:picMkLst>
            <pc:docMk/>
            <pc:sldMk cId="2788904912" sldId="329"/>
            <ac:picMk id="3" creationId="{CA43EAF1-EB32-4F16-A788-571063095219}"/>
          </ac:picMkLst>
        </pc:picChg>
      </pc:sldChg>
      <pc:sldChg chg="modSp">
        <pc:chgData name="Goebel, CJ (Coen)" userId="S::cj.goebel@drechtsteden.nl::f5d40609-8e5f-4507-a4a1-2b64ed1e6cf6" providerId="AD" clId="Web-{57B0F197-FD2C-48C7-AFC9-BB7EC6767A77}" dt="2021-05-25T10:14:06.260" v="112" actId="20577"/>
        <pc:sldMkLst>
          <pc:docMk/>
          <pc:sldMk cId="3647713033" sldId="330"/>
        </pc:sldMkLst>
        <pc:spChg chg="mod">
          <ac:chgData name="Goebel, CJ (Coen)" userId="S::cj.goebel@drechtsteden.nl::f5d40609-8e5f-4507-a4a1-2b64ed1e6cf6" providerId="AD" clId="Web-{57B0F197-FD2C-48C7-AFC9-BB7EC6767A77}" dt="2021-05-25T10:14:06.260" v="112" actId="20577"/>
          <ac:spMkLst>
            <pc:docMk/>
            <pc:sldMk cId="3647713033" sldId="330"/>
            <ac:spMk id="9" creationId="{40A25C31-CD6B-4A20-9019-D66FCA1F49FB}"/>
          </ac:spMkLst>
        </pc:spChg>
        <pc:spChg chg="mod">
          <ac:chgData name="Goebel, CJ (Coen)" userId="S::cj.goebel@drechtsteden.nl::f5d40609-8e5f-4507-a4a1-2b64ed1e6cf6" providerId="AD" clId="Web-{57B0F197-FD2C-48C7-AFC9-BB7EC6767A77}" dt="2021-05-25T10:13:41.728" v="96" actId="20577"/>
          <ac:spMkLst>
            <pc:docMk/>
            <pc:sldMk cId="3647713033" sldId="330"/>
            <ac:spMk id="11" creationId="{7517B360-7724-4AD3-95DB-4B002DF8F5D0}"/>
          </ac:spMkLst>
        </pc:spChg>
        <pc:picChg chg="mod">
          <ac:chgData name="Goebel, CJ (Coen)" userId="S::cj.goebel@drechtsteden.nl::f5d40609-8e5f-4507-a4a1-2b64ed1e6cf6" providerId="AD" clId="Web-{57B0F197-FD2C-48C7-AFC9-BB7EC6767A77}" dt="2021-05-25T10:13:14.540" v="90" actId="1076"/>
          <ac:picMkLst>
            <pc:docMk/>
            <pc:sldMk cId="3647713033" sldId="330"/>
            <ac:picMk id="4" creationId="{2AB6C7FA-0150-4179-B495-41F7EF1B1420}"/>
          </ac:picMkLst>
        </pc:picChg>
      </pc:sldChg>
      <pc:sldChg chg="modSp">
        <pc:chgData name="Goebel, CJ (Coen)" userId="S::cj.goebel@drechtsteden.nl::f5d40609-8e5f-4507-a4a1-2b64ed1e6cf6" providerId="AD" clId="Web-{57B0F197-FD2C-48C7-AFC9-BB7EC6767A77}" dt="2021-05-25T10:16:28.919" v="134" actId="1076"/>
        <pc:sldMkLst>
          <pc:docMk/>
          <pc:sldMk cId="4265751400" sldId="331"/>
        </pc:sldMkLst>
        <pc:spChg chg="mod">
          <ac:chgData name="Goebel, CJ (Coen)" userId="S::cj.goebel@drechtsteden.nl::f5d40609-8e5f-4507-a4a1-2b64ed1e6cf6" providerId="AD" clId="Web-{57B0F197-FD2C-48C7-AFC9-BB7EC6767A77}" dt="2021-05-25T10:16:14.794" v="133" actId="20577"/>
          <ac:spMkLst>
            <pc:docMk/>
            <pc:sldMk cId="4265751400" sldId="331"/>
            <ac:spMk id="9" creationId="{40A25C31-CD6B-4A20-9019-D66FCA1F49FB}"/>
          </ac:spMkLst>
        </pc:spChg>
        <pc:picChg chg="mod ord modCrop">
          <ac:chgData name="Goebel, CJ (Coen)" userId="S::cj.goebel@drechtsteden.nl::f5d40609-8e5f-4507-a4a1-2b64ed1e6cf6" providerId="AD" clId="Web-{57B0F197-FD2C-48C7-AFC9-BB7EC6767A77}" dt="2021-05-25T10:16:28.919" v="134" actId="1076"/>
          <ac:picMkLst>
            <pc:docMk/>
            <pc:sldMk cId="4265751400" sldId="331"/>
            <ac:picMk id="12" creationId="{CA36D1A5-DF9A-4C4F-A63F-C79176E5CDD6}"/>
          </ac:picMkLst>
        </pc:picChg>
      </pc:sldChg>
      <pc:sldChg chg="modSp addCm delCm">
        <pc:chgData name="Goebel, CJ (Coen)" userId="S::cj.goebel@drechtsteden.nl::f5d40609-8e5f-4507-a4a1-2b64ed1e6cf6" providerId="AD" clId="Web-{57B0F197-FD2C-48C7-AFC9-BB7EC6767A77}" dt="2021-05-25T10:40:43.637" v="167"/>
        <pc:sldMkLst>
          <pc:docMk/>
          <pc:sldMk cId="4204316194" sldId="332"/>
        </pc:sldMkLst>
        <pc:spChg chg="mod">
          <ac:chgData name="Goebel, CJ (Coen)" userId="S::cj.goebel@drechtsteden.nl::f5d40609-8e5f-4507-a4a1-2b64ed1e6cf6" providerId="AD" clId="Web-{57B0F197-FD2C-48C7-AFC9-BB7EC6767A77}" dt="2021-05-25T10:15:00.698" v="120" actId="20577"/>
          <ac:spMkLst>
            <pc:docMk/>
            <pc:sldMk cId="4204316194" sldId="332"/>
            <ac:spMk id="9" creationId="{40A25C31-CD6B-4A20-9019-D66FCA1F49FB}"/>
          </ac:spMkLst>
        </pc:spChg>
      </pc:sldChg>
    </pc:docChg>
  </pc:docChgLst>
  <pc:docChgLst>
    <pc:chgData name="Bosma, LC (Lisa)" userId="S::lc.bosma@dordrecht.nl::4cd20a3b-54e6-49da-a51d-2a2c01789191" providerId="AD" clId="Web-{E637BC7B-150D-4856-A6A7-45FB9F126E4F}"/>
    <pc:docChg chg="addSld delSld modSld modSection">
      <pc:chgData name="Bosma, LC (Lisa)" userId="S::lc.bosma@dordrecht.nl::4cd20a3b-54e6-49da-a51d-2a2c01789191" providerId="AD" clId="Web-{E637BC7B-150D-4856-A6A7-45FB9F126E4F}" dt="2021-05-25T07:43:49.833" v="110" actId="1076"/>
      <pc:docMkLst>
        <pc:docMk/>
      </pc:docMkLst>
      <pc:sldChg chg="del">
        <pc:chgData name="Bosma, LC (Lisa)" userId="S::lc.bosma@dordrecht.nl::4cd20a3b-54e6-49da-a51d-2a2c01789191" providerId="AD" clId="Web-{E637BC7B-150D-4856-A6A7-45FB9F126E4F}" dt="2021-05-25T07:36:43.323" v="0"/>
        <pc:sldMkLst>
          <pc:docMk/>
          <pc:sldMk cId="352340428" sldId="303"/>
        </pc:sldMkLst>
      </pc:sldChg>
      <pc:sldChg chg="del">
        <pc:chgData name="Bosma, LC (Lisa)" userId="S::lc.bosma@dordrecht.nl::4cd20a3b-54e6-49da-a51d-2a2c01789191" providerId="AD" clId="Web-{E637BC7B-150D-4856-A6A7-45FB9F126E4F}" dt="2021-05-25T07:36:44.855" v="1"/>
        <pc:sldMkLst>
          <pc:docMk/>
          <pc:sldMk cId="2866332033" sldId="322"/>
        </pc:sldMkLst>
      </pc:sldChg>
      <pc:sldChg chg="modSp add replId">
        <pc:chgData name="Bosma, LC (Lisa)" userId="S::lc.bosma@dordrecht.nl::4cd20a3b-54e6-49da-a51d-2a2c01789191" providerId="AD" clId="Web-{E637BC7B-150D-4856-A6A7-45FB9F126E4F}" dt="2021-05-25T07:38:22.966" v="98" actId="20577"/>
        <pc:sldMkLst>
          <pc:docMk/>
          <pc:sldMk cId="3268291353" sldId="326"/>
        </pc:sldMkLst>
        <pc:spChg chg="mod">
          <ac:chgData name="Bosma, LC (Lisa)" userId="S::lc.bosma@dordrecht.nl::4cd20a3b-54e6-49da-a51d-2a2c01789191" providerId="AD" clId="Web-{E637BC7B-150D-4856-A6A7-45FB9F126E4F}" dt="2021-05-25T07:38:22.966" v="98" actId="20577"/>
          <ac:spMkLst>
            <pc:docMk/>
            <pc:sldMk cId="3268291353" sldId="326"/>
            <ac:spMk id="9" creationId="{40A25C31-CD6B-4A20-9019-D66FCA1F49FB}"/>
          </ac:spMkLst>
        </pc:spChg>
        <pc:spChg chg="mod">
          <ac:chgData name="Bosma, LC (Lisa)" userId="S::lc.bosma@dordrecht.nl::4cd20a3b-54e6-49da-a51d-2a2c01789191" providerId="AD" clId="Web-{E637BC7B-150D-4856-A6A7-45FB9F126E4F}" dt="2021-05-25T07:37:03.918" v="14" actId="20577"/>
          <ac:spMkLst>
            <pc:docMk/>
            <pc:sldMk cId="3268291353" sldId="326"/>
            <ac:spMk id="13" creationId="{B3FA63E2-37B7-456B-BA7B-DFB9FF383056}"/>
          </ac:spMkLst>
        </pc:spChg>
      </pc:sldChg>
      <pc:sldChg chg="add replId">
        <pc:chgData name="Bosma, LC (Lisa)" userId="S::lc.bosma@dordrecht.nl::4cd20a3b-54e6-49da-a51d-2a2c01789191" providerId="AD" clId="Web-{E637BC7B-150D-4856-A6A7-45FB9F126E4F}" dt="2021-05-25T07:38:24.966" v="99"/>
        <pc:sldMkLst>
          <pc:docMk/>
          <pc:sldMk cId="863171738" sldId="327"/>
        </pc:sldMkLst>
      </pc:sldChg>
      <pc:sldChg chg="modSp">
        <pc:chgData name="Bosma, LC (Lisa)" userId="S::lc.bosma@dordrecht.nl::4cd20a3b-54e6-49da-a51d-2a2c01789191" providerId="AD" clId="Web-{E637BC7B-150D-4856-A6A7-45FB9F126E4F}" dt="2021-05-25T07:43:49.833" v="110" actId="1076"/>
        <pc:sldMkLst>
          <pc:docMk/>
          <pc:sldMk cId="2704861454" sldId="328"/>
        </pc:sldMkLst>
        <pc:spChg chg="mod">
          <ac:chgData name="Bosma, LC (Lisa)" userId="S::lc.bosma@dordrecht.nl::4cd20a3b-54e6-49da-a51d-2a2c01789191" providerId="AD" clId="Web-{E637BC7B-150D-4856-A6A7-45FB9F126E4F}" dt="2021-05-25T07:43:46.223" v="109" actId="20577"/>
          <ac:spMkLst>
            <pc:docMk/>
            <pc:sldMk cId="2704861454" sldId="328"/>
            <ac:spMk id="2" creationId="{15FEFCE0-B637-4BFB-B492-BEF83DCDCA71}"/>
          </ac:spMkLst>
        </pc:spChg>
        <pc:picChg chg="mod">
          <ac:chgData name="Bosma, LC (Lisa)" userId="S::lc.bosma@dordrecht.nl::4cd20a3b-54e6-49da-a51d-2a2c01789191" providerId="AD" clId="Web-{E637BC7B-150D-4856-A6A7-45FB9F126E4F}" dt="2021-05-25T07:43:27.738" v="100" actId="1076"/>
          <ac:picMkLst>
            <pc:docMk/>
            <pc:sldMk cId="2704861454" sldId="328"/>
            <ac:picMk id="4" creationId="{355496CA-B439-4709-8A22-665E977BC1F8}"/>
          </ac:picMkLst>
        </pc:picChg>
        <pc:picChg chg="mod">
          <ac:chgData name="Bosma, LC (Lisa)" userId="S::lc.bosma@dordrecht.nl::4cd20a3b-54e6-49da-a51d-2a2c01789191" providerId="AD" clId="Web-{E637BC7B-150D-4856-A6A7-45FB9F126E4F}" dt="2021-05-25T07:43:49.833" v="110" actId="1076"/>
          <ac:picMkLst>
            <pc:docMk/>
            <pc:sldMk cId="2704861454" sldId="328"/>
            <ac:picMk id="18" creationId="{1C6B8B80-3C69-4C85-BD22-795264066B2A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4396EE76-0A92-4422-9D3C-080EA1C35ECE}"/>
    <pc:docChg chg="modSld">
      <pc:chgData name="Marjo Potters" userId="S::m.potters_tele-bs.com#ext#@old.onmicrosoft.com::83c792f1-8e10-46eb-9d5e-f12296ae9b80" providerId="AD" clId="Web-{4396EE76-0A92-4422-9D3C-080EA1C35ECE}" dt="2021-04-28T17:25:55.485" v="36" actId="1076"/>
      <pc:docMkLst>
        <pc:docMk/>
      </pc:docMkLst>
      <pc:sldChg chg="modSp">
        <pc:chgData name="Marjo Potters" userId="S::m.potters_tele-bs.com#ext#@old.onmicrosoft.com::83c792f1-8e10-46eb-9d5e-f12296ae9b80" providerId="AD" clId="Web-{4396EE76-0A92-4422-9D3C-080EA1C35ECE}" dt="2021-04-28T17:25:55.485" v="36" actId="1076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5:55.485" v="36" actId="1076"/>
          <ac:spMkLst>
            <pc:docMk/>
            <pc:sldMk cId="3935919574" sldId="302"/>
            <ac:spMk id="2" creationId="{9E128E9B-0BCA-4476-BFAB-9BF7367F0D29}"/>
          </ac:spMkLst>
        </pc:spChg>
        <pc:picChg chg="mod">
          <ac:chgData name="Marjo Potters" userId="S::m.potters_tele-bs.com#ext#@old.onmicrosoft.com::83c792f1-8e10-46eb-9d5e-f12296ae9b80" providerId="AD" clId="Web-{4396EE76-0A92-4422-9D3C-080EA1C35ECE}" dt="2021-04-28T17:25:52.110" v="35" actId="1076"/>
          <ac:picMkLst>
            <pc:docMk/>
            <pc:sldMk cId="3935919574" sldId="302"/>
            <ac:picMk id="4" creationId="{B4EDA951-3BCA-4F3D-B2D7-06C822E6999B}"/>
          </ac:picMkLst>
        </pc:picChg>
      </pc:sldChg>
      <pc:sldChg chg="modSp">
        <pc:chgData name="Marjo Potters" userId="S::m.potters_tele-bs.com#ext#@old.onmicrosoft.com::83c792f1-8e10-46eb-9d5e-f12296ae9b80" providerId="AD" clId="Web-{4396EE76-0A92-4422-9D3C-080EA1C35ECE}" dt="2021-04-28T17:24:32.498" v="29" actId="1076"/>
        <pc:sldMkLst>
          <pc:docMk/>
          <pc:sldMk cId="855308663" sldId="309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4:32.498" v="29" actId="1076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Marjo Potters" userId="S::m.potters_tele-bs.com#ext#@old.onmicrosoft.com::83c792f1-8e10-46eb-9d5e-f12296ae9b80" providerId="AD" clId="Web-{4396EE76-0A92-4422-9D3C-080EA1C35ECE}" dt="2021-04-28T17:24:30.155" v="28" actId="1076"/>
          <ac:spMkLst>
            <pc:docMk/>
            <pc:sldMk cId="855308663" sldId="309"/>
            <ac:spMk id="13" creationId="{B3FA63E2-37B7-456B-BA7B-DFB9FF383056}"/>
          </ac:spMkLst>
        </pc:spChg>
      </pc:sldChg>
      <pc:sldChg chg="modSp">
        <pc:chgData name="Marjo Potters" userId="S::m.potters_tele-bs.com#ext#@old.onmicrosoft.com::83c792f1-8e10-46eb-9d5e-f12296ae9b80" providerId="AD" clId="Web-{4396EE76-0A92-4422-9D3C-080EA1C35ECE}" dt="2021-04-28T15:46:29.790" v="21" actId="20577"/>
        <pc:sldMkLst>
          <pc:docMk/>
          <pc:sldMk cId="701655322" sldId="313"/>
        </pc:sldMkLst>
        <pc:spChg chg="mod">
          <ac:chgData name="Marjo Potters" userId="S::m.potters_tele-bs.com#ext#@old.onmicrosoft.com::83c792f1-8e10-46eb-9d5e-f12296ae9b80" providerId="AD" clId="Web-{4396EE76-0A92-4422-9D3C-080EA1C35ECE}" dt="2021-04-28T15:46:29.790" v="21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4396EE76-0A92-4422-9D3C-080EA1C35ECE}" dt="2021-04-28T17:24:07.607" v="26" actId="1076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4:07.607" v="26" actId="1076"/>
          <ac:spMkLst>
            <pc:docMk/>
            <pc:sldMk cId="1142986477" sldId="316"/>
            <ac:spMk id="3" creationId="{9EC6270B-276E-4647-BA18-4C75181E5136}"/>
          </ac:spMkLst>
        </pc:spChg>
      </pc:sldChg>
      <pc:sldChg chg="modSp">
        <pc:chgData name="Marjo Potters" userId="S::m.potters_tele-bs.com#ext#@old.onmicrosoft.com::83c792f1-8e10-46eb-9d5e-f12296ae9b80" providerId="AD" clId="Web-{4396EE76-0A92-4422-9D3C-080EA1C35ECE}" dt="2021-04-28T17:25:27.203" v="34" actId="1076"/>
        <pc:sldMkLst>
          <pc:docMk/>
          <pc:sldMk cId="3659185253" sldId="317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5:23.797" v="33" actId="1076"/>
          <ac:spMkLst>
            <pc:docMk/>
            <pc:sldMk cId="3659185253" sldId="317"/>
            <ac:spMk id="2" creationId="{452D4DC5-2C7B-4063-BDA6-0903F4BBB974}"/>
          </ac:spMkLst>
        </pc:spChg>
        <pc:spChg chg="mod">
          <ac:chgData name="Marjo Potters" userId="S::m.potters_tele-bs.com#ext#@old.onmicrosoft.com::83c792f1-8e10-46eb-9d5e-f12296ae9b80" providerId="AD" clId="Web-{4396EE76-0A92-4422-9D3C-080EA1C35ECE}" dt="2021-04-28T17:25:27.203" v="34" actId="1076"/>
          <ac:spMkLst>
            <pc:docMk/>
            <pc:sldMk cId="3659185253" sldId="317"/>
            <ac:spMk id="3" creationId="{9EC6270B-276E-4647-BA18-4C75181E5136}"/>
          </ac:spMkLst>
        </pc:spChg>
      </pc:sldChg>
    </pc:docChg>
  </pc:docChgLst>
  <pc:docChgLst>
    <pc:chgData name="Marjo Potters" userId="753a50fb-891d-45f1-acd8-2c618b4b23bf" providerId="ADAL" clId="{1A83ED8E-E0C5-4CD7-B7E1-A9B366A5CA28}"/>
    <pc:docChg chg="undo custSel modSld">
      <pc:chgData name="Marjo Potters" userId="753a50fb-891d-45f1-acd8-2c618b4b23bf" providerId="ADAL" clId="{1A83ED8E-E0C5-4CD7-B7E1-A9B366A5CA28}" dt="2021-05-26T12:22:59.511" v="35" actId="6549"/>
      <pc:docMkLst>
        <pc:docMk/>
      </pc:docMkLst>
      <pc:sldChg chg="addSp modSp">
        <pc:chgData name="Marjo Potters" userId="753a50fb-891d-45f1-acd8-2c618b4b23bf" providerId="ADAL" clId="{1A83ED8E-E0C5-4CD7-B7E1-A9B366A5CA28}" dt="2021-05-26T12:09:59.834" v="6" actId="1076"/>
        <pc:sldMkLst>
          <pc:docMk/>
          <pc:sldMk cId="3935919574" sldId="302"/>
        </pc:sldMkLst>
        <pc:picChg chg="add mod">
          <ac:chgData name="Marjo Potters" userId="753a50fb-891d-45f1-acd8-2c618b4b23bf" providerId="ADAL" clId="{1A83ED8E-E0C5-4CD7-B7E1-A9B366A5CA28}" dt="2021-05-26T12:09:38.225" v="3" actId="1076"/>
          <ac:picMkLst>
            <pc:docMk/>
            <pc:sldMk cId="3935919574" sldId="302"/>
            <ac:picMk id="9" creationId="{B5D2370B-B20B-460E-834F-0B31F96E0446}"/>
          </ac:picMkLst>
        </pc:picChg>
        <pc:picChg chg="add mod">
          <ac:chgData name="Marjo Potters" userId="753a50fb-891d-45f1-acd8-2c618b4b23bf" providerId="ADAL" clId="{1A83ED8E-E0C5-4CD7-B7E1-A9B366A5CA28}" dt="2021-05-26T12:09:28.845" v="1" actId="1076"/>
          <ac:picMkLst>
            <pc:docMk/>
            <pc:sldMk cId="3935919574" sldId="302"/>
            <ac:picMk id="10" creationId="{DDF200F8-1B6D-4C26-92FD-90CD1A09C658}"/>
          </ac:picMkLst>
        </pc:picChg>
        <pc:picChg chg="add mod">
          <ac:chgData name="Marjo Potters" userId="753a50fb-891d-45f1-acd8-2c618b4b23bf" providerId="ADAL" clId="{1A83ED8E-E0C5-4CD7-B7E1-A9B366A5CA28}" dt="2021-05-26T12:09:28.845" v="1" actId="1076"/>
          <ac:picMkLst>
            <pc:docMk/>
            <pc:sldMk cId="3935919574" sldId="302"/>
            <ac:picMk id="11" creationId="{1C61068F-F7D4-4ABD-8720-B514C5676851}"/>
          </ac:picMkLst>
        </pc:picChg>
        <pc:picChg chg="add mod">
          <ac:chgData name="Marjo Potters" userId="753a50fb-891d-45f1-acd8-2c618b4b23bf" providerId="ADAL" clId="{1A83ED8E-E0C5-4CD7-B7E1-A9B366A5CA28}" dt="2021-05-26T12:09:33.642" v="2" actId="1076"/>
          <ac:picMkLst>
            <pc:docMk/>
            <pc:sldMk cId="3935919574" sldId="302"/>
            <ac:picMk id="12" creationId="{833787CC-3C5A-4AA2-AC3D-DE3FA16EFC2C}"/>
          </ac:picMkLst>
        </pc:picChg>
        <pc:picChg chg="add mod">
          <ac:chgData name="Marjo Potters" userId="753a50fb-891d-45f1-acd8-2c618b4b23bf" providerId="ADAL" clId="{1A83ED8E-E0C5-4CD7-B7E1-A9B366A5CA28}" dt="2021-05-26T12:09:22.361" v="0"/>
          <ac:picMkLst>
            <pc:docMk/>
            <pc:sldMk cId="3935919574" sldId="302"/>
            <ac:picMk id="14" creationId="{50E7EB27-BDF7-454A-B453-F7E0EC1FA9DC}"/>
          </ac:picMkLst>
        </pc:picChg>
        <pc:picChg chg="add mod">
          <ac:chgData name="Marjo Potters" userId="753a50fb-891d-45f1-acd8-2c618b4b23bf" providerId="ADAL" clId="{1A83ED8E-E0C5-4CD7-B7E1-A9B366A5CA28}" dt="2021-05-26T12:09:22.361" v="0"/>
          <ac:picMkLst>
            <pc:docMk/>
            <pc:sldMk cId="3935919574" sldId="302"/>
            <ac:picMk id="15" creationId="{BFE9F485-A5B9-406F-B260-DB16CF66773A}"/>
          </ac:picMkLst>
        </pc:picChg>
        <pc:picChg chg="add mod">
          <ac:chgData name="Marjo Potters" userId="753a50fb-891d-45f1-acd8-2c618b4b23bf" providerId="ADAL" clId="{1A83ED8E-E0C5-4CD7-B7E1-A9B366A5CA28}" dt="2021-05-26T12:09:33.642" v="2" actId="1076"/>
          <ac:picMkLst>
            <pc:docMk/>
            <pc:sldMk cId="3935919574" sldId="302"/>
            <ac:picMk id="16" creationId="{71537C37-35A1-4B50-A133-B6A0A126F37C}"/>
          </ac:picMkLst>
        </pc:picChg>
        <pc:picChg chg="add mod">
          <ac:chgData name="Marjo Potters" userId="753a50fb-891d-45f1-acd8-2c618b4b23bf" providerId="ADAL" clId="{1A83ED8E-E0C5-4CD7-B7E1-A9B366A5CA28}" dt="2021-05-26T12:09:33.642" v="2" actId="1076"/>
          <ac:picMkLst>
            <pc:docMk/>
            <pc:sldMk cId="3935919574" sldId="302"/>
            <ac:picMk id="17" creationId="{182D9D1D-027E-4B0C-837E-E491EB9A4357}"/>
          </ac:picMkLst>
        </pc:picChg>
        <pc:picChg chg="add mod">
          <ac:chgData name="Marjo Potters" userId="753a50fb-891d-45f1-acd8-2c618b4b23bf" providerId="ADAL" clId="{1A83ED8E-E0C5-4CD7-B7E1-A9B366A5CA28}" dt="2021-05-26T12:09:59.834" v="6" actId="1076"/>
          <ac:picMkLst>
            <pc:docMk/>
            <pc:sldMk cId="3935919574" sldId="302"/>
            <ac:picMk id="18" creationId="{A67A25A7-FAD6-4BD3-A657-27D9543698BF}"/>
          </ac:picMkLst>
        </pc:picChg>
        <pc:picChg chg="add mod">
          <ac:chgData name="Marjo Potters" userId="753a50fb-891d-45f1-acd8-2c618b4b23bf" providerId="ADAL" clId="{1A83ED8E-E0C5-4CD7-B7E1-A9B366A5CA28}" dt="2021-05-26T12:09:59.834" v="6" actId="1076"/>
          <ac:picMkLst>
            <pc:docMk/>
            <pc:sldMk cId="3935919574" sldId="302"/>
            <ac:picMk id="19" creationId="{829A35DE-C194-4431-8798-D91B07509B24}"/>
          </ac:picMkLst>
        </pc:picChg>
        <pc:picChg chg="add mod">
          <ac:chgData name="Marjo Potters" userId="753a50fb-891d-45f1-acd8-2c618b4b23bf" providerId="ADAL" clId="{1A83ED8E-E0C5-4CD7-B7E1-A9B366A5CA28}" dt="2021-05-26T12:09:38.225" v="3" actId="1076"/>
          <ac:picMkLst>
            <pc:docMk/>
            <pc:sldMk cId="3935919574" sldId="302"/>
            <ac:picMk id="20" creationId="{D695A267-A491-4A6B-977F-3F622567559C}"/>
          </ac:picMkLst>
        </pc:picChg>
      </pc:sldChg>
      <pc:sldChg chg="modSp mod">
        <pc:chgData name="Marjo Potters" userId="753a50fb-891d-45f1-acd8-2c618b4b23bf" providerId="ADAL" clId="{1A83ED8E-E0C5-4CD7-B7E1-A9B366A5CA28}" dt="2021-05-26T12:22:59.511" v="35" actId="6549"/>
        <pc:sldMkLst>
          <pc:docMk/>
          <pc:sldMk cId="2704861454" sldId="328"/>
        </pc:sldMkLst>
        <pc:spChg chg="mod">
          <ac:chgData name="Marjo Potters" userId="753a50fb-891d-45f1-acd8-2c618b4b23bf" providerId="ADAL" clId="{1A83ED8E-E0C5-4CD7-B7E1-A9B366A5CA28}" dt="2021-05-26T12:22:59.511" v="35" actId="6549"/>
          <ac:spMkLst>
            <pc:docMk/>
            <pc:sldMk cId="2704861454" sldId="328"/>
            <ac:spMk id="2" creationId="{15FEFCE0-B637-4BFB-B492-BEF83DCDCA71}"/>
          </ac:spMkLst>
        </pc:spChg>
        <pc:picChg chg="mod">
          <ac:chgData name="Marjo Potters" userId="753a50fb-891d-45f1-acd8-2c618b4b23bf" providerId="ADAL" clId="{1A83ED8E-E0C5-4CD7-B7E1-A9B366A5CA28}" dt="2021-05-26T12:22:57.951" v="34" actId="1076"/>
          <ac:picMkLst>
            <pc:docMk/>
            <pc:sldMk cId="2704861454" sldId="328"/>
            <ac:picMk id="3" creationId="{5B5DBF8E-EB66-4028-8D89-E7D89DB1BA7B}"/>
          </ac:picMkLst>
        </pc:picChg>
        <pc:picChg chg="mod">
          <ac:chgData name="Marjo Potters" userId="753a50fb-891d-45f1-acd8-2c618b4b23bf" providerId="ADAL" clId="{1A83ED8E-E0C5-4CD7-B7E1-A9B366A5CA28}" dt="2021-05-26T12:22:14.017" v="25" actId="1076"/>
          <ac:picMkLst>
            <pc:docMk/>
            <pc:sldMk cId="2704861454" sldId="328"/>
            <ac:picMk id="10" creationId="{DDF887F4-341B-42B8-B9D6-136314D4C4A6}"/>
          </ac:picMkLst>
        </pc:picChg>
        <pc:picChg chg="mod">
          <ac:chgData name="Marjo Potters" userId="753a50fb-891d-45f1-acd8-2c618b4b23bf" providerId="ADAL" clId="{1A83ED8E-E0C5-4CD7-B7E1-A9B366A5CA28}" dt="2021-05-26T12:22:15.523" v="26" actId="1076"/>
          <ac:picMkLst>
            <pc:docMk/>
            <pc:sldMk cId="2704861454" sldId="328"/>
            <ac:picMk id="17" creationId="{B4BE5224-C283-4018-A629-4D8AECFE4D72}"/>
          </ac:picMkLst>
        </pc:picChg>
        <pc:picChg chg="mod">
          <ac:chgData name="Marjo Potters" userId="753a50fb-891d-45f1-acd8-2c618b4b23bf" providerId="ADAL" clId="{1A83ED8E-E0C5-4CD7-B7E1-A9B366A5CA28}" dt="2021-05-26T12:22:20.601" v="28" actId="1076"/>
          <ac:picMkLst>
            <pc:docMk/>
            <pc:sldMk cId="2704861454" sldId="328"/>
            <ac:picMk id="18" creationId="{B5B0B65F-0BDB-496B-A46F-6650F418CA7D}"/>
          </ac:picMkLst>
        </pc:picChg>
        <pc:picChg chg="mod">
          <ac:chgData name="Marjo Potters" userId="753a50fb-891d-45f1-acd8-2c618b4b23bf" providerId="ADAL" clId="{1A83ED8E-E0C5-4CD7-B7E1-A9B366A5CA28}" dt="2021-05-26T12:22:18.684" v="27" actId="1076"/>
          <ac:picMkLst>
            <pc:docMk/>
            <pc:sldMk cId="2704861454" sldId="328"/>
            <ac:picMk id="20" creationId="{A1702704-7B84-4570-B258-01FB977014FA}"/>
          </ac:picMkLst>
        </pc:picChg>
        <pc:picChg chg="mod">
          <ac:chgData name="Marjo Potters" userId="753a50fb-891d-45f1-acd8-2c618b4b23bf" providerId="ADAL" clId="{1A83ED8E-E0C5-4CD7-B7E1-A9B366A5CA28}" dt="2021-05-26T12:22:25.691" v="29" actId="1076"/>
          <ac:picMkLst>
            <pc:docMk/>
            <pc:sldMk cId="2704861454" sldId="328"/>
            <ac:picMk id="21" creationId="{FC0EC21C-900F-45ED-870A-A92914B59A4A}"/>
          </ac:picMkLst>
        </pc:picChg>
        <pc:picChg chg="mod">
          <ac:chgData name="Marjo Potters" userId="753a50fb-891d-45f1-acd8-2c618b4b23bf" providerId="ADAL" clId="{1A83ED8E-E0C5-4CD7-B7E1-A9B366A5CA28}" dt="2021-05-26T12:22:28.457" v="30" actId="1076"/>
          <ac:picMkLst>
            <pc:docMk/>
            <pc:sldMk cId="2704861454" sldId="328"/>
            <ac:picMk id="26" creationId="{BD557CA2-C320-4B9A-B68E-11A5E96FC660}"/>
          </ac:picMkLst>
        </pc:picChg>
      </pc:sldChg>
    </pc:docChg>
  </pc:docChgLst>
  <pc:docChgLst>
    <pc:chgData name="Berckel, A van (Anja)" userId="S::a.van.berckel@drechtsteden.nl::aaf0b89e-d416-43b9-a9c7-53a8d9da32cc" providerId="AD" clId="Web-{0035679D-7C5B-495B-B93D-3EC9BE3F28BD}"/>
    <pc:docChg chg="modSld">
      <pc:chgData name="Berckel, A van (Anja)" userId="S::a.van.berckel@drechtsteden.nl::aaf0b89e-d416-43b9-a9c7-53a8d9da32cc" providerId="AD" clId="Web-{0035679D-7C5B-495B-B93D-3EC9BE3F28BD}" dt="2021-05-26T16:00:26.943" v="3" actId="14100"/>
      <pc:docMkLst>
        <pc:docMk/>
      </pc:docMkLst>
      <pc:sldChg chg="addSp modSp">
        <pc:chgData name="Berckel, A van (Anja)" userId="S::a.van.berckel@drechtsteden.nl::aaf0b89e-d416-43b9-a9c7-53a8d9da32cc" providerId="AD" clId="Web-{0035679D-7C5B-495B-B93D-3EC9BE3F28BD}" dt="2021-05-26T16:00:26.943" v="3" actId="14100"/>
        <pc:sldMkLst>
          <pc:docMk/>
          <pc:sldMk cId="4203106272" sldId="318"/>
        </pc:sldMkLst>
        <pc:picChg chg="add mod">
          <ac:chgData name="Berckel, A van (Anja)" userId="S::a.van.berckel@drechtsteden.nl::aaf0b89e-d416-43b9-a9c7-53a8d9da32cc" providerId="AD" clId="Web-{0035679D-7C5B-495B-B93D-3EC9BE3F28BD}" dt="2021-05-26T16:00:26.943" v="3" actId="14100"/>
          <ac:picMkLst>
            <pc:docMk/>
            <pc:sldMk cId="4203106272" sldId="318"/>
            <ac:picMk id="3" creationId="{61B036E6-0ACE-42AB-A00D-B956AAACA37B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6C315450-FBBF-4822-9962-27F4248FF218}"/>
    <pc:docChg chg="addSld delSld modSld">
      <pc:chgData name="Pascal Bongers" userId="S::p.bongers_nijmegen.nl#ext#@old.onmicrosoft.com::fe354192-ab8c-4adc-9e2e-e8730dd707b3" providerId="AD" clId="Web-{6C315450-FBBF-4822-9962-27F4248FF218}" dt="2021-04-26T08:18:18.326" v="35" actId="20577"/>
      <pc:docMkLst>
        <pc:docMk/>
      </pc:docMkLst>
      <pc:sldChg chg="del">
        <pc:chgData name="Pascal Bongers" userId="S::p.bongers_nijmegen.nl#ext#@old.onmicrosoft.com::fe354192-ab8c-4adc-9e2e-e8730dd707b3" providerId="AD" clId="Web-{6C315450-FBBF-4822-9962-27F4248FF218}" dt="2021-04-26T08:17:08.681" v="6"/>
        <pc:sldMkLst>
          <pc:docMk/>
          <pc:sldMk cId="4294801366" sldId="256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3.994" v="0"/>
        <pc:sldMkLst>
          <pc:docMk/>
          <pc:sldMk cId="1946705255" sldId="310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040" v="1"/>
        <pc:sldMkLst>
          <pc:docMk/>
          <pc:sldMk cId="3541910251" sldId="311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087" v="2"/>
        <pc:sldMkLst>
          <pc:docMk/>
          <pc:sldMk cId="1552856824" sldId="312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165" v="3"/>
        <pc:sldMkLst>
          <pc:docMk/>
          <pc:sldMk cId="701655322" sldId="313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197" v="4"/>
        <pc:sldMkLst>
          <pc:docMk/>
          <pc:sldMk cId="2056160154" sldId="314"/>
        </pc:sldMkLst>
      </pc:sldChg>
      <pc:sldChg chg="modSp add">
        <pc:chgData name="Pascal Bongers" userId="S::p.bongers_nijmegen.nl#ext#@old.onmicrosoft.com::fe354192-ab8c-4adc-9e2e-e8730dd707b3" providerId="AD" clId="Web-{6C315450-FBBF-4822-9962-27F4248FF218}" dt="2021-04-26T08:18:18.326" v="35" actId="20577"/>
        <pc:sldMkLst>
          <pc:docMk/>
          <pc:sldMk cId="2987765022" sldId="315"/>
        </pc:sldMkLst>
        <pc:spChg chg="mod">
          <ac:chgData name="Pascal Bongers" userId="S::p.bongers_nijmegen.nl#ext#@old.onmicrosoft.com::fe354192-ab8c-4adc-9e2e-e8730dd707b3" providerId="AD" clId="Web-{6C315450-FBBF-4822-9962-27F4248FF218}" dt="2021-04-26T08:18:18.326" v="35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Bosma, LC (Lisa)" userId="S::lc.bosma@dordrecht.nl::4cd20a3b-54e6-49da-a51d-2a2c01789191" providerId="AD" clId="Web-{A3E2A656-7CF0-4007-B810-8384AF762B5E}"/>
    <pc:docChg chg="addSld modSld modSection">
      <pc:chgData name="Bosma, LC (Lisa)" userId="S::lc.bosma@dordrecht.nl::4cd20a3b-54e6-49da-a51d-2a2c01789191" providerId="AD" clId="Web-{A3E2A656-7CF0-4007-B810-8384AF762B5E}" dt="2021-04-28T10:38:15.434" v="76" actId="14100"/>
      <pc:docMkLst>
        <pc:docMk/>
      </pc:docMkLst>
      <pc:sldChg chg="addSp delSp modSp">
        <pc:chgData name="Bosma, LC (Lisa)" userId="S::lc.bosma@dordrecht.nl::4cd20a3b-54e6-49da-a51d-2a2c01789191" providerId="AD" clId="Web-{A3E2A656-7CF0-4007-B810-8384AF762B5E}" dt="2021-04-28T10:30:10.612" v="49" actId="1076"/>
        <pc:sldMkLst>
          <pc:docMk/>
          <pc:sldMk cId="352340428" sldId="303"/>
        </pc:sldMkLst>
        <pc:spChg chg="add mod">
          <ac:chgData name="Bosma, LC (Lisa)" userId="S::lc.bosma@dordrecht.nl::4cd20a3b-54e6-49da-a51d-2a2c01789191" providerId="AD" clId="Web-{A3E2A656-7CF0-4007-B810-8384AF762B5E}" dt="2021-04-28T10:23:46.808" v="31"/>
          <ac:spMkLst>
            <pc:docMk/>
            <pc:sldMk cId="352340428" sldId="303"/>
            <ac:spMk id="3" creationId="{0B9F39B5-D57A-45DD-AD59-83378F0F17F1}"/>
          </ac:spMkLst>
        </pc:spChg>
        <pc:spChg chg="del">
          <ac:chgData name="Bosma, LC (Lisa)" userId="S::lc.bosma@dordrecht.nl::4cd20a3b-54e6-49da-a51d-2a2c01789191" providerId="AD" clId="Web-{A3E2A656-7CF0-4007-B810-8384AF762B5E}" dt="2021-04-28T10:18:40.208" v="19"/>
          <ac:spMkLst>
            <pc:docMk/>
            <pc:sldMk cId="352340428" sldId="303"/>
            <ac:spMk id="9" creationId="{40A25C31-CD6B-4A20-9019-D66FCA1F49FB}"/>
          </ac:spMkLst>
        </pc:spChg>
        <pc:spChg chg="mod">
          <ac:chgData name="Bosma, LC (Lisa)" userId="S::lc.bosma@dordrecht.nl::4cd20a3b-54e6-49da-a51d-2a2c01789191" providerId="AD" clId="Web-{A3E2A656-7CF0-4007-B810-8384AF762B5E}" dt="2021-04-28T10:30:10.612" v="49" actId="1076"/>
          <ac:spMkLst>
            <pc:docMk/>
            <pc:sldMk cId="352340428" sldId="303"/>
            <ac:spMk id="13" creationId="{B3FA63E2-37B7-456B-BA7B-DFB9FF383056}"/>
          </ac:spMkLst>
        </pc:spChg>
        <pc:picChg chg="add del mod">
          <ac:chgData name="Bosma, LC (Lisa)" userId="S::lc.bosma@dordrecht.nl::4cd20a3b-54e6-49da-a51d-2a2c01789191" providerId="AD" clId="Web-{A3E2A656-7CF0-4007-B810-8384AF762B5E}" dt="2021-04-28T10:23:46.308" v="29"/>
          <ac:picMkLst>
            <pc:docMk/>
            <pc:sldMk cId="352340428" sldId="303"/>
            <ac:picMk id="2" creationId="{83481663-8C6C-4448-9BB2-50FD151D3E56}"/>
          </ac:picMkLst>
        </pc:picChg>
        <pc:picChg chg="add mod">
          <ac:chgData name="Bosma, LC (Lisa)" userId="S::lc.bosma@dordrecht.nl::4cd20a3b-54e6-49da-a51d-2a2c01789191" providerId="AD" clId="Web-{A3E2A656-7CF0-4007-B810-8384AF762B5E}" dt="2021-04-28T10:23:54.089" v="35" actId="1076"/>
          <ac:picMkLst>
            <pc:docMk/>
            <pc:sldMk cId="352340428" sldId="303"/>
            <ac:picMk id="4" creationId="{7687FBAE-E24F-41CF-98DB-101667793774}"/>
          </ac:picMkLst>
        </pc:picChg>
      </pc:sldChg>
      <pc:sldChg chg="addSp delSp modSp add replId">
        <pc:chgData name="Bosma, LC (Lisa)" userId="S::lc.bosma@dordrecht.nl::4cd20a3b-54e6-49da-a51d-2a2c01789191" providerId="AD" clId="Web-{A3E2A656-7CF0-4007-B810-8384AF762B5E}" dt="2021-04-28T10:38:15.434" v="76" actId="14100"/>
        <pc:sldMkLst>
          <pc:docMk/>
          <pc:sldMk cId="2866332033" sldId="322"/>
        </pc:sldMkLst>
        <pc:spChg chg="add mod">
          <ac:chgData name="Bosma, LC (Lisa)" userId="S::lc.bosma@dordrecht.nl::4cd20a3b-54e6-49da-a51d-2a2c01789191" providerId="AD" clId="Web-{A3E2A656-7CF0-4007-B810-8384AF762B5E}" dt="2021-04-28T10:30:22.941" v="62"/>
          <ac:spMkLst>
            <pc:docMk/>
            <pc:sldMk cId="2866332033" sldId="322"/>
            <ac:spMk id="3" creationId="{C59552EC-C501-43DD-ABE3-1B3716CB3BD8}"/>
          </ac:spMkLst>
        </pc:spChg>
        <pc:spChg chg="add mod">
          <ac:chgData name="Bosma, LC (Lisa)" userId="S::lc.bosma@dordrecht.nl::4cd20a3b-54e6-49da-a51d-2a2c01789191" providerId="AD" clId="Web-{A3E2A656-7CF0-4007-B810-8384AF762B5E}" dt="2021-04-28T10:37:49.106" v="69"/>
          <ac:spMkLst>
            <pc:docMk/>
            <pc:sldMk cId="2866332033" sldId="322"/>
            <ac:spMk id="6" creationId="{73D2A6D1-F666-4987-A8FA-0D0C17F70CFC}"/>
          </ac:spMkLst>
        </pc:spChg>
        <pc:spChg chg="mod">
          <ac:chgData name="Bosma, LC (Lisa)" userId="S::lc.bosma@dordrecht.nl::4cd20a3b-54e6-49da-a51d-2a2c01789191" providerId="AD" clId="Web-{A3E2A656-7CF0-4007-B810-8384AF762B5E}" dt="2021-04-28T10:30:21.644" v="60" actId="1076"/>
          <ac:spMkLst>
            <pc:docMk/>
            <pc:sldMk cId="2866332033" sldId="322"/>
            <ac:spMk id="13" creationId="{B3FA63E2-37B7-456B-BA7B-DFB9FF383056}"/>
          </ac:spMkLst>
        </pc:spChg>
        <pc:picChg chg="del">
          <ac:chgData name="Bosma, LC (Lisa)" userId="S::lc.bosma@dordrecht.nl::4cd20a3b-54e6-49da-a51d-2a2c01789191" providerId="AD" clId="Web-{A3E2A656-7CF0-4007-B810-8384AF762B5E}" dt="2021-04-28T10:19:28.584" v="28"/>
          <ac:picMkLst>
            <pc:docMk/>
            <pc:sldMk cId="2866332033" sldId="322"/>
            <ac:picMk id="2" creationId="{83481663-8C6C-4448-9BB2-50FD151D3E56}"/>
          </ac:picMkLst>
        </pc:picChg>
        <pc:picChg chg="add del mod">
          <ac:chgData name="Bosma, LC (Lisa)" userId="S::lc.bosma@dordrecht.nl::4cd20a3b-54e6-49da-a51d-2a2c01789191" providerId="AD" clId="Web-{A3E2A656-7CF0-4007-B810-8384AF762B5E}" dt="2021-04-28T10:37:51.293" v="71"/>
          <ac:picMkLst>
            <pc:docMk/>
            <pc:sldMk cId="2866332033" sldId="322"/>
            <ac:picMk id="4" creationId="{1F6EEEDE-29DD-4CF6-B6C0-2EA7BF6F0F87}"/>
          </ac:picMkLst>
        </pc:picChg>
        <pc:picChg chg="add mod">
          <ac:chgData name="Bosma, LC (Lisa)" userId="S::lc.bosma@dordrecht.nl::4cd20a3b-54e6-49da-a51d-2a2c01789191" providerId="AD" clId="Web-{A3E2A656-7CF0-4007-B810-8384AF762B5E}" dt="2021-04-28T10:38:15.434" v="76" actId="14100"/>
          <ac:picMkLst>
            <pc:docMk/>
            <pc:sldMk cId="2866332033" sldId="322"/>
            <ac:picMk id="9" creationId="{1DED9A9C-2149-4938-8C7E-C4733F036BB1}"/>
          </ac:picMkLst>
        </pc:picChg>
      </pc:sldChg>
    </pc:docChg>
  </pc:docChgLst>
  <pc:docChgLst>
    <pc:chgData name="Berckel, A van (Anja)" userId="S::a.van.berckel@drechtsteden.nl::aaf0b89e-d416-43b9-a9c7-53a8d9da32cc" providerId="AD" clId="Web-{43D694CB-1619-41EA-96E2-B2459BDCE905}"/>
    <pc:docChg chg="modSld">
      <pc:chgData name="Berckel, A van (Anja)" userId="S::a.van.berckel@drechtsteden.nl::aaf0b89e-d416-43b9-a9c7-53a8d9da32cc" providerId="AD" clId="Web-{43D694CB-1619-41EA-96E2-B2459BDCE905}" dt="2021-04-26T11:35:29.156" v="109"/>
      <pc:docMkLst>
        <pc:docMk/>
      </pc:docMkLst>
      <pc:sldChg chg="modSp modNotes">
        <pc:chgData name="Berckel, A van (Anja)" userId="S::a.van.berckel@drechtsteden.nl::aaf0b89e-d416-43b9-a9c7-53a8d9da32cc" providerId="AD" clId="Web-{43D694CB-1619-41EA-96E2-B2459BDCE905}" dt="2021-04-26T11:35:29.156" v="109"/>
        <pc:sldMkLst>
          <pc:docMk/>
          <pc:sldMk cId="2374477490" sldId="301"/>
        </pc:sldMkLst>
        <pc:graphicFrameChg chg="mod modGraphic">
          <ac:chgData name="Berckel, A van (Anja)" userId="S::a.van.berckel@drechtsteden.nl::aaf0b89e-d416-43b9-a9c7-53a8d9da32cc" providerId="AD" clId="Web-{43D694CB-1619-41EA-96E2-B2459BDCE905}" dt="2021-04-26T11:22:13.089" v="37"/>
          <ac:graphicFrameMkLst>
            <pc:docMk/>
            <pc:sldMk cId="2374477490" sldId="301"/>
            <ac:graphicFrameMk id="5" creationId="{9BA63656-F79E-4618-BAA6-5939570FDA4E}"/>
          </ac:graphicFrameMkLst>
        </pc:graphicFrameChg>
      </pc:sldChg>
    </pc:docChg>
  </pc:docChgLst>
  <pc:docChgLst>
    <pc:chgData name="Pascal Bongers" userId="S::p.bongers_nijmegen.nl#ext#@old.onmicrosoft.com::fe354192-ab8c-4adc-9e2e-e8730dd707b3" providerId="AD" clId="Web-{1E9C6EEA-F36C-4D2D-9226-092FA6D0A87D}"/>
    <pc:docChg chg="addSld modSld">
      <pc:chgData name="Pascal Bongers" userId="S::p.bongers_nijmegen.nl#ext#@old.onmicrosoft.com::fe354192-ab8c-4adc-9e2e-e8730dd707b3" providerId="AD" clId="Web-{1E9C6EEA-F36C-4D2D-9226-092FA6D0A87D}" dt="2021-04-26T08:20:48.127" v="23" actId="20577"/>
      <pc:docMkLst>
        <pc:docMk/>
      </pc:docMkLst>
      <pc:sldChg chg="modSp">
        <pc:chgData name="Pascal Bongers" userId="S::p.bongers_nijmegen.nl#ext#@old.onmicrosoft.com::fe354192-ab8c-4adc-9e2e-e8730dd707b3" providerId="AD" clId="Web-{1E9C6EEA-F36C-4D2D-9226-092FA6D0A87D}" dt="2021-04-26T08:20:48.127" v="23" actId="20577"/>
        <pc:sldMkLst>
          <pc:docMk/>
          <pc:sldMk cId="701655322" sldId="313"/>
        </pc:sldMkLst>
        <pc:spChg chg="mod">
          <ac:chgData name="Pascal Bongers" userId="S::p.bongers_nijmegen.nl#ext#@old.onmicrosoft.com::fe354192-ab8c-4adc-9e2e-e8730dd707b3" providerId="AD" clId="Web-{1E9C6EEA-F36C-4D2D-9226-092FA6D0A87D}" dt="2021-04-26T08:20:48.127" v="23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add">
        <pc:chgData name="Pascal Bongers" userId="S::p.bongers_nijmegen.nl#ext#@old.onmicrosoft.com::fe354192-ab8c-4adc-9e2e-e8730dd707b3" providerId="AD" clId="Web-{1E9C6EEA-F36C-4D2D-9226-092FA6D0A87D}" dt="2021-04-26T08:19:23.938" v="0"/>
        <pc:sldMkLst>
          <pc:docMk/>
          <pc:sldMk cId="1142986477" sldId="316"/>
        </pc:sldMkLst>
      </pc:sldChg>
      <pc:sldChg chg="add">
        <pc:chgData name="Pascal Bongers" userId="S::p.bongers_nijmegen.nl#ext#@old.onmicrosoft.com::fe354192-ab8c-4adc-9e2e-e8730dd707b3" providerId="AD" clId="Web-{1E9C6EEA-F36C-4D2D-9226-092FA6D0A87D}" dt="2021-04-26T08:19:24.016" v="1"/>
        <pc:sldMkLst>
          <pc:docMk/>
          <pc:sldMk cId="3659185253" sldId="317"/>
        </pc:sldMkLst>
      </pc:sldChg>
    </pc:docChg>
  </pc:docChgLst>
  <pc:docChgLst>
    <pc:chgData name="Henk Dieter Oordt" userId="S::henkdieter_tweedegolf.com#ext#@old.onmicrosoft.com::d4561e04-3d32-41d8-a2a8-87baf4e07996" providerId="AD" clId="Web-{1457177B-273D-4CA0-8920-CDE6FFE64691}"/>
    <pc:docChg chg="delSld modSection">
      <pc:chgData name="Henk Dieter Oordt" userId="S::henkdieter_tweedegolf.com#ext#@old.onmicrosoft.com::d4561e04-3d32-41d8-a2a8-87baf4e07996" providerId="AD" clId="Web-{1457177B-273D-4CA0-8920-CDE6FFE64691}" dt="2021-05-26T10:44:16.384" v="1"/>
      <pc:docMkLst>
        <pc:docMk/>
      </pc:docMkLst>
      <pc:sldChg chg="del">
        <pc:chgData name="Henk Dieter Oordt" userId="S::henkdieter_tweedegolf.com#ext#@old.onmicrosoft.com::d4561e04-3d32-41d8-a2a8-87baf4e07996" providerId="AD" clId="Web-{1457177B-273D-4CA0-8920-CDE6FFE64691}" dt="2021-05-26T10:44:16.384" v="0"/>
        <pc:sldMkLst>
          <pc:docMk/>
          <pc:sldMk cId="3836456955" sldId="324"/>
        </pc:sldMkLst>
      </pc:sldChg>
      <pc:sldChg chg="del">
        <pc:chgData name="Henk Dieter Oordt" userId="S::henkdieter_tweedegolf.com#ext#@old.onmicrosoft.com::d4561e04-3d32-41d8-a2a8-87baf4e07996" providerId="AD" clId="Web-{1457177B-273D-4CA0-8920-CDE6FFE64691}" dt="2021-05-26T10:44:16.384" v="1"/>
        <pc:sldMkLst>
          <pc:docMk/>
          <pc:sldMk cId="3631293008" sldId="325"/>
        </pc:sldMkLst>
      </pc:sldChg>
    </pc:docChg>
  </pc:docChgLst>
  <pc:docChgLst>
    <pc:chgData name="Marjo Potters" userId="S::m.potters_tele-bs.com#ext#@old.onmicrosoft.com::83c792f1-8e10-46eb-9d5e-f12296ae9b80" providerId="AD" clId="Web-{348C5B14-306D-4BBD-B21E-9595492C8B04}"/>
    <pc:docChg chg="modSld">
      <pc:chgData name="Marjo Potters" userId="S::m.potters_tele-bs.com#ext#@old.onmicrosoft.com::83c792f1-8e10-46eb-9d5e-f12296ae9b80" providerId="AD" clId="Web-{348C5B14-306D-4BBD-B21E-9595492C8B04}" dt="2021-05-26T12:58:11.656" v="13" actId="20577"/>
      <pc:docMkLst>
        <pc:docMk/>
      </pc:docMkLst>
      <pc:sldChg chg="modSp">
        <pc:chgData name="Marjo Potters" userId="S::m.potters_tele-bs.com#ext#@old.onmicrosoft.com::83c792f1-8e10-46eb-9d5e-f12296ae9b80" providerId="AD" clId="Web-{348C5B14-306D-4BBD-B21E-9595492C8B04}" dt="2021-05-26T12:58:11.656" v="13" actId="20577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348C5B14-306D-4BBD-B21E-9595492C8B04}" dt="2021-05-26T12:58:11.656" v="13" actId="20577"/>
          <ac:spMkLst>
            <pc:docMk/>
            <pc:sldMk cId="1142986477" sldId="316"/>
            <ac:spMk id="3" creationId="{9EC6270B-276E-4647-BA18-4C75181E5136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B289FF8E-ED37-43BF-9EE9-C0951911FA24}"/>
    <pc:docChg chg="sldOrd modSection">
      <pc:chgData name="Marjo Potters" userId="S::m.potters_tele-bs.com#ext#@old.onmicrosoft.com::83c792f1-8e10-46eb-9d5e-f12296ae9b80" providerId="AD" clId="Web-{B289FF8E-ED37-43BF-9EE9-C0951911FA24}" dt="2021-05-25T10:08:03.977" v="0"/>
      <pc:docMkLst>
        <pc:docMk/>
      </pc:docMkLst>
      <pc:sldChg chg="ord">
        <pc:chgData name="Marjo Potters" userId="S::m.potters_tele-bs.com#ext#@old.onmicrosoft.com::83c792f1-8e10-46eb-9d5e-f12296ae9b80" providerId="AD" clId="Web-{B289FF8E-ED37-43BF-9EE9-C0951911FA24}" dt="2021-05-25T10:08:03.977" v="0"/>
        <pc:sldMkLst>
          <pc:docMk/>
          <pc:sldMk cId="3935919574" sldId="302"/>
        </pc:sldMkLst>
      </pc:sldChg>
    </pc:docChg>
  </pc:docChgLst>
  <pc:docChgLst>
    <pc:chgData name="Marjo Potters" userId="S::m.potters_tele-bs.com#ext#@old.onmicrosoft.com::83c792f1-8e10-46eb-9d5e-f12296ae9b80" providerId="AD" clId="Web-{4B73958A-1CE3-4BBF-8607-9D999320683D}"/>
    <pc:docChg chg="modSld">
      <pc:chgData name="Marjo Potters" userId="S::m.potters_tele-bs.com#ext#@old.onmicrosoft.com::83c792f1-8e10-46eb-9d5e-f12296ae9b80" providerId="AD" clId="Web-{4B73958A-1CE3-4BBF-8607-9D999320683D}" dt="2021-05-26T12:15:55.597" v="38" actId="1076"/>
      <pc:docMkLst>
        <pc:docMk/>
      </pc:docMkLst>
      <pc:sldChg chg="addSp delSp modSp">
        <pc:chgData name="Marjo Potters" userId="S::m.potters_tele-bs.com#ext#@old.onmicrosoft.com::83c792f1-8e10-46eb-9d5e-f12296ae9b80" providerId="AD" clId="Web-{4B73958A-1CE3-4BBF-8607-9D999320683D}" dt="2021-05-26T12:15:55.597" v="38" actId="1076"/>
        <pc:sldMkLst>
          <pc:docMk/>
          <pc:sldMk cId="2704861454" sldId="328"/>
        </pc:sldMkLst>
        <pc:spChg chg="mod">
          <ac:chgData name="Marjo Potters" userId="S::m.potters_tele-bs.com#ext#@old.onmicrosoft.com::83c792f1-8e10-46eb-9d5e-f12296ae9b80" providerId="AD" clId="Web-{4B73958A-1CE3-4BBF-8607-9D999320683D}" dt="2021-05-26T12:15:27.237" v="36" actId="20577"/>
          <ac:spMkLst>
            <pc:docMk/>
            <pc:sldMk cId="2704861454" sldId="328"/>
            <ac:spMk id="2" creationId="{15FEFCE0-B637-4BFB-B492-BEF83DCDCA71}"/>
          </ac:spMkLst>
        </pc:spChg>
        <pc:picChg chg="mod">
          <ac:chgData name="Marjo Potters" userId="S::m.potters_tele-bs.com#ext#@old.onmicrosoft.com::83c792f1-8e10-46eb-9d5e-f12296ae9b80" providerId="AD" clId="Web-{4B73958A-1CE3-4BBF-8607-9D999320683D}" dt="2021-05-26T12:13:51.485" v="21" actId="1076"/>
          <ac:picMkLst>
            <pc:docMk/>
            <pc:sldMk cId="2704861454" sldId="328"/>
            <ac:picMk id="3" creationId="{5B5DBF8E-EB66-4028-8D89-E7D89DB1BA7B}"/>
          </ac:picMkLst>
        </pc:picChg>
        <pc:picChg chg="del">
          <ac:chgData name="Marjo Potters" userId="S::m.potters_tele-bs.com#ext#@old.onmicrosoft.com::83c792f1-8e10-46eb-9d5e-f12296ae9b80" providerId="AD" clId="Web-{4B73958A-1CE3-4BBF-8607-9D999320683D}" dt="2021-05-26T12:10:58.309" v="0"/>
          <ac:picMkLst>
            <pc:docMk/>
            <pc:sldMk cId="2704861454" sldId="328"/>
            <ac:picMk id="4" creationId="{355496CA-B439-4709-8A22-665E977BC1F8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4:56.721" v="33" actId="1076"/>
          <ac:picMkLst>
            <pc:docMk/>
            <pc:sldMk cId="2704861454" sldId="328"/>
            <ac:picMk id="10" creationId="{DDF887F4-341B-42B8-B9D6-136314D4C4A6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3:23.562" v="13" actId="1076"/>
          <ac:picMkLst>
            <pc:docMk/>
            <pc:sldMk cId="2704861454" sldId="328"/>
            <ac:picMk id="12" creationId="{EDB14098-33D9-437B-B0B7-9889C136317D}"/>
          </ac:picMkLst>
        </pc:picChg>
        <pc:picChg chg="add mod">
          <ac:chgData name="Marjo Potters" userId="S::m.potters_tele-bs.com#ext#@old.onmicrosoft.com::83c792f1-8e10-46eb-9d5e-f12296ae9b80" providerId="AD" clId="Web-{4B73958A-1CE3-4BBF-8607-9D999320683D}" dt="2021-05-26T12:15:55.597" v="38" actId="1076"/>
          <ac:picMkLst>
            <pc:docMk/>
            <pc:sldMk cId="2704861454" sldId="328"/>
            <ac:picMk id="17" creationId="{B4BE5224-C283-4018-A629-4D8AECFE4D72}"/>
          </ac:picMkLst>
        </pc:picChg>
        <pc:picChg chg="add mod">
          <ac:chgData name="Marjo Potters" userId="S::m.potters_tele-bs.com#ext#@old.onmicrosoft.com::83c792f1-8e10-46eb-9d5e-f12296ae9b80" providerId="AD" clId="Web-{4B73958A-1CE3-4BBF-8607-9D999320683D}" dt="2021-05-26T12:14:13.642" v="24" actId="1076"/>
          <ac:picMkLst>
            <pc:docMk/>
            <pc:sldMk cId="2704861454" sldId="328"/>
            <ac:picMk id="18" creationId="{B5B0B65F-0BDB-496B-A46F-6650F418CA7D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3:43.063" v="19" actId="1076"/>
          <ac:picMkLst>
            <pc:docMk/>
            <pc:sldMk cId="2704861454" sldId="328"/>
            <ac:picMk id="20" creationId="{A1702704-7B84-4570-B258-01FB977014FA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3:46" v="20" actId="1076"/>
          <ac:picMkLst>
            <pc:docMk/>
            <pc:sldMk cId="2704861454" sldId="328"/>
            <ac:picMk id="21" creationId="{FC0EC21C-900F-45ED-870A-A92914B59A4A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4:20.314" v="25" actId="1076"/>
          <ac:picMkLst>
            <pc:docMk/>
            <pc:sldMk cId="2704861454" sldId="328"/>
            <ac:picMk id="22" creationId="{068FCAB1-4BE7-4181-9B50-C4D67D37A807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4:33.236" v="26" actId="1076"/>
          <ac:picMkLst>
            <pc:docMk/>
            <pc:sldMk cId="2704861454" sldId="328"/>
            <ac:picMk id="23" creationId="{79A7D0AB-3F40-4B8F-BBCA-FD855CD2AB02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3:35.734" v="17" actId="1076"/>
          <ac:picMkLst>
            <pc:docMk/>
            <pc:sldMk cId="2704861454" sldId="328"/>
            <ac:picMk id="24" creationId="{5CCEBD7E-EAE2-4D7B-89F6-94A151F2AD6E}"/>
          </ac:picMkLst>
        </pc:picChg>
        <pc:picChg chg="mod">
          <ac:chgData name="Marjo Potters" userId="S::m.potters_tele-bs.com#ext#@old.onmicrosoft.com::83c792f1-8e10-46eb-9d5e-f12296ae9b80" providerId="AD" clId="Web-{4B73958A-1CE3-4BBF-8607-9D999320683D}" dt="2021-05-26T12:13:56.188" v="22" actId="1076"/>
          <ac:picMkLst>
            <pc:docMk/>
            <pc:sldMk cId="2704861454" sldId="328"/>
            <ac:picMk id="26" creationId="{BD557CA2-C320-4B9A-B68E-11A5E96FC660}"/>
          </ac:picMkLst>
        </pc:picChg>
      </pc:sldChg>
    </pc:docChg>
  </pc:docChgLst>
  <pc:docChgLst>
    <pc:chgData name="Henk Dieter Oordt" userId="S::henkdieter_tweedegolf.com#ext#@old.onmicrosoft.com::d4561e04-3d32-41d8-a2a8-87baf4e07996" providerId="AD" clId="Web-{FC38C112-98AE-4399-8B02-07FA649D6571}"/>
    <pc:docChg chg="modSld">
      <pc:chgData name="Henk Dieter Oordt" userId="S::henkdieter_tweedegolf.com#ext#@old.onmicrosoft.com::d4561e04-3d32-41d8-a2a8-87baf4e07996" providerId="AD" clId="Web-{FC38C112-98AE-4399-8B02-07FA649D6571}" dt="2021-04-28T17:45:25.096" v="8" actId="20577"/>
      <pc:docMkLst>
        <pc:docMk/>
      </pc:docMkLst>
      <pc:sldChg chg="modSp">
        <pc:chgData name="Henk Dieter Oordt" userId="S::henkdieter_tweedegolf.com#ext#@old.onmicrosoft.com::d4561e04-3d32-41d8-a2a8-87baf4e07996" providerId="AD" clId="Web-{FC38C112-98AE-4399-8B02-07FA649D6571}" dt="2021-04-28T17:45:25.096" v="8" actId="20577"/>
        <pc:sldMkLst>
          <pc:docMk/>
          <pc:sldMk cId="1142986477" sldId="316"/>
        </pc:sldMkLst>
        <pc:spChg chg="mod">
          <ac:chgData name="Henk Dieter Oordt" userId="S::henkdieter_tweedegolf.com#ext#@old.onmicrosoft.com::d4561e04-3d32-41d8-a2a8-87baf4e07996" providerId="AD" clId="Web-{FC38C112-98AE-4399-8B02-07FA649D6571}" dt="2021-04-28T17:45:25.096" v="8" actId="20577"/>
          <ac:spMkLst>
            <pc:docMk/>
            <pc:sldMk cId="1142986477" sldId="316"/>
            <ac:spMk id="3" creationId="{9EC6270B-276E-4647-BA18-4C75181E5136}"/>
          </ac:spMkLst>
        </pc:spChg>
      </pc:sldChg>
    </pc:docChg>
  </pc:docChgLst>
  <pc:docChgLst>
    <pc:chgData name="Goebel, CJ (Coen)" userId="S::cj.goebel@drechtsteden.nl::f5d40609-8e5f-4507-a4a1-2b64ed1e6cf6" providerId="AD" clId="Web-{CDFE6D5B-AB7B-4068-8349-B7AD93B68D00}"/>
    <pc:docChg chg="delSld modSld modSection">
      <pc:chgData name="Goebel, CJ (Coen)" userId="S::cj.goebel@drechtsteden.nl::f5d40609-8e5f-4507-a4a1-2b64ed1e6cf6" providerId="AD" clId="Web-{CDFE6D5B-AB7B-4068-8349-B7AD93B68D00}" dt="2021-04-26T18:03:34.573" v="819"/>
      <pc:docMkLst>
        <pc:docMk/>
      </pc:docMkLst>
      <pc:sldChg chg="modSp modNotes">
        <pc:chgData name="Goebel, CJ (Coen)" userId="S::cj.goebel@drechtsteden.nl::f5d40609-8e5f-4507-a4a1-2b64ed1e6cf6" providerId="AD" clId="Web-{CDFE6D5B-AB7B-4068-8349-B7AD93B68D00}" dt="2021-04-26T11:34:55.063" v="567" actId="20577"/>
        <pc:sldMkLst>
          <pc:docMk/>
          <pc:sldMk cId="2374477490" sldId="301"/>
        </pc:sldMkLst>
        <pc:spChg chg="mod">
          <ac:chgData name="Goebel, CJ (Coen)" userId="S::cj.goebel@drechtsteden.nl::f5d40609-8e5f-4507-a4a1-2b64ed1e6cf6" providerId="AD" clId="Web-{CDFE6D5B-AB7B-4068-8349-B7AD93B68D00}" dt="2021-04-26T11:34:55.063" v="567" actId="20577"/>
          <ac:spMkLst>
            <pc:docMk/>
            <pc:sldMk cId="2374477490" sldId="301"/>
            <ac:spMk id="9" creationId="{40A25C31-CD6B-4A20-9019-D66FCA1F49FB}"/>
          </ac:spMkLst>
        </pc:spChg>
        <pc:graphicFrameChg chg="mod modGraphic">
          <ac:chgData name="Goebel, CJ (Coen)" userId="S::cj.goebel@drechtsteden.nl::f5d40609-8e5f-4507-a4a1-2b64ed1e6cf6" providerId="AD" clId="Web-{CDFE6D5B-AB7B-4068-8349-B7AD93B68D00}" dt="2021-04-26T11:23:16.661" v="262"/>
          <ac:graphicFrameMkLst>
            <pc:docMk/>
            <pc:sldMk cId="2374477490" sldId="301"/>
            <ac:graphicFrameMk id="5" creationId="{9BA63656-F79E-4618-BAA6-5939570FDA4E}"/>
          </ac:graphicFrameMkLst>
        </pc:graphicFrameChg>
      </pc:sldChg>
      <pc:sldChg chg="modSp modNotes">
        <pc:chgData name="Goebel, CJ (Coen)" userId="S::cj.goebel@drechtsteden.nl::f5d40609-8e5f-4507-a4a1-2b64ed1e6cf6" providerId="AD" clId="Web-{CDFE6D5B-AB7B-4068-8349-B7AD93B68D00}" dt="2021-04-26T11:46:29.339" v="806"/>
        <pc:sldMkLst>
          <pc:docMk/>
          <pc:sldMk cId="855308663" sldId="309"/>
        </pc:sldMkLst>
        <pc:spChg chg="mod">
          <ac:chgData name="Goebel, CJ (Coen)" userId="S::cj.goebel@drechtsteden.nl::f5d40609-8e5f-4507-a4a1-2b64ed1e6cf6" providerId="AD" clId="Web-{CDFE6D5B-AB7B-4068-8349-B7AD93B68D00}" dt="2021-04-26T11:36:42.507" v="621" actId="20577"/>
          <ac:spMkLst>
            <pc:docMk/>
            <pc:sldMk cId="855308663" sldId="309"/>
            <ac:spMk id="9" creationId="{40A25C31-CD6B-4A20-9019-D66FCA1F49FB}"/>
          </ac:spMkLst>
        </pc:spChg>
      </pc:sldChg>
      <pc:sldChg chg="addSp delSp modSp modNotes">
        <pc:chgData name="Goebel, CJ (Coen)" userId="S::cj.goebel@drechtsteden.nl::f5d40609-8e5f-4507-a4a1-2b64ed1e6cf6" providerId="AD" clId="Web-{CDFE6D5B-AB7B-4068-8349-B7AD93B68D00}" dt="2021-04-26T18:03:25.495" v="818"/>
        <pc:sldMkLst>
          <pc:docMk/>
          <pc:sldMk cId="4203106272" sldId="318"/>
        </pc:sldMkLst>
        <pc:picChg chg="add del mod">
          <ac:chgData name="Goebel, CJ (Coen)" userId="S::cj.goebel@drechtsteden.nl::f5d40609-8e5f-4507-a4a1-2b64ed1e6cf6" providerId="AD" clId="Web-{CDFE6D5B-AB7B-4068-8349-B7AD93B68D00}" dt="2021-04-26T18:03:25.495" v="818"/>
          <ac:picMkLst>
            <pc:docMk/>
            <pc:sldMk cId="4203106272" sldId="318"/>
            <ac:picMk id="2" creationId="{14E30589-C4A5-47EF-A528-8EA5526F1E02}"/>
          </ac:picMkLst>
        </pc:picChg>
      </pc:sldChg>
      <pc:sldChg chg="del">
        <pc:chgData name="Goebel, CJ (Coen)" userId="S::cj.goebel@drechtsteden.nl::f5d40609-8e5f-4507-a4a1-2b64ed1e6cf6" providerId="AD" clId="Web-{CDFE6D5B-AB7B-4068-8349-B7AD93B68D00}" dt="2021-04-26T18:03:34.573" v="819"/>
        <pc:sldMkLst>
          <pc:docMk/>
          <pc:sldMk cId="819823600" sldId="322"/>
        </pc:sldMkLst>
      </pc:sldChg>
    </pc:docChg>
  </pc:docChgLst>
  <pc:docChgLst>
    <pc:chgData name="Goebel, CJ (Coen)" userId="S::cj.goebel@drechtsteden.nl::f5d40609-8e5f-4507-a4a1-2b64ed1e6cf6" providerId="AD" clId="Web-{DC3A4566-DB59-C5D0-17D5-2702B6366A37}"/>
    <pc:docChg chg="">
      <pc:chgData name="Goebel, CJ (Coen)" userId="S::cj.goebel@drechtsteden.nl::f5d40609-8e5f-4507-a4a1-2b64ed1e6cf6" providerId="AD" clId="Web-{DC3A4566-DB59-C5D0-17D5-2702B6366A37}" dt="2021-05-25T11:02:05.929" v="6"/>
      <pc:docMkLst>
        <pc:docMk/>
      </pc:docMkLst>
      <pc:sldChg chg="addCm">
        <pc:chgData name="Goebel, CJ (Coen)" userId="S::cj.goebel@drechtsteden.nl::f5d40609-8e5f-4507-a4a1-2b64ed1e6cf6" providerId="AD" clId="Web-{DC3A4566-DB59-C5D0-17D5-2702B6366A37}" dt="2021-05-25T11:00:03.458" v="2"/>
        <pc:sldMkLst>
          <pc:docMk/>
          <pc:sldMk cId="2374477490" sldId="301"/>
        </pc:sldMkLst>
      </pc:sldChg>
      <pc:sldChg chg="addCm">
        <pc:chgData name="Goebel, CJ (Coen)" userId="S::cj.goebel@drechtsteden.nl::f5d40609-8e5f-4507-a4a1-2b64ed1e6cf6" providerId="AD" clId="Web-{DC3A4566-DB59-C5D0-17D5-2702B6366A37}" dt="2021-05-25T11:01:35.413" v="5"/>
        <pc:sldMkLst>
          <pc:docMk/>
          <pc:sldMk cId="3935919574" sldId="302"/>
        </pc:sldMkLst>
      </pc:sldChg>
      <pc:sldChg chg="addCm">
        <pc:chgData name="Goebel, CJ (Coen)" userId="S::cj.goebel@drechtsteden.nl::f5d40609-8e5f-4507-a4a1-2b64ed1e6cf6" providerId="AD" clId="Web-{DC3A4566-DB59-C5D0-17D5-2702B6366A37}" dt="2021-05-25T10:59:17.988" v="0"/>
        <pc:sldMkLst>
          <pc:docMk/>
          <pc:sldMk cId="701655322" sldId="313"/>
        </pc:sldMkLst>
      </pc:sldChg>
      <pc:sldChg chg="addCm">
        <pc:chgData name="Goebel, CJ (Coen)" userId="S::cj.goebel@drechtsteden.nl::f5d40609-8e5f-4507-a4a1-2b64ed1e6cf6" providerId="AD" clId="Web-{DC3A4566-DB59-C5D0-17D5-2702B6366A37}" dt="2021-05-25T11:02:05.929" v="6"/>
        <pc:sldMkLst>
          <pc:docMk/>
          <pc:sldMk cId="1142986477" sldId="316"/>
        </pc:sldMkLst>
      </pc:sldChg>
      <pc:sldChg chg="addCm">
        <pc:chgData name="Goebel, CJ (Coen)" userId="S::cj.goebel@drechtsteden.nl::f5d40609-8e5f-4507-a4a1-2b64ed1e6cf6" providerId="AD" clId="Web-{DC3A4566-DB59-C5D0-17D5-2702B6366A37}" dt="2021-05-25T11:01:03.287" v="4"/>
        <pc:sldMkLst>
          <pc:docMk/>
          <pc:sldMk cId="3836456955" sldId="324"/>
        </pc:sldMkLst>
      </pc:sldChg>
      <pc:sldChg chg="addCm">
        <pc:chgData name="Goebel, CJ (Coen)" userId="S::cj.goebel@drechtsteden.nl::f5d40609-8e5f-4507-a4a1-2b64ed1e6cf6" providerId="AD" clId="Web-{DC3A4566-DB59-C5D0-17D5-2702B6366A37}" dt="2021-05-25T11:00:51.412" v="3"/>
        <pc:sldMkLst>
          <pc:docMk/>
          <pc:sldMk cId="3631293008" sldId="325"/>
        </pc:sldMkLst>
      </pc:sldChg>
      <pc:sldChg chg="addCm">
        <pc:chgData name="Goebel, CJ (Coen)" userId="S::cj.goebel@drechtsteden.nl::f5d40609-8e5f-4507-a4a1-2b64ed1e6cf6" providerId="AD" clId="Web-{DC3A4566-DB59-C5D0-17D5-2702B6366A37}" dt="2021-05-25T10:59:39.848" v="1"/>
        <pc:sldMkLst>
          <pc:docMk/>
          <pc:sldMk cId="2704861454" sldId="328"/>
        </pc:sldMkLst>
      </pc:sldChg>
    </pc:docChg>
  </pc:docChgLst>
  <pc:docChgLst>
    <pc:chgData name="Charlotte Swart" userId="S::charlotte.swart_han.nl#ext#@old.onmicrosoft.com::f155a5d0-19a2-4fb0-bf22-5440b649d6ba" providerId="AD" clId="Web-{11140358-329F-44BA-839C-BADB4DBDB417}"/>
    <pc:docChg chg="addSld delSld">
      <pc:chgData name="Charlotte Swart" userId="S::charlotte.swart_han.nl#ext#@old.onmicrosoft.com::f155a5d0-19a2-4fb0-bf22-5440b649d6ba" providerId="AD" clId="Web-{11140358-329F-44BA-839C-BADB4DBDB417}" dt="2021-04-23T12:30:00.595" v="2"/>
      <pc:docMkLst>
        <pc:docMk/>
      </pc:docMkLst>
      <pc:sldChg chg="del">
        <pc:chgData name="Charlotte Swart" userId="S::charlotte.swart_han.nl#ext#@old.onmicrosoft.com::f155a5d0-19a2-4fb0-bf22-5440b649d6ba" providerId="AD" clId="Web-{11140358-329F-44BA-839C-BADB4DBDB417}" dt="2021-04-23T12:29:49.610" v="0"/>
        <pc:sldMkLst>
          <pc:docMk/>
          <pc:sldMk cId="1604723209" sldId="301"/>
        </pc:sldMkLst>
      </pc:sldChg>
      <pc:sldChg chg="add replId">
        <pc:chgData name="Charlotte Swart" userId="S::charlotte.swart_han.nl#ext#@old.onmicrosoft.com::f155a5d0-19a2-4fb0-bf22-5440b649d6ba" providerId="AD" clId="Web-{11140358-329F-44BA-839C-BADB4DBDB417}" dt="2021-04-23T12:29:56.798" v="1"/>
        <pc:sldMkLst>
          <pc:docMk/>
          <pc:sldMk cId="2374477490" sldId="301"/>
        </pc:sldMkLst>
      </pc:sldChg>
      <pc:sldChg chg="add replId">
        <pc:chgData name="Charlotte Swart" userId="S::charlotte.swart_han.nl#ext#@old.onmicrosoft.com::f155a5d0-19a2-4fb0-bf22-5440b649d6ba" providerId="AD" clId="Web-{11140358-329F-44BA-839C-BADB4DBDB417}" dt="2021-04-23T12:30:00.595" v="2"/>
        <pc:sldMkLst>
          <pc:docMk/>
          <pc:sldMk cId="1294262070" sldId="302"/>
        </pc:sldMkLst>
      </pc:sldChg>
    </pc:docChg>
  </pc:docChgLst>
  <pc:docChgLst>
    <pc:chgData name="Marjo Potters" userId="S::m.potters_tele-bs.com#ext#@old.onmicrosoft.com::83c792f1-8e10-46eb-9d5e-f12296ae9b80" providerId="AD" clId="Web-{7F1ADBA1-9DCC-4531-8EED-B894F34ADA38}"/>
    <pc:docChg chg="modSld">
      <pc:chgData name="Marjo Potters" userId="S::m.potters_tele-bs.com#ext#@old.onmicrosoft.com::83c792f1-8e10-46eb-9d5e-f12296ae9b80" providerId="AD" clId="Web-{7F1ADBA1-9DCC-4531-8EED-B894F34ADA38}" dt="2021-04-28T14:38:49.297" v="112" actId="20577"/>
      <pc:docMkLst>
        <pc:docMk/>
      </pc:docMkLst>
      <pc:sldChg chg="modSp">
        <pc:chgData name="Marjo Potters" userId="S::m.potters_tele-bs.com#ext#@old.onmicrosoft.com::83c792f1-8e10-46eb-9d5e-f12296ae9b80" providerId="AD" clId="Web-{7F1ADBA1-9DCC-4531-8EED-B894F34ADA38}" dt="2021-04-28T14:38:49.297" v="112" actId="20577"/>
        <pc:sldMkLst>
          <pc:docMk/>
          <pc:sldMk cId="3069043493" sldId="284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8:49.297" v="112" actId="20577"/>
          <ac:spMkLst>
            <pc:docMk/>
            <pc:sldMk cId="3069043493" sldId="284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7:26.092" v="110" actId="20577"/>
        <pc:sldMkLst>
          <pc:docMk/>
          <pc:sldMk cId="2374477490" sldId="301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7:26.092" v="110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3:45.072" v="37" actId="20577"/>
        <pc:sldMkLst>
          <pc:docMk/>
          <pc:sldMk cId="1946705255" sldId="310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3:45.072" v="37" actId="20577"/>
          <ac:spMkLst>
            <pc:docMk/>
            <pc:sldMk cId="1946705255" sldId="310"/>
            <ac:spMk id="4" creationId="{F7F8B1E4-14A0-422E-BAFA-95BA860CD720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1:17.100" v="23" actId="20577"/>
        <pc:sldMkLst>
          <pc:docMk/>
          <pc:sldMk cId="3541910251" sldId="311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1:17.100" v="23" actId="20577"/>
          <ac:spMkLst>
            <pc:docMk/>
            <pc:sldMk cId="3541910251" sldId="311"/>
            <ac:spMk id="3" creationId="{190FD662-5B42-437C-8950-5B1737DFEC8F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28:47.722" v="4" actId="1076"/>
        <pc:sldMkLst>
          <pc:docMk/>
          <pc:sldMk cId="1552856824" sldId="312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28:44.879" v="3" actId="1076"/>
          <ac:spMkLst>
            <pc:docMk/>
            <pc:sldMk cId="1552856824" sldId="312"/>
            <ac:spMk id="2" creationId="{15FEFCE0-B637-4BFB-B492-BEF83DCDCA71}"/>
          </ac:spMkLst>
        </pc:spChg>
        <pc:spChg chg="mod">
          <ac:chgData name="Marjo Potters" userId="S::m.potters_tele-bs.com#ext#@old.onmicrosoft.com::83c792f1-8e10-46eb-9d5e-f12296ae9b80" providerId="AD" clId="Web-{7F1ADBA1-9DCC-4531-8EED-B894F34ADA38}" dt="2021-04-28T14:28:47.722" v="4" actId="1076"/>
          <ac:spMkLst>
            <pc:docMk/>
            <pc:sldMk cId="1552856824" sldId="312"/>
            <ac:spMk id="13" creationId="{B3FA63E2-37B7-456B-BA7B-DFB9FF383056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0:56.131" v="21" actId="1076"/>
        <pc:sldMkLst>
          <pc:docMk/>
          <pc:sldMk cId="701655322" sldId="313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29:33.348" v="7" actId="1076"/>
          <ac:spMkLst>
            <pc:docMk/>
            <pc:sldMk cId="701655322" sldId="313"/>
            <ac:spMk id="9" creationId="{111CC7D3-0C94-430B-BE66-0B9D04B74917}"/>
          </ac:spMkLst>
        </pc:spChg>
        <pc:spChg chg="mod">
          <ac:chgData name="Marjo Potters" userId="S::m.potters_tele-bs.com#ext#@old.onmicrosoft.com::83c792f1-8e10-46eb-9d5e-f12296ae9b80" providerId="AD" clId="Web-{7F1ADBA1-9DCC-4531-8EED-B894F34ADA38}" dt="2021-04-28T14:30:56.131" v="21" actId="1076"/>
          <ac:spMkLst>
            <pc:docMk/>
            <pc:sldMk cId="701655322" sldId="313"/>
            <ac:spMk id="13" creationId="{B3FA63E2-37B7-456B-BA7B-DFB9FF383056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B25A6150-9D60-42CB-8AC0-414987D38FA8}"/>
    <pc:docChg chg="modSld">
      <pc:chgData name="Pascal Bongers" userId="S::p.bongers_nijmegen.nl#ext#@old.onmicrosoft.com::fe354192-ab8c-4adc-9e2e-e8730dd707b3" providerId="AD" clId="Web-{B25A6150-9D60-42CB-8AC0-414987D38FA8}" dt="2021-05-17T08:33:22.371" v="3" actId="20577"/>
      <pc:docMkLst>
        <pc:docMk/>
      </pc:docMkLst>
      <pc:sldChg chg="modSp">
        <pc:chgData name="Pascal Bongers" userId="S::p.bongers_nijmegen.nl#ext#@old.onmicrosoft.com::fe354192-ab8c-4adc-9e2e-e8730dd707b3" providerId="AD" clId="Web-{B25A6150-9D60-42CB-8AC0-414987D38FA8}" dt="2021-05-17T08:33:22.371" v="3" actId="20577"/>
        <pc:sldMkLst>
          <pc:docMk/>
          <pc:sldMk cId="2987765022" sldId="315"/>
        </pc:sldMkLst>
        <pc:spChg chg="mod">
          <ac:chgData name="Pascal Bongers" userId="S::p.bongers_nijmegen.nl#ext#@old.onmicrosoft.com::fe354192-ab8c-4adc-9e2e-e8730dd707b3" providerId="AD" clId="Web-{B25A6150-9D60-42CB-8AC0-414987D38FA8}" dt="2021-05-17T08:33:22.371" v="3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Vera Lange" userId="S::yuuna_han.nl#ext#@old.onmicrosoft.com::7b7bfde3-0862-4571-920b-47e290c4a5cf" providerId="AD" clId="Web-{2A0E02AF-1446-431C-AFC6-8E0F7BF45491}"/>
    <pc:docChg chg="modSld">
      <pc:chgData name="Vera Lange" userId="S::yuuna_han.nl#ext#@old.onmicrosoft.com::7b7bfde3-0862-4571-920b-47e290c4a5cf" providerId="AD" clId="Web-{2A0E02AF-1446-431C-AFC6-8E0F7BF45491}" dt="2021-05-27T07:18:13.745" v="11" actId="20577"/>
      <pc:docMkLst>
        <pc:docMk/>
      </pc:docMkLst>
      <pc:sldChg chg="modSp">
        <pc:chgData name="Vera Lange" userId="S::yuuna_han.nl#ext#@old.onmicrosoft.com::7b7bfde3-0862-4571-920b-47e290c4a5cf" providerId="AD" clId="Web-{2A0E02AF-1446-431C-AFC6-8E0F7BF45491}" dt="2021-05-27T07:03:22.693" v="0" actId="20577"/>
        <pc:sldMkLst>
          <pc:docMk/>
          <pc:sldMk cId="148416627" sldId="338"/>
        </pc:sldMkLst>
        <pc:spChg chg="mod">
          <ac:chgData name="Vera Lange" userId="S::yuuna_han.nl#ext#@old.onmicrosoft.com::7b7bfde3-0862-4571-920b-47e290c4a5cf" providerId="AD" clId="Web-{2A0E02AF-1446-431C-AFC6-8E0F7BF45491}" dt="2021-05-27T07:03:22.693" v="0" actId="20577"/>
          <ac:spMkLst>
            <pc:docMk/>
            <pc:sldMk cId="148416627" sldId="338"/>
            <ac:spMk id="13" creationId="{B3FA63E2-37B7-456B-BA7B-DFB9FF383056}"/>
          </ac:spMkLst>
        </pc:spChg>
      </pc:sldChg>
      <pc:sldChg chg="modSp">
        <pc:chgData name="Vera Lange" userId="S::yuuna_han.nl#ext#@old.onmicrosoft.com::7b7bfde3-0862-4571-920b-47e290c4a5cf" providerId="AD" clId="Web-{2A0E02AF-1446-431C-AFC6-8E0F7BF45491}" dt="2021-05-27T07:18:13.745" v="11" actId="20577"/>
        <pc:sldMkLst>
          <pc:docMk/>
          <pc:sldMk cId="2670723077" sldId="343"/>
        </pc:sldMkLst>
        <pc:spChg chg="mod">
          <ac:chgData name="Vera Lange" userId="S::yuuna_han.nl#ext#@old.onmicrosoft.com::7b7bfde3-0862-4571-920b-47e290c4a5cf" providerId="AD" clId="Web-{2A0E02AF-1446-431C-AFC6-8E0F7BF45491}" dt="2021-05-27T07:18:13.745" v="11" actId="20577"/>
          <ac:spMkLst>
            <pc:docMk/>
            <pc:sldMk cId="2670723077" sldId="343"/>
            <ac:spMk id="9" creationId="{40A25C31-CD6B-4A20-9019-D66FCA1F49FB}"/>
          </ac:spMkLst>
        </pc:spChg>
      </pc:sldChg>
      <pc:sldChg chg="modSp">
        <pc:chgData name="Vera Lange" userId="S::yuuna_han.nl#ext#@old.onmicrosoft.com::7b7bfde3-0862-4571-920b-47e290c4a5cf" providerId="AD" clId="Web-{2A0E02AF-1446-431C-AFC6-8E0F7BF45491}" dt="2021-05-27T07:03:30.959" v="2" actId="20577"/>
        <pc:sldMkLst>
          <pc:docMk/>
          <pc:sldMk cId="3227455818" sldId="348"/>
        </pc:sldMkLst>
        <pc:spChg chg="mod">
          <ac:chgData name="Vera Lange" userId="S::yuuna_han.nl#ext#@old.onmicrosoft.com::7b7bfde3-0862-4571-920b-47e290c4a5cf" providerId="AD" clId="Web-{2A0E02AF-1446-431C-AFC6-8E0F7BF45491}" dt="2021-05-27T07:03:30.959" v="2" actId="20577"/>
          <ac:spMkLst>
            <pc:docMk/>
            <pc:sldMk cId="3227455818" sldId="348"/>
            <ac:spMk id="13" creationId="{B3FA63E2-37B7-456B-BA7B-DFB9FF383056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A4E1F7C5-4862-401C-8E64-8E29FB0F4E9B}"/>
    <pc:docChg chg="addSld delSld modSld sldOrd modSection">
      <pc:chgData name="Pascal Bongers" userId="S::p.bongers_nijmegen.nl#ext#@old.onmicrosoft.com::fe354192-ab8c-4adc-9e2e-e8730dd707b3" providerId="AD" clId="Web-{A4E1F7C5-4862-401C-8E64-8E29FB0F4E9B}" dt="2021-04-28T13:18:53.299" v="1115" actId="20577"/>
      <pc:docMkLst>
        <pc:docMk/>
      </pc:docMkLst>
      <pc:sldChg chg="modSp">
        <pc:chgData name="Pascal Bongers" userId="S::p.bongers_nijmegen.nl#ext#@old.onmicrosoft.com::fe354192-ab8c-4adc-9e2e-e8730dd707b3" providerId="AD" clId="Web-{A4E1F7C5-4862-401C-8E64-8E29FB0F4E9B}" dt="2021-04-28T12:04:00.978" v="135" actId="14100"/>
        <pc:sldMkLst>
          <pc:docMk/>
          <pc:sldMk cId="3069043493" sldId="284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2:54.415" v="129" actId="14100"/>
          <ac:spMkLst>
            <pc:docMk/>
            <pc:sldMk cId="3069043493" sldId="284"/>
            <ac:spMk id="9" creationId="{111CC7D3-0C94-430B-BE66-0B9D04B74917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2:04:00.978" v="135" actId="14100"/>
          <ac:spMkLst>
            <pc:docMk/>
            <pc:sldMk cId="3069043493" sldId="284"/>
            <ac:spMk id="13" creationId="{B3FA63E2-37B7-456B-BA7B-DFB9FF383056}"/>
          </ac:spMkLst>
        </pc:spChg>
      </pc:sldChg>
      <pc:sldChg chg="ord">
        <pc:chgData name="Pascal Bongers" userId="S::p.bongers_nijmegen.nl#ext#@old.onmicrosoft.com::fe354192-ab8c-4adc-9e2e-e8730dd707b3" providerId="AD" clId="Web-{A4E1F7C5-4862-401C-8E64-8E29FB0F4E9B}" dt="2021-04-28T13:06:18.691" v="864"/>
        <pc:sldMkLst>
          <pc:docMk/>
          <pc:sldMk cId="3701897092" sldId="288"/>
        </pc:sldMkLst>
      </pc:sldChg>
      <pc:sldChg chg="modSp">
        <pc:chgData name="Pascal Bongers" userId="S::p.bongers_nijmegen.nl#ext#@old.onmicrosoft.com::fe354192-ab8c-4adc-9e2e-e8730dd707b3" providerId="AD" clId="Web-{A4E1F7C5-4862-401C-8E64-8E29FB0F4E9B}" dt="2021-04-28T12:03:44.103" v="133" actId="14100"/>
        <pc:sldMkLst>
          <pc:docMk/>
          <pc:sldMk cId="567965084" sldId="300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3:44.103" v="133" actId="14100"/>
          <ac:spMkLst>
            <pc:docMk/>
            <pc:sldMk cId="567965084" sldId="300"/>
            <ac:spMk id="13" creationId="{B3FA63E2-37B7-456B-BA7B-DFB9FF383056}"/>
          </ac:spMkLst>
        </pc:spChg>
      </pc:sldChg>
      <pc:sldChg chg="modSp ord">
        <pc:chgData name="Pascal Bongers" userId="S::p.bongers_nijmegen.nl#ext#@old.onmicrosoft.com::fe354192-ab8c-4adc-9e2e-e8730dd707b3" providerId="AD" clId="Web-{A4E1F7C5-4862-401C-8E64-8E29FB0F4E9B}" dt="2021-04-28T13:14:20.247" v="1044" actId="20577"/>
        <pc:sldMkLst>
          <pc:docMk/>
          <pc:sldMk cId="2374477490" sldId="301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4:20.247" v="1044" actId="20577"/>
          <ac:spMkLst>
            <pc:docMk/>
            <pc:sldMk cId="2374477490" sldId="301"/>
            <ac:spMk id="9" creationId="{40A25C31-CD6B-4A20-9019-D66FCA1F49FB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3:05:39.659" v="828" actId="20577"/>
          <ac:spMkLst>
            <pc:docMk/>
            <pc:sldMk cId="2374477490" sldId="301"/>
            <ac:spMk id="13" creationId="{B3FA63E2-37B7-456B-BA7B-DFB9FF383056}"/>
          </ac:spMkLst>
        </pc:spChg>
      </pc:sldChg>
      <pc:sldChg chg="modSp ord">
        <pc:chgData name="Pascal Bongers" userId="S::p.bongers_nijmegen.nl#ext#@old.onmicrosoft.com::fe354192-ab8c-4adc-9e2e-e8730dd707b3" providerId="AD" clId="Web-{A4E1F7C5-4862-401C-8E64-8E29FB0F4E9B}" dt="2021-04-28T13:11:32.369" v="1017"/>
        <pc:sldMkLst>
          <pc:docMk/>
          <pc:sldMk cId="3935919574" sldId="302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54:09.349" v="668" actId="20577"/>
          <ac:spMkLst>
            <pc:docMk/>
            <pc:sldMk cId="3935919574" sldId="302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14:49.225" v="150" actId="1076"/>
        <pc:sldMkLst>
          <pc:docMk/>
          <pc:sldMk cId="352340428" sldId="303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14:49.225" v="150" actId="1076"/>
          <ac:spMkLst>
            <pc:docMk/>
            <pc:sldMk cId="352340428" sldId="303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3:37.869" v="132" actId="14100"/>
        <pc:sldMkLst>
          <pc:docMk/>
          <pc:sldMk cId="2648140487" sldId="305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3:37.869" v="132" actId="14100"/>
          <ac:spMkLst>
            <pc:docMk/>
            <pc:sldMk cId="2648140487" sldId="305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3:53.009" v="134" actId="14100"/>
        <pc:sldMkLst>
          <pc:docMk/>
          <pc:sldMk cId="155492624" sldId="306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3:53.009" v="134" actId="14100"/>
          <ac:spMkLst>
            <pc:docMk/>
            <pc:sldMk cId="155492624" sldId="306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4:58.651" v="139" actId="14100"/>
        <pc:sldMkLst>
          <pc:docMk/>
          <pc:sldMk cId="2470133169" sldId="308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58.651" v="139" actId="14100"/>
          <ac:spMkLst>
            <pc:docMk/>
            <pc:sldMk cId="2470133169" sldId="308"/>
            <ac:spMk id="13" creationId="{B3FA63E2-37B7-456B-BA7B-DFB9FF383056}"/>
          </ac:spMkLst>
        </pc:spChg>
      </pc:sldChg>
      <pc:sldChg chg="modSp add del ord">
        <pc:chgData name="Pascal Bongers" userId="S::p.bongers_nijmegen.nl#ext#@old.onmicrosoft.com::fe354192-ab8c-4adc-9e2e-e8730dd707b3" providerId="AD" clId="Web-{A4E1F7C5-4862-401C-8E64-8E29FB0F4E9B}" dt="2021-04-28T13:06:13.316" v="863"/>
        <pc:sldMkLst>
          <pc:docMk/>
          <pc:sldMk cId="855308663" sldId="309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58:33.479" v="701" actId="20577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2:57:29.493" v="679" actId="20577"/>
          <ac:spMkLst>
            <pc:docMk/>
            <pc:sldMk cId="855308663" sldId="309"/>
            <ac:spMk id="13" creationId="{B3FA63E2-37B7-456B-BA7B-DFB9FF383056}"/>
          </ac:spMkLst>
        </pc:spChg>
      </pc:sldChg>
      <pc:sldChg chg="addSp delSp modSp ord">
        <pc:chgData name="Pascal Bongers" userId="S::p.bongers_nijmegen.nl#ext#@old.onmicrosoft.com::fe354192-ab8c-4adc-9e2e-e8730dd707b3" providerId="AD" clId="Web-{A4E1F7C5-4862-401C-8E64-8E29FB0F4E9B}" dt="2021-04-28T13:01:17.732" v="757" actId="20577"/>
        <pc:sldMkLst>
          <pc:docMk/>
          <pc:sldMk cId="1946705255" sldId="310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01:17.732" v="757" actId="20577"/>
          <ac:spMkLst>
            <pc:docMk/>
            <pc:sldMk cId="1946705255" sldId="310"/>
            <ac:spMk id="2" creationId="{452D4DC5-2C7B-4063-BDA6-0903F4BBB974}"/>
          </ac:spMkLst>
        </pc:spChg>
        <pc:spChg chg="del">
          <ac:chgData name="Pascal Bongers" userId="S::p.bongers_nijmegen.nl#ext#@old.onmicrosoft.com::fe354192-ab8c-4adc-9e2e-e8730dd707b3" providerId="AD" clId="Web-{A4E1F7C5-4862-401C-8E64-8E29FB0F4E9B}" dt="2021-04-28T11:56:44.642" v="51"/>
          <ac:spMkLst>
            <pc:docMk/>
            <pc:sldMk cId="1946705255" sldId="310"/>
            <ac:spMk id="3" creationId="{9EC6270B-276E-4647-BA18-4C75181E5136}"/>
          </ac:spMkLst>
        </pc:spChg>
        <pc:spChg chg="add mod">
          <ac:chgData name="Pascal Bongers" userId="S::p.bongers_nijmegen.nl#ext#@old.onmicrosoft.com::fe354192-ab8c-4adc-9e2e-e8730dd707b3" providerId="AD" clId="Web-{A4E1F7C5-4862-401C-8E64-8E29FB0F4E9B}" dt="2021-04-28T13:00:58.091" v="754" actId="20577"/>
          <ac:spMkLst>
            <pc:docMk/>
            <pc:sldMk cId="1946705255" sldId="310"/>
            <ac:spMk id="4" creationId="{F7F8B1E4-14A0-422E-BAFA-95BA860CD720}"/>
          </ac:spMkLst>
        </pc:spChg>
      </pc:sldChg>
      <pc:sldChg chg="addSp delSp modSp">
        <pc:chgData name="Pascal Bongers" userId="S::p.bongers_nijmegen.nl#ext#@old.onmicrosoft.com::fe354192-ab8c-4adc-9e2e-e8730dd707b3" providerId="AD" clId="Web-{A4E1F7C5-4862-401C-8E64-8E29FB0F4E9B}" dt="2021-04-28T12:52:07.706" v="635" actId="20577"/>
        <pc:sldMkLst>
          <pc:docMk/>
          <pc:sldMk cId="3541910251" sldId="311"/>
        </pc:sldMkLst>
        <pc:spChg chg="del">
          <ac:chgData name="Pascal Bongers" userId="S::p.bongers_nijmegen.nl#ext#@old.onmicrosoft.com::fe354192-ab8c-4adc-9e2e-e8730dd707b3" providerId="AD" clId="Web-{A4E1F7C5-4862-401C-8E64-8E29FB0F4E9B}" dt="2021-04-28T11:56:28.188" v="49"/>
          <ac:spMkLst>
            <pc:docMk/>
            <pc:sldMk cId="3541910251" sldId="311"/>
            <ac:spMk id="2" creationId="{EF9C5EE1-54E8-4C6C-9A93-EA395421C027}"/>
          </ac:spMkLst>
        </pc:spChg>
        <pc:spChg chg="add mod">
          <ac:chgData name="Pascal Bongers" userId="S::p.bongers_nijmegen.nl#ext#@old.onmicrosoft.com::fe354192-ab8c-4adc-9e2e-e8730dd707b3" providerId="AD" clId="Web-{A4E1F7C5-4862-401C-8E64-8E29FB0F4E9B}" dt="2021-04-28T12:49:23.187" v="622" actId="14100"/>
          <ac:spMkLst>
            <pc:docMk/>
            <pc:sldMk cId="3541910251" sldId="311"/>
            <ac:spMk id="3" creationId="{190FD662-5B42-437C-8950-5B1737DFEC8F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2:52:07.706" v="635" actId="20577"/>
          <ac:spMkLst>
            <pc:docMk/>
            <pc:sldMk cId="3541910251" sldId="311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13:33.902" v="1042" actId="1076"/>
        <pc:sldMkLst>
          <pc:docMk/>
          <pc:sldMk cId="1552856824" sldId="312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3:33.902" v="1042" actId="1076"/>
          <ac:spMkLst>
            <pc:docMk/>
            <pc:sldMk cId="1552856824" sldId="312"/>
            <ac:spMk id="2" creationId="{15FEFCE0-B637-4BFB-B492-BEF83DCDCA71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18:53.299" v="1115" actId="20577"/>
        <pc:sldMkLst>
          <pc:docMk/>
          <pc:sldMk cId="701655322" sldId="313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8:53.299" v="1115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14:48.388" v="1045" actId="1076"/>
        <pc:sldMkLst>
          <pc:docMk/>
          <pc:sldMk cId="1142986477" sldId="316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4:48.388" v="1045" actId="1076"/>
          <ac:spMkLst>
            <pc:docMk/>
            <pc:sldMk cId="1142986477" sldId="316"/>
            <ac:spMk id="3" creationId="{9EC6270B-276E-4647-BA18-4C75181E513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06:34.472" v="877" actId="20577"/>
        <pc:sldMkLst>
          <pc:docMk/>
          <pc:sldMk cId="3659185253" sldId="317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06:34.472" v="877" actId="20577"/>
          <ac:spMkLst>
            <pc:docMk/>
            <pc:sldMk cId="3659185253" sldId="317"/>
            <ac:spMk id="2" creationId="{452D4DC5-2C7B-4063-BDA6-0903F4BBB974}"/>
          </ac:spMkLst>
        </pc:spChg>
      </pc:sldChg>
      <pc:sldChg chg="ord">
        <pc:chgData name="Pascal Bongers" userId="S::p.bongers_nijmegen.nl#ext#@old.onmicrosoft.com::fe354192-ab8c-4adc-9e2e-e8730dd707b3" providerId="AD" clId="Web-{A4E1F7C5-4862-401C-8E64-8E29FB0F4E9B}" dt="2021-04-28T12:58:43.151" v="702"/>
        <pc:sldMkLst>
          <pc:docMk/>
          <pc:sldMk cId="4203106272" sldId="318"/>
        </pc:sldMkLst>
      </pc:sldChg>
      <pc:sldChg chg="modSp">
        <pc:chgData name="Pascal Bongers" userId="S::p.bongers_nijmegen.nl#ext#@old.onmicrosoft.com::fe354192-ab8c-4adc-9e2e-e8730dd707b3" providerId="AD" clId="Web-{A4E1F7C5-4862-401C-8E64-8E29FB0F4E9B}" dt="2021-04-28T12:04:37.885" v="136" actId="14100"/>
        <pc:sldMkLst>
          <pc:docMk/>
          <pc:sldMk cId="1528071942" sldId="319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37.885" v="136" actId="14100"/>
          <ac:spMkLst>
            <pc:docMk/>
            <pc:sldMk cId="1528071942" sldId="319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4:45.776" v="137" actId="14100"/>
        <pc:sldMkLst>
          <pc:docMk/>
          <pc:sldMk cId="1618761354" sldId="320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45.776" v="137" actId="14100"/>
          <ac:spMkLst>
            <pc:docMk/>
            <pc:sldMk cId="1618761354" sldId="320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4:52.386" v="138" actId="14100"/>
        <pc:sldMkLst>
          <pc:docMk/>
          <pc:sldMk cId="581119056" sldId="321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52.386" v="138" actId="14100"/>
          <ac:spMkLst>
            <pc:docMk/>
            <pc:sldMk cId="581119056" sldId="321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15:03.897" v="152" actId="1076"/>
        <pc:sldMkLst>
          <pc:docMk/>
          <pc:sldMk cId="2866332033" sldId="322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15:03.897" v="152" actId="1076"/>
          <ac:spMkLst>
            <pc:docMk/>
            <pc:sldMk cId="2866332033" sldId="322"/>
            <ac:spMk id="13" creationId="{B3FA63E2-37B7-456B-BA7B-DFB9FF383056}"/>
          </ac:spMkLst>
        </pc:spChg>
        <pc:picChg chg="mod">
          <ac:chgData name="Pascal Bongers" userId="S::p.bongers_nijmegen.nl#ext#@old.onmicrosoft.com::fe354192-ab8c-4adc-9e2e-e8730dd707b3" providerId="AD" clId="Web-{A4E1F7C5-4862-401C-8E64-8E29FB0F4E9B}" dt="2021-04-28T12:14:41.100" v="149" actId="1076"/>
          <ac:picMkLst>
            <pc:docMk/>
            <pc:sldMk cId="2866332033" sldId="322"/>
            <ac:picMk id="9" creationId="{1DED9A9C-2149-4938-8C7E-C4733F036BB1}"/>
          </ac:picMkLst>
        </pc:picChg>
      </pc:sldChg>
      <pc:sldChg chg="modSp add ord replId">
        <pc:chgData name="Pascal Bongers" userId="S::p.bongers_nijmegen.nl#ext#@old.onmicrosoft.com::fe354192-ab8c-4adc-9e2e-e8730dd707b3" providerId="AD" clId="Web-{A4E1F7C5-4862-401C-8E64-8E29FB0F4E9B}" dt="2021-04-28T12:53:47.270" v="655" actId="20577"/>
        <pc:sldMkLst>
          <pc:docMk/>
          <pc:sldMk cId="4142952653" sldId="323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53:47.270" v="655" actId="20577"/>
          <ac:spMkLst>
            <pc:docMk/>
            <pc:sldMk cId="4142952653" sldId="323"/>
            <ac:spMk id="13" creationId="{B3FA63E2-37B7-456B-BA7B-DFB9FF383056}"/>
          </ac:spMkLst>
        </pc:spChg>
      </pc:sldChg>
    </pc:docChg>
  </pc:docChgLst>
  <pc:docChgLst>
    <pc:chgData name="Vera Lange" userId="S::yuuna_han.nl#ext#@old.onmicrosoft.com::7b7bfde3-0862-4571-920b-47e290c4a5cf" providerId="AD" clId="Web-{CEAAEDD1-5659-4CF7-B842-550C2AF58E92}"/>
    <pc:docChg chg="addSld modSld modSection">
      <pc:chgData name="Vera Lange" userId="S::yuuna_han.nl#ext#@old.onmicrosoft.com::7b7bfde3-0862-4571-920b-47e290c4a5cf" providerId="AD" clId="Web-{CEAAEDD1-5659-4CF7-B842-550C2AF58E92}" dt="2021-05-26T08:29:26.845" v="137"/>
      <pc:docMkLst>
        <pc:docMk/>
      </pc:docMkLst>
      <pc:sldChg chg="addSp delSp modSp">
        <pc:chgData name="Vera Lange" userId="S::yuuna_han.nl#ext#@old.onmicrosoft.com::7b7bfde3-0862-4571-920b-47e290c4a5cf" providerId="AD" clId="Web-{CEAAEDD1-5659-4CF7-B842-550C2AF58E92}" dt="2021-05-26T08:29:10.954" v="129" actId="1076"/>
        <pc:sldMkLst>
          <pc:docMk/>
          <pc:sldMk cId="148416627" sldId="338"/>
        </pc:sldMkLst>
        <pc:spChg chg="mod">
          <ac:chgData name="Vera Lange" userId="S::yuuna_han.nl#ext#@old.onmicrosoft.com::7b7bfde3-0862-4571-920b-47e290c4a5cf" providerId="AD" clId="Web-{CEAAEDD1-5659-4CF7-B842-550C2AF58E92}" dt="2021-05-26T08:11:42.124" v="4" actId="20577"/>
          <ac:spMkLst>
            <pc:docMk/>
            <pc:sldMk cId="148416627" sldId="338"/>
            <ac:spMk id="9" creationId="{40A25C31-CD6B-4A20-9019-D66FCA1F49FB}"/>
          </ac:spMkLst>
        </pc:spChg>
        <pc:picChg chg="add mod">
          <ac:chgData name="Vera Lange" userId="S::yuuna_han.nl#ext#@old.onmicrosoft.com::7b7bfde3-0862-4571-920b-47e290c4a5cf" providerId="AD" clId="Web-{CEAAEDD1-5659-4CF7-B842-550C2AF58E92}" dt="2021-05-26T08:28:59.531" v="125" actId="1076"/>
          <ac:picMkLst>
            <pc:docMk/>
            <pc:sldMk cId="148416627" sldId="338"/>
            <ac:picMk id="2" creationId="{61B3AA27-D3A3-4604-B763-06153BDD56A9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7:26.504" v="46"/>
          <ac:picMkLst>
            <pc:docMk/>
            <pc:sldMk cId="148416627" sldId="338"/>
            <ac:picMk id="3" creationId="{54DC1457-1E4E-4010-8788-B231B10DCC32}"/>
          </ac:picMkLst>
        </pc:picChg>
        <pc:picChg chg="add mod">
          <ac:chgData name="Vera Lange" userId="S::yuuna_han.nl#ext#@old.onmicrosoft.com::7b7bfde3-0862-4571-920b-47e290c4a5cf" providerId="AD" clId="Web-{CEAAEDD1-5659-4CF7-B842-550C2AF58E92}" dt="2021-05-26T08:29:08.375" v="127" actId="1076"/>
          <ac:picMkLst>
            <pc:docMk/>
            <pc:sldMk cId="148416627" sldId="338"/>
            <ac:picMk id="4" creationId="{1A4920FE-B6D3-486C-8586-3A936E20FDCD}"/>
          </ac:picMkLst>
        </pc:picChg>
        <pc:picChg chg="add mod">
          <ac:chgData name="Vera Lange" userId="S::yuuna_han.nl#ext#@old.onmicrosoft.com::7b7bfde3-0862-4571-920b-47e290c4a5cf" providerId="AD" clId="Web-{CEAAEDD1-5659-4CF7-B842-550C2AF58E92}" dt="2021-05-26T08:29:10.954" v="129" actId="1076"/>
          <ac:picMkLst>
            <pc:docMk/>
            <pc:sldMk cId="148416627" sldId="338"/>
            <ac:picMk id="6" creationId="{BB8BA8CA-B962-40E9-BEF4-53AA4C8F2F7C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8:42.634" v="51"/>
          <ac:picMkLst>
            <pc:docMk/>
            <pc:sldMk cId="148416627" sldId="338"/>
            <ac:picMk id="10" creationId="{051BCED5-5903-4151-A745-ED7EE865C1B9}"/>
          </ac:picMkLst>
        </pc:picChg>
        <pc:picChg chg="add mod">
          <ac:chgData name="Vera Lange" userId="S::yuuna_han.nl#ext#@old.onmicrosoft.com::7b7bfde3-0862-4571-920b-47e290c4a5cf" providerId="AD" clId="Web-{CEAAEDD1-5659-4CF7-B842-550C2AF58E92}" dt="2021-05-26T08:29:08.391" v="128" actId="1076"/>
          <ac:picMkLst>
            <pc:docMk/>
            <pc:sldMk cId="148416627" sldId="338"/>
            <ac:picMk id="11" creationId="{A974ADA1-F057-4AFA-B83C-6A92970A4009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8:44.321" v="52"/>
          <ac:picMkLst>
            <pc:docMk/>
            <pc:sldMk cId="148416627" sldId="338"/>
            <ac:picMk id="12" creationId="{5E8BB6FB-8802-40AA-A4ED-1F6E7C7E570A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8:30.477" v="48"/>
          <ac:picMkLst>
            <pc:docMk/>
            <pc:sldMk cId="148416627" sldId="338"/>
            <ac:picMk id="14" creationId="{5DB22E4C-2BEA-4460-A266-57872E94287C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8:31.946" v="49"/>
          <ac:picMkLst>
            <pc:docMk/>
            <pc:sldMk cId="148416627" sldId="338"/>
            <ac:picMk id="15" creationId="{EECC8384-6BEB-445F-8C76-F2CC8CB157AB}"/>
          </ac:picMkLst>
        </pc:picChg>
        <pc:picChg chg="add mod">
          <ac:chgData name="Vera Lange" userId="S::yuuna_han.nl#ext#@old.onmicrosoft.com::7b7bfde3-0862-4571-920b-47e290c4a5cf" providerId="AD" clId="Web-{CEAAEDD1-5659-4CF7-B842-550C2AF58E92}" dt="2021-05-26T08:28:45.968" v="122" actId="14100"/>
          <ac:picMkLst>
            <pc:docMk/>
            <pc:sldMk cId="148416627" sldId="338"/>
            <ac:picMk id="16" creationId="{4389FC9F-6A93-44C1-8181-8E5F9EAA8692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8:46.900" v="54"/>
          <ac:picMkLst>
            <pc:docMk/>
            <pc:sldMk cId="148416627" sldId="338"/>
            <ac:picMk id="17" creationId="{E5530187-0F8B-4344-BE61-B0B71093EAB6}"/>
          </ac:picMkLst>
        </pc:picChg>
        <pc:picChg chg="add del mod">
          <ac:chgData name="Vera Lange" userId="S::yuuna_han.nl#ext#@old.onmicrosoft.com::7b7bfde3-0862-4571-920b-47e290c4a5cf" providerId="AD" clId="Web-{CEAAEDD1-5659-4CF7-B842-550C2AF58E92}" dt="2021-05-26T08:18:54.963" v="56"/>
          <ac:picMkLst>
            <pc:docMk/>
            <pc:sldMk cId="148416627" sldId="338"/>
            <ac:picMk id="18" creationId="{680EE996-4544-4AF6-A687-11ED2CB2FE05}"/>
          </ac:picMkLst>
        </pc:picChg>
      </pc:sldChg>
      <pc:sldChg chg="delSp modSp add replId">
        <pc:chgData name="Vera Lange" userId="S::yuuna_han.nl#ext#@old.onmicrosoft.com::7b7bfde3-0862-4571-920b-47e290c4a5cf" providerId="AD" clId="Web-{CEAAEDD1-5659-4CF7-B842-550C2AF58E92}" dt="2021-05-26T08:23:03.806" v="118"/>
        <pc:sldMkLst>
          <pc:docMk/>
          <pc:sldMk cId="3186390148" sldId="339"/>
        </pc:sldMkLst>
        <pc:graphicFrameChg chg="mod modGraphic">
          <ac:chgData name="Vera Lange" userId="S::yuuna_han.nl#ext#@old.onmicrosoft.com::7b7bfde3-0862-4571-920b-47e290c4a5cf" providerId="AD" clId="Web-{CEAAEDD1-5659-4CF7-B842-550C2AF58E92}" dt="2021-05-26T08:23:03.806" v="118"/>
          <ac:graphicFrameMkLst>
            <pc:docMk/>
            <pc:sldMk cId="3186390148" sldId="339"/>
            <ac:graphicFrameMk id="5" creationId="{9BA63656-F79E-4618-BAA6-5939570FDA4E}"/>
          </ac:graphicFrameMkLst>
        </pc:graphicFrameChg>
        <pc:picChg chg="del">
          <ac:chgData name="Vera Lange" userId="S::yuuna_han.nl#ext#@old.onmicrosoft.com::7b7bfde3-0862-4571-920b-47e290c4a5cf" providerId="AD" clId="Web-{CEAAEDD1-5659-4CF7-B842-550C2AF58E92}" dt="2021-05-26T08:18:58.885" v="57"/>
          <ac:picMkLst>
            <pc:docMk/>
            <pc:sldMk cId="3186390148" sldId="339"/>
            <ac:picMk id="2" creationId="{61B3AA27-D3A3-4604-B763-06153BDD56A9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1:49.848" v="98" actId="1076"/>
          <ac:picMkLst>
            <pc:docMk/>
            <pc:sldMk cId="3186390148" sldId="339"/>
            <ac:picMk id="3" creationId="{54DC1457-1E4E-4010-8788-B231B10DCC32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19:01.682" v="58"/>
          <ac:picMkLst>
            <pc:docMk/>
            <pc:sldMk cId="3186390148" sldId="339"/>
            <ac:picMk id="4" creationId="{1A4920FE-B6D3-486C-8586-3A936E20FDCD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19:07.010" v="59"/>
          <ac:picMkLst>
            <pc:docMk/>
            <pc:sldMk cId="3186390148" sldId="339"/>
            <ac:picMk id="6" creationId="{BB8BA8CA-B962-40E9-BEF4-53AA4C8F2F7C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2:45.945" v="112" actId="14100"/>
          <ac:picMkLst>
            <pc:docMk/>
            <pc:sldMk cId="3186390148" sldId="339"/>
            <ac:picMk id="10" creationId="{051BCED5-5903-4151-A745-ED7EE865C1B9}"/>
          </ac:picMkLst>
        </pc:picChg>
        <pc:picChg chg="del mod">
          <ac:chgData name="Vera Lange" userId="S::yuuna_han.nl#ext#@old.onmicrosoft.com::7b7bfde3-0862-4571-920b-47e290c4a5cf" providerId="AD" clId="Web-{CEAAEDD1-5659-4CF7-B842-550C2AF58E92}" dt="2021-05-26T08:19:50.216" v="63"/>
          <ac:picMkLst>
            <pc:docMk/>
            <pc:sldMk cId="3186390148" sldId="339"/>
            <ac:picMk id="11" creationId="{A974ADA1-F057-4AFA-B83C-6A92970A4009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1:56.896" v="99" actId="1076"/>
          <ac:picMkLst>
            <pc:docMk/>
            <pc:sldMk cId="3186390148" sldId="339"/>
            <ac:picMk id="12" creationId="{5E8BB6FB-8802-40AA-A4ED-1F6E7C7E570A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2:00.583" v="100" actId="1076"/>
          <ac:picMkLst>
            <pc:docMk/>
            <pc:sldMk cId="3186390148" sldId="339"/>
            <ac:picMk id="14" creationId="{5DB22E4C-2BEA-4460-A266-57872E94287C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3:03.493" v="117" actId="1076"/>
          <ac:picMkLst>
            <pc:docMk/>
            <pc:sldMk cId="3186390148" sldId="339"/>
            <ac:picMk id="15" creationId="{EECC8384-6BEB-445F-8C76-F2CC8CB157AB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19:13.417" v="60"/>
          <ac:picMkLst>
            <pc:docMk/>
            <pc:sldMk cId="3186390148" sldId="339"/>
            <ac:picMk id="16" creationId="{4389FC9F-6A93-44C1-8181-8E5F9EAA8692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2:17.287" v="104" actId="14100"/>
          <ac:picMkLst>
            <pc:docMk/>
            <pc:sldMk cId="3186390148" sldId="339"/>
            <ac:picMk id="17" creationId="{E5530187-0F8B-4344-BE61-B0B71093EAB6}"/>
          </ac:picMkLst>
        </pc:picChg>
        <pc:picChg chg="mod">
          <ac:chgData name="Vera Lange" userId="S::yuuna_han.nl#ext#@old.onmicrosoft.com::7b7bfde3-0862-4571-920b-47e290c4a5cf" providerId="AD" clId="Web-{CEAAEDD1-5659-4CF7-B842-550C2AF58E92}" dt="2021-05-26T08:22:40.133" v="111" actId="14100"/>
          <ac:picMkLst>
            <pc:docMk/>
            <pc:sldMk cId="3186390148" sldId="339"/>
            <ac:picMk id="18" creationId="{680EE996-4544-4AF6-A687-11ED2CB2FE05}"/>
          </ac:picMkLst>
        </pc:picChg>
      </pc:sldChg>
      <pc:sldChg chg="delSp add replId">
        <pc:chgData name="Vera Lange" userId="S::yuuna_han.nl#ext#@old.onmicrosoft.com::7b7bfde3-0862-4571-920b-47e290c4a5cf" providerId="AD" clId="Web-{CEAAEDD1-5659-4CF7-B842-550C2AF58E92}" dt="2021-05-26T08:29:26.845" v="137"/>
        <pc:sldMkLst>
          <pc:docMk/>
          <pc:sldMk cId="3370224076" sldId="340"/>
        </pc:sldMkLst>
        <pc:picChg chg="del">
          <ac:chgData name="Vera Lange" userId="S::yuuna_han.nl#ext#@old.onmicrosoft.com::7b7bfde3-0862-4571-920b-47e290c4a5cf" providerId="AD" clId="Web-{CEAAEDD1-5659-4CF7-B842-550C2AF58E92}" dt="2021-05-26T08:29:26.845" v="137"/>
          <ac:picMkLst>
            <pc:docMk/>
            <pc:sldMk cId="3370224076" sldId="340"/>
            <ac:picMk id="3" creationId="{54DC1457-1E4E-4010-8788-B231B10DCC32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29:26.845" v="136"/>
          <ac:picMkLst>
            <pc:docMk/>
            <pc:sldMk cId="3370224076" sldId="340"/>
            <ac:picMk id="10" creationId="{051BCED5-5903-4151-A745-ED7EE865C1B9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29:26.845" v="135"/>
          <ac:picMkLst>
            <pc:docMk/>
            <pc:sldMk cId="3370224076" sldId="340"/>
            <ac:picMk id="12" creationId="{5E8BB6FB-8802-40AA-A4ED-1F6E7C7E570A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29:26.829" v="134"/>
          <ac:picMkLst>
            <pc:docMk/>
            <pc:sldMk cId="3370224076" sldId="340"/>
            <ac:picMk id="14" creationId="{5DB22E4C-2BEA-4460-A266-57872E94287C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29:26.829" v="133"/>
          <ac:picMkLst>
            <pc:docMk/>
            <pc:sldMk cId="3370224076" sldId="340"/>
            <ac:picMk id="15" creationId="{EECC8384-6BEB-445F-8C76-F2CC8CB157AB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29:26.829" v="132"/>
          <ac:picMkLst>
            <pc:docMk/>
            <pc:sldMk cId="3370224076" sldId="340"/>
            <ac:picMk id="17" creationId="{E5530187-0F8B-4344-BE61-B0B71093EAB6}"/>
          </ac:picMkLst>
        </pc:picChg>
        <pc:picChg chg="del">
          <ac:chgData name="Vera Lange" userId="S::yuuna_han.nl#ext#@old.onmicrosoft.com::7b7bfde3-0862-4571-920b-47e290c4a5cf" providerId="AD" clId="Web-{CEAAEDD1-5659-4CF7-B842-550C2AF58E92}" dt="2021-05-26T08:29:26.829" v="131"/>
          <ac:picMkLst>
            <pc:docMk/>
            <pc:sldMk cId="3370224076" sldId="340"/>
            <ac:picMk id="18" creationId="{680EE996-4544-4AF6-A687-11ED2CB2FE05}"/>
          </ac:picMkLst>
        </pc:picChg>
      </pc:sldChg>
    </pc:docChg>
  </pc:docChgLst>
  <pc:docChgLst>
    <pc:chgData name="Bosma, LC (Lisa)" userId="S::lc.bosma@dordrecht.nl::4cd20a3b-54e6-49da-a51d-2a2c01789191" providerId="AD" clId="Web-{DD28D628-941E-4527-B504-A375DB2B7E75}"/>
    <pc:docChg chg="sldOrd modSection">
      <pc:chgData name="Bosma, LC (Lisa)" userId="S::lc.bosma@dordrecht.nl::4cd20a3b-54e6-49da-a51d-2a2c01789191" providerId="AD" clId="Web-{DD28D628-941E-4527-B504-A375DB2B7E75}" dt="2021-04-28T15:45:07.652" v="0"/>
      <pc:docMkLst>
        <pc:docMk/>
      </pc:docMkLst>
      <pc:sldChg chg="ord">
        <pc:chgData name="Bosma, LC (Lisa)" userId="S::lc.bosma@dordrecht.nl::4cd20a3b-54e6-49da-a51d-2a2c01789191" providerId="AD" clId="Web-{DD28D628-941E-4527-B504-A375DB2B7E75}" dt="2021-04-28T15:45:07.652" v="0"/>
        <pc:sldMkLst>
          <pc:docMk/>
          <pc:sldMk cId="3935919574" sldId="302"/>
        </pc:sldMkLst>
      </pc:sldChg>
    </pc:docChg>
  </pc:docChgLst>
  <pc:docChgLst>
    <pc:chgData name="Henk Dieter Oordt" userId="S::henkdieter_tweedegolf.com#ext#@old.onmicrosoft.com::d4561e04-3d32-41d8-a2a8-87baf4e07996" providerId="AD" clId="Web-{471789B1-5D7B-40B2-A521-971007B3AE67}"/>
    <pc:docChg chg="modSld">
      <pc:chgData name="Henk Dieter Oordt" userId="S::henkdieter_tweedegolf.com#ext#@old.onmicrosoft.com::d4561e04-3d32-41d8-a2a8-87baf4e07996" providerId="AD" clId="Web-{471789B1-5D7B-40B2-A521-971007B3AE67}" dt="2021-05-25T07:37:12.039" v="97" actId="20577"/>
      <pc:docMkLst>
        <pc:docMk/>
      </pc:docMkLst>
      <pc:sldChg chg="modSp">
        <pc:chgData name="Henk Dieter Oordt" userId="S::henkdieter_tweedegolf.com#ext#@old.onmicrosoft.com::d4561e04-3d32-41d8-a2a8-87baf4e07996" providerId="AD" clId="Web-{471789B1-5D7B-40B2-A521-971007B3AE67}" dt="2021-05-25T07:37:12.039" v="97" actId="20577"/>
        <pc:sldMkLst>
          <pc:docMk/>
          <pc:sldMk cId="1552856824" sldId="312"/>
        </pc:sldMkLst>
        <pc:spChg chg="mod">
          <ac:chgData name="Henk Dieter Oordt" userId="S::henkdieter_tweedegolf.com#ext#@old.onmicrosoft.com::d4561e04-3d32-41d8-a2a8-87baf4e07996" providerId="AD" clId="Web-{471789B1-5D7B-40B2-A521-971007B3AE67}" dt="2021-05-25T07:37:12.039" v="97" actId="20577"/>
          <ac:spMkLst>
            <pc:docMk/>
            <pc:sldMk cId="1552856824" sldId="312"/>
            <ac:spMk id="2" creationId="{15FEFCE0-B637-4BFB-B492-BEF83DCDCA71}"/>
          </ac:spMkLst>
        </pc:spChg>
        <pc:picChg chg="mod">
          <ac:chgData name="Henk Dieter Oordt" userId="S::henkdieter_tweedegolf.com#ext#@old.onmicrosoft.com::d4561e04-3d32-41d8-a2a8-87baf4e07996" providerId="AD" clId="Web-{471789B1-5D7B-40B2-A521-971007B3AE67}" dt="2021-05-25T07:36:51.445" v="62" actId="1076"/>
          <ac:picMkLst>
            <pc:docMk/>
            <pc:sldMk cId="1552856824" sldId="312"/>
            <ac:picMk id="16" creationId="{551E245F-6243-4D05-ADC2-CD1E7C9140F3}"/>
          </ac:picMkLst>
        </pc:picChg>
      </pc:sldChg>
      <pc:sldChg chg="modSp">
        <pc:chgData name="Henk Dieter Oordt" userId="S::henkdieter_tweedegolf.com#ext#@old.onmicrosoft.com::d4561e04-3d32-41d8-a2a8-87baf4e07996" providerId="AD" clId="Web-{471789B1-5D7B-40B2-A521-971007B3AE67}" dt="2021-05-25T07:35:31.990" v="3" actId="20577"/>
        <pc:sldMkLst>
          <pc:docMk/>
          <pc:sldMk cId="701655322" sldId="313"/>
        </pc:sldMkLst>
        <pc:spChg chg="mod">
          <ac:chgData name="Henk Dieter Oordt" userId="S::henkdieter_tweedegolf.com#ext#@old.onmicrosoft.com::d4561e04-3d32-41d8-a2a8-87baf4e07996" providerId="AD" clId="Web-{471789B1-5D7B-40B2-A521-971007B3AE67}" dt="2021-05-25T07:35:31.990" v="3" actId="20577"/>
          <ac:spMkLst>
            <pc:docMk/>
            <pc:sldMk cId="701655322" sldId="313"/>
            <ac:spMk id="9" creationId="{111CC7D3-0C94-430B-BE66-0B9D04B74917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00074244-64D5-433D-B279-DD257BF79474}"/>
    <pc:docChg chg="modSld">
      <pc:chgData name="Marjo Potters" userId="S::m.potters_tele-bs.com#ext#@old.onmicrosoft.com::83c792f1-8e10-46eb-9d5e-f12296ae9b80" providerId="AD" clId="Web-{00074244-64D5-433D-B279-DD257BF79474}" dt="2021-05-26T12:51:58.119" v="171" actId="20577"/>
      <pc:docMkLst>
        <pc:docMk/>
      </pc:docMkLst>
      <pc:sldChg chg="modSp">
        <pc:chgData name="Marjo Potters" userId="S::m.potters_tele-bs.com#ext#@old.onmicrosoft.com::83c792f1-8e10-46eb-9d5e-f12296ae9b80" providerId="AD" clId="Web-{00074244-64D5-433D-B279-DD257BF79474}" dt="2021-05-26T12:51:58.119" v="171" actId="20577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00074244-64D5-433D-B279-DD257BF79474}" dt="2021-05-26T12:51:58.119" v="171" actId="20577"/>
          <ac:spMkLst>
            <pc:docMk/>
            <pc:sldMk cId="1142986477" sldId="316"/>
            <ac:spMk id="3" creationId="{9EC6270B-276E-4647-BA18-4C75181E5136}"/>
          </ac:spMkLst>
        </pc:spChg>
      </pc:sldChg>
      <pc:sldChg chg="modSp">
        <pc:chgData name="Marjo Potters" userId="S::m.potters_tele-bs.com#ext#@old.onmicrosoft.com::83c792f1-8e10-46eb-9d5e-f12296ae9b80" providerId="AD" clId="Web-{00074244-64D5-433D-B279-DD257BF79474}" dt="2021-05-26T12:33:11.552" v="0" actId="1076"/>
        <pc:sldMkLst>
          <pc:docMk/>
          <pc:sldMk cId="2704861454" sldId="328"/>
        </pc:sldMkLst>
        <pc:picChg chg="mod">
          <ac:chgData name="Marjo Potters" userId="S::m.potters_tele-bs.com#ext#@old.onmicrosoft.com::83c792f1-8e10-46eb-9d5e-f12296ae9b80" providerId="AD" clId="Web-{00074244-64D5-433D-B279-DD257BF79474}" dt="2021-05-26T12:33:11.552" v="0" actId="1076"/>
          <ac:picMkLst>
            <pc:docMk/>
            <pc:sldMk cId="2704861454" sldId="328"/>
            <ac:picMk id="12" creationId="{EDB14098-33D9-437B-B0B7-9889C136317D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F3D7EBB2-2F2B-4474-8B74-C47906742B19}"/>
    <pc:docChg chg="modSld">
      <pc:chgData name="Pascal Bongers" userId="S::p.bongers_nijmegen.nl#ext#@old.onmicrosoft.com::fe354192-ab8c-4adc-9e2e-e8730dd707b3" providerId="AD" clId="Web-{F3D7EBB2-2F2B-4474-8B74-C47906742B19}" dt="2021-05-25T07:36:57.368" v="0" actId="20577"/>
      <pc:docMkLst>
        <pc:docMk/>
      </pc:docMkLst>
      <pc:sldChg chg="modSp">
        <pc:chgData name="Pascal Bongers" userId="S::p.bongers_nijmegen.nl#ext#@old.onmicrosoft.com::fe354192-ab8c-4adc-9e2e-e8730dd707b3" providerId="AD" clId="Web-{F3D7EBB2-2F2B-4474-8B74-C47906742B19}" dt="2021-05-25T07:36:57.368" v="0" actId="20577"/>
        <pc:sldMkLst>
          <pc:docMk/>
          <pc:sldMk cId="2987765022" sldId="315"/>
        </pc:sldMkLst>
        <pc:spChg chg="mod">
          <ac:chgData name="Pascal Bongers" userId="S::p.bongers_nijmegen.nl#ext#@old.onmicrosoft.com::fe354192-ab8c-4adc-9e2e-e8730dd707b3" providerId="AD" clId="Web-{F3D7EBB2-2F2B-4474-8B74-C47906742B19}" dt="2021-05-25T07:36:57.368" v="0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Vera Lange" userId="S::yuuna_han.nl#ext#@old.onmicrosoft.com::7b7bfde3-0862-4571-920b-47e290c4a5cf" providerId="AD" clId="Web-{72E7DEFD-E6B5-4C87-AB81-B6403528E0FE}"/>
    <pc:docChg chg="addSld delSld modSld sldOrd modSection">
      <pc:chgData name="Vera Lange" userId="S::yuuna_han.nl#ext#@old.onmicrosoft.com::7b7bfde3-0862-4571-920b-47e290c4a5cf" providerId="AD" clId="Web-{72E7DEFD-E6B5-4C87-AB81-B6403528E0FE}" dt="2021-05-26T14:51:20.456" v="844" actId="1076"/>
      <pc:docMkLst>
        <pc:docMk/>
      </pc:docMkLst>
      <pc:sldChg chg="delSp modSp">
        <pc:chgData name="Vera Lange" userId="S::yuuna_han.nl#ext#@old.onmicrosoft.com::7b7bfde3-0862-4571-920b-47e290c4a5cf" providerId="AD" clId="Web-{72E7DEFD-E6B5-4C87-AB81-B6403528E0FE}" dt="2021-05-26T14:50:49.345" v="836" actId="20577"/>
        <pc:sldMkLst>
          <pc:docMk/>
          <pc:sldMk cId="148416627" sldId="338"/>
        </pc:sldMkLst>
        <pc:spChg chg="mod">
          <ac:chgData name="Vera Lange" userId="S::yuuna_han.nl#ext#@old.onmicrosoft.com::7b7bfde3-0862-4571-920b-47e290c4a5cf" providerId="AD" clId="Web-{72E7DEFD-E6B5-4C87-AB81-B6403528E0FE}" dt="2021-05-26T14:50:49.345" v="836" actId="20577"/>
          <ac:spMkLst>
            <pc:docMk/>
            <pc:sldMk cId="148416627" sldId="338"/>
            <ac:spMk id="12" creationId="{56E59150-188D-4397-B894-4B8DF770F4F1}"/>
          </ac:spMkLst>
        </pc:spChg>
        <pc:picChg chg="del">
          <ac:chgData name="Vera Lange" userId="S::yuuna_han.nl#ext#@old.onmicrosoft.com::7b7bfde3-0862-4571-920b-47e290c4a5cf" providerId="AD" clId="Web-{72E7DEFD-E6B5-4C87-AB81-B6403528E0FE}" dt="2021-05-26T14:37:43.730" v="496"/>
          <ac:picMkLst>
            <pc:docMk/>
            <pc:sldMk cId="148416627" sldId="338"/>
            <ac:picMk id="10" creationId="{85F0775B-BEC7-4E12-8702-773F00CFBEB3}"/>
          </ac:picMkLst>
        </pc:picChg>
      </pc:sldChg>
      <pc:sldChg chg="addSp modSp ord">
        <pc:chgData name="Vera Lange" userId="S::yuuna_han.nl#ext#@old.onmicrosoft.com::7b7bfde3-0862-4571-920b-47e290c4a5cf" providerId="AD" clId="Web-{72E7DEFD-E6B5-4C87-AB81-B6403528E0FE}" dt="2021-05-26T13:59:14.668" v="128" actId="1076"/>
        <pc:sldMkLst>
          <pc:docMk/>
          <pc:sldMk cId="3186390148" sldId="339"/>
        </pc:sldMkLst>
        <pc:spChg chg="mod">
          <ac:chgData name="Vera Lange" userId="S::yuuna_han.nl#ext#@old.onmicrosoft.com::7b7bfde3-0862-4571-920b-47e290c4a5cf" providerId="AD" clId="Web-{72E7DEFD-E6B5-4C87-AB81-B6403528E0FE}" dt="2021-05-26T13:58:08.338" v="28" actId="1076"/>
          <ac:spMkLst>
            <pc:docMk/>
            <pc:sldMk cId="3186390148" sldId="339"/>
            <ac:spMk id="13" creationId="{B3FA63E2-37B7-456B-BA7B-DFB9FF383056}"/>
          </ac:spMkLst>
        </pc:spChg>
        <pc:spChg chg="add mod">
          <ac:chgData name="Vera Lange" userId="S::yuuna_han.nl#ext#@old.onmicrosoft.com::7b7bfde3-0862-4571-920b-47e290c4a5cf" providerId="AD" clId="Web-{72E7DEFD-E6B5-4C87-AB81-B6403528E0FE}" dt="2021-05-26T13:58:54.761" v="119" actId="1076"/>
          <ac:spMkLst>
            <pc:docMk/>
            <pc:sldMk cId="3186390148" sldId="339"/>
            <ac:spMk id="16" creationId="{BC5DEC45-1477-4923-A777-7A08B961B412}"/>
          </ac:spMkLst>
        </pc:spChg>
        <pc:picChg chg="mod">
          <ac:chgData name="Vera Lange" userId="S::yuuna_han.nl#ext#@old.onmicrosoft.com::7b7bfde3-0862-4571-920b-47e290c4a5cf" providerId="AD" clId="Web-{72E7DEFD-E6B5-4C87-AB81-B6403528E0FE}" dt="2021-05-26T13:59:08.730" v="120" actId="1076"/>
          <ac:picMkLst>
            <pc:docMk/>
            <pc:sldMk cId="3186390148" sldId="339"/>
            <ac:picMk id="3" creationId="{54DC1457-1E4E-4010-8788-B231B10DCC32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3:59:08.746" v="121" actId="1076"/>
          <ac:picMkLst>
            <pc:docMk/>
            <pc:sldMk cId="3186390148" sldId="339"/>
            <ac:picMk id="10" creationId="{051BCED5-5903-4151-A745-ED7EE865C1B9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3:59:08.746" v="122" actId="1076"/>
          <ac:picMkLst>
            <pc:docMk/>
            <pc:sldMk cId="3186390148" sldId="339"/>
            <ac:picMk id="12" creationId="{5E8BB6FB-8802-40AA-A4ED-1F6E7C7E570A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3:59:08.761" v="123" actId="1076"/>
          <ac:picMkLst>
            <pc:docMk/>
            <pc:sldMk cId="3186390148" sldId="339"/>
            <ac:picMk id="14" creationId="{5DB22E4C-2BEA-4460-A266-57872E94287C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3:59:08.761" v="124" actId="1076"/>
          <ac:picMkLst>
            <pc:docMk/>
            <pc:sldMk cId="3186390148" sldId="339"/>
            <ac:picMk id="15" creationId="{EECC8384-6BEB-445F-8C76-F2CC8CB157AB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3:59:14.652" v="127" actId="1076"/>
          <ac:picMkLst>
            <pc:docMk/>
            <pc:sldMk cId="3186390148" sldId="339"/>
            <ac:picMk id="17" creationId="{E5530187-0F8B-4344-BE61-B0B71093EAB6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3:59:14.668" v="128" actId="1076"/>
          <ac:picMkLst>
            <pc:docMk/>
            <pc:sldMk cId="3186390148" sldId="339"/>
            <ac:picMk id="18" creationId="{680EE996-4544-4AF6-A687-11ED2CB2FE05}"/>
          </ac:picMkLst>
        </pc:picChg>
      </pc:sldChg>
      <pc:sldChg chg="modSp del">
        <pc:chgData name="Vera Lange" userId="S::yuuna_han.nl#ext#@old.onmicrosoft.com::7b7bfde3-0862-4571-920b-47e290c4a5cf" providerId="AD" clId="Web-{72E7DEFD-E6B5-4C87-AB81-B6403528E0FE}" dt="2021-05-26T14:37:38.637" v="495"/>
        <pc:sldMkLst>
          <pc:docMk/>
          <pc:sldMk cId="3370224076" sldId="340"/>
        </pc:sldMkLst>
        <pc:spChg chg="mod">
          <ac:chgData name="Vera Lange" userId="S::yuuna_han.nl#ext#@old.onmicrosoft.com::7b7bfde3-0862-4571-920b-47e290c4a5cf" providerId="AD" clId="Web-{72E7DEFD-E6B5-4C87-AB81-B6403528E0FE}" dt="2021-05-26T14:28:05.512" v="467" actId="20577"/>
          <ac:spMkLst>
            <pc:docMk/>
            <pc:sldMk cId="3370224076" sldId="340"/>
            <ac:spMk id="9" creationId="{40A25C31-CD6B-4A20-9019-D66FCA1F49FB}"/>
          </ac:spMkLst>
        </pc:spChg>
        <pc:spChg chg="mod">
          <ac:chgData name="Vera Lange" userId="S::yuuna_han.nl#ext#@old.onmicrosoft.com::7b7bfde3-0862-4571-920b-47e290c4a5cf" providerId="AD" clId="Web-{72E7DEFD-E6B5-4C87-AB81-B6403528E0FE}" dt="2021-05-26T14:28:16.793" v="486" actId="20577"/>
          <ac:spMkLst>
            <pc:docMk/>
            <pc:sldMk cId="3370224076" sldId="340"/>
            <ac:spMk id="13" creationId="{B3FA63E2-37B7-456B-BA7B-DFB9FF383056}"/>
          </ac:spMkLst>
        </pc:spChg>
      </pc:sldChg>
      <pc:sldChg chg="modSp">
        <pc:chgData name="Vera Lange" userId="S::yuuna_han.nl#ext#@old.onmicrosoft.com::7b7bfde3-0862-4571-920b-47e290c4a5cf" providerId="AD" clId="Web-{72E7DEFD-E6B5-4C87-AB81-B6403528E0FE}" dt="2021-05-26T14:46:04.353" v="743" actId="1076"/>
        <pc:sldMkLst>
          <pc:docMk/>
          <pc:sldMk cId="832230748" sldId="341"/>
        </pc:sldMkLst>
        <pc:spChg chg="mod">
          <ac:chgData name="Vera Lange" userId="S::yuuna_han.nl#ext#@old.onmicrosoft.com::7b7bfde3-0862-4571-920b-47e290c4a5cf" providerId="AD" clId="Web-{72E7DEFD-E6B5-4C87-AB81-B6403528E0FE}" dt="2021-05-26T14:46:04.353" v="743" actId="1076"/>
          <ac:spMkLst>
            <pc:docMk/>
            <pc:sldMk cId="832230748" sldId="341"/>
            <ac:spMk id="10" creationId="{F80509B8-0345-44D1-A039-EC2E430A127C}"/>
          </ac:spMkLst>
        </pc:spChg>
      </pc:sldChg>
      <pc:sldChg chg="addSp delSp modSp">
        <pc:chgData name="Vera Lange" userId="S::yuuna_han.nl#ext#@old.onmicrosoft.com::7b7bfde3-0862-4571-920b-47e290c4a5cf" providerId="AD" clId="Web-{72E7DEFD-E6B5-4C87-AB81-B6403528E0FE}" dt="2021-05-26T14:46:16.713" v="745" actId="1076"/>
        <pc:sldMkLst>
          <pc:docMk/>
          <pc:sldMk cId="1781166209" sldId="342"/>
        </pc:sldMkLst>
        <pc:spChg chg="mod">
          <ac:chgData name="Vera Lange" userId="S::yuuna_han.nl#ext#@old.onmicrosoft.com::7b7bfde3-0862-4571-920b-47e290c4a5cf" providerId="AD" clId="Web-{72E7DEFD-E6B5-4C87-AB81-B6403528E0FE}" dt="2021-05-26T14:42:21.222" v="687" actId="1076"/>
          <ac:spMkLst>
            <pc:docMk/>
            <pc:sldMk cId="1781166209" sldId="342"/>
            <ac:spMk id="6" creationId="{4DADAEBA-350C-4505-A62E-9E7F10D1ED4C}"/>
          </ac:spMkLst>
        </pc:spChg>
        <pc:spChg chg="add mod">
          <ac:chgData name="Vera Lange" userId="S::yuuna_han.nl#ext#@old.onmicrosoft.com::7b7bfde3-0862-4571-920b-47e290c4a5cf" providerId="AD" clId="Web-{72E7DEFD-E6B5-4C87-AB81-B6403528E0FE}" dt="2021-05-26T14:42:21.238" v="688" actId="1076"/>
          <ac:spMkLst>
            <pc:docMk/>
            <pc:sldMk cId="1781166209" sldId="342"/>
            <ac:spMk id="11" creationId="{17D73AE1-E2EC-4B25-9CEB-BDA1AEA3675A}"/>
          </ac:spMkLst>
        </pc:spChg>
        <pc:spChg chg="del mod">
          <ac:chgData name="Vera Lange" userId="S::yuuna_han.nl#ext#@old.onmicrosoft.com::7b7bfde3-0862-4571-920b-47e290c4a5cf" providerId="AD" clId="Web-{72E7DEFD-E6B5-4C87-AB81-B6403528E0FE}" dt="2021-05-26T14:39:52.921" v="622"/>
          <ac:spMkLst>
            <pc:docMk/>
            <pc:sldMk cId="1781166209" sldId="342"/>
            <ac:spMk id="12" creationId="{98B9FD27-7D0E-43B6-B912-0692239A1EB7}"/>
          </ac:spMkLst>
        </pc:spChg>
        <pc:spChg chg="del mod">
          <ac:chgData name="Vera Lange" userId="S::yuuna_han.nl#ext#@old.onmicrosoft.com::7b7bfde3-0862-4571-920b-47e290c4a5cf" providerId="AD" clId="Web-{72E7DEFD-E6B5-4C87-AB81-B6403528E0FE}" dt="2021-05-26T14:39:55.140" v="623"/>
          <ac:spMkLst>
            <pc:docMk/>
            <pc:sldMk cId="1781166209" sldId="342"/>
            <ac:spMk id="14" creationId="{461DC751-D291-4A09-B970-D5ED2081F7C4}"/>
          </ac:spMkLst>
        </pc:spChg>
        <pc:spChg chg="add del">
          <ac:chgData name="Vera Lange" userId="S::yuuna_han.nl#ext#@old.onmicrosoft.com::7b7bfde3-0862-4571-920b-47e290c4a5cf" providerId="AD" clId="Web-{72E7DEFD-E6B5-4C87-AB81-B6403528E0FE}" dt="2021-05-26T14:26:46.947" v="458"/>
          <ac:spMkLst>
            <pc:docMk/>
            <pc:sldMk cId="1781166209" sldId="342"/>
            <ac:spMk id="15" creationId="{F997642C-8C15-4B9F-B011-F74F23351AA8}"/>
          </ac:spMkLst>
        </pc:spChg>
        <pc:spChg chg="add mod">
          <ac:chgData name="Vera Lange" userId="S::yuuna_han.nl#ext#@old.onmicrosoft.com::7b7bfde3-0862-4571-920b-47e290c4a5cf" providerId="AD" clId="Web-{72E7DEFD-E6B5-4C87-AB81-B6403528E0FE}" dt="2021-05-26T14:42:21.238" v="689" actId="1076"/>
          <ac:spMkLst>
            <pc:docMk/>
            <pc:sldMk cId="1781166209" sldId="342"/>
            <ac:spMk id="16" creationId="{7C618BCE-F8DC-49A5-9646-99DB35F1368A}"/>
          </ac:spMkLst>
        </pc:spChg>
        <pc:spChg chg="add mod">
          <ac:chgData name="Vera Lange" userId="S::yuuna_han.nl#ext#@old.onmicrosoft.com::7b7bfde3-0862-4571-920b-47e290c4a5cf" providerId="AD" clId="Web-{72E7DEFD-E6B5-4C87-AB81-B6403528E0FE}" dt="2021-05-26T14:46:16.713" v="745" actId="1076"/>
          <ac:spMkLst>
            <pc:docMk/>
            <pc:sldMk cId="1781166209" sldId="342"/>
            <ac:spMk id="17" creationId="{6F24F30D-5AC1-4634-AFC2-36E12D400478}"/>
          </ac:spMkLst>
        </pc:spChg>
        <pc:picChg chg="del mod">
          <ac:chgData name="Vera Lange" userId="S::yuuna_han.nl#ext#@old.onmicrosoft.com::7b7bfde3-0862-4571-920b-47e290c4a5cf" providerId="AD" clId="Web-{72E7DEFD-E6B5-4C87-AB81-B6403528E0FE}" dt="2021-05-26T14:39:50.921" v="621"/>
          <ac:picMkLst>
            <pc:docMk/>
            <pc:sldMk cId="1781166209" sldId="342"/>
            <ac:picMk id="2" creationId="{AD26D109-1C49-4248-9EEE-09E716E01A0C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4:42:21.222" v="686" actId="1076"/>
          <ac:picMkLst>
            <pc:docMk/>
            <pc:sldMk cId="1781166209" sldId="342"/>
            <ac:picMk id="4" creationId="{ABCEC75A-A11D-41C1-BC8D-D77931FE121E}"/>
          </ac:picMkLst>
        </pc:picChg>
      </pc:sldChg>
      <pc:sldChg chg="addSp delSp modSp modNotes">
        <pc:chgData name="Vera Lange" userId="S::yuuna_han.nl#ext#@old.onmicrosoft.com::7b7bfde3-0862-4571-920b-47e290c4a5cf" providerId="AD" clId="Web-{72E7DEFD-E6B5-4C87-AB81-B6403528E0FE}" dt="2021-05-26T14:51:20.456" v="844" actId="1076"/>
        <pc:sldMkLst>
          <pc:docMk/>
          <pc:sldMk cId="2670723077" sldId="343"/>
        </pc:sldMkLst>
        <pc:spChg chg="add del mod">
          <ac:chgData name="Vera Lange" userId="S::yuuna_han.nl#ext#@old.onmicrosoft.com::7b7bfde3-0862-4571-920b-47e290c4a5cf" providerId="AD" clId="Web-{72E7DEFD-E6B5-4C87-AB81-B6403528E0FE}" dt="2021-05-26T14:51:15.034" v="843" actId="20577"/>
          <ac:spMkLst>
            <pc:docMk/>
            <pc:sldMk cId="2670723077" sldId="343"/>
            <ac:spMk id="9" creationId="{40A25C31-CD6B-4A20-9019-D66FCA1F49FB}"/>
          </ac:spMkLst>
        </pc:spChg>
        <pc:spChg chg="del">
          <ac:chgData name="Vera Lange" userId="S::yuuna_han.nl#ext#@old.onmicrosoft.com::7b7bfde3-0862-4571-920b-47e290c4a5cf" providerId="AD" clId="Web-{72E7DEFD-E6B5-4C87-AB81-B6403528E0FE}" dt="2021-05-26T14:01:56.625" v="294"/>
          <ac:spMkLst>
            <pc:docMk/>
            <pc:sldMk cId="2670723077" sldId="343"/>
            <ac:spMk id="12" creationId="{56E59150-188D-4397-B894-4B8DF770F4F1}"/>
          </ac:spMkLst>
        </pc:spChg>
        <pc:picChg chg="add mod modCrop">
          <ac:chgData name="Vera Lange" userId="S::yuuna_han.nl#ext#@old.onmicrosoft.com::7b7bfde3-0862-4571-920b-47e290c4a5cf" providerId="AD" clId="Web-{72E7DEFD-E6B5-4C87-AB81-B6403528E0FE}" dt="2021-05-26T14:51:20.456" v="844" actId="1076"/>
          <ac:picMkLst>
            <pc:docMk/>
            <pc:sldMk cId="2670723077" sldId="343"/>
            <ac:picMk id="2" creationId="{F04C0BCA-52D1-4AC1-AB79-4426481C0D22}"/>
          </ac:picMkLst>
        </pc:picChg>
      </pc:sldChg>
      <pc:sldChg chg="addSp modSp">
        <pc:chgData name="Vera Lange" userId="S::yuuna_han.nl#ext#@old.onmicrosoft.com::7b7bfde3-0862-4571-920b-47e290c4a5cf" providerId="AD" clId="Web-{72E7DEFD-E6B5-4C87-AB81-B6403528E0FE}" dt="2021-05-26T14:48:56.530" v="831" actId="1076"/>
        <pc:sldMkLst>
          <pc:docMk/>
          <pc:sldMk cId="1231084395" sldId="345"/>
        </pc:sldMkLst>
        <pc:spChg chg="mod">
          <ac:chgData name="Vera Lange" userId="S::yuuna_han.nl#ext#@old.onmicrosoft.com::7b7bfde3-0862-4571-920b-47e290c4a5cf" providerId="AD" clId="Web-{72E7DEFD-E6B5-4C87-AB81-B6403528E0FE}" dt="2021-05-26T14:48:56.530" v="831" actId="1076"/>
          <ac:spMkLst>
            <pc:docMk/>
            <pc:sldMk cId="1231084395" sldId="345"/>
            <ac:spMk id="9" creationId="{40A25C31-CD6B-4A20-9019-D66FCA1F49FB}"/>
          </ac:spMkLst>
        </pc:spChg>
        <pc:spChg chg="add mod">
          <ac:chgData name="Vera Lange" userId="S::yuuna_han.nl#ext#@old.onmicrosoft.com::7b7bfde3-0862-4571-920b-47e290c4a5cf" providerId="AD" clId="Web-{72E7DEFD-E6B5-4C87-AB81-B6403528E0FE}" dt="2021-05-26T14:47:51.013" v="784" actId="1076"/>
          <ac:spMkLst>
            <pc:docMk/>
            <pc:sldMk cId="1231084395" sldId="345"/>
            <ac:spMk id="10" creationId="{F20DDDB3-E83B-4136-AEC4-FEE54745637A}"/>
          </ac:spMkLst>
        </pc:spChg>
        <pc:spChg chg="add mod">
          <ac:chgData name="Vera Lange" userId="S::yuuna_han.nl#ext#@old.onmicrosoft.com::7b7bfde3-0862-4571-920b-47e290c4a5cf" providerId="AD" clId="Web-{72E7DEFD-E6B5-4C87-AB81-B6403528E0FE}" dt="2021-05-26T14:48:47.280" v="830" actId="14100"/>
          <ac:spMkLst>
            <pc:docMk/>
            <pc:sldMk cId="1231084395" sldId="345"/>
            <ac:spMk id="11" creationId="{4E3E86FC-3152-4E23-BC7B-3A564D57CE40}"/>
          </ac:spMkLst>
        </pc:spChg>
        <pc:picChg chg="add mod">
          <ac:chgData name="Vera Lange" userId="S::yuuna_han.nl#ext#@old.onmicrosoft.com::7b7bfde3-0862-4571-920b-47e290c4a5cf" providerId="AD" clId="Web-{72E7DEFD-E6B5-4C87-AB81-B6403528E0FE}" dt="2021-05-26T14:47:46.387" v="783" actId="1076"/>
          <ac:picMkLst>
            <pc:docMk/>
            <pc:sldMk cId="1231084395" sldId="345"/>
            <ac:picMk id="2" creationId="{3A5F595E-C13C-443B-898C-90D37EC48449}"/>
          </ac:picMkLst>
        </pc:picChg>
        <pc:picChg chg="mod">
          <ac:chgData name="Vera Lange" userId="S::yuuna_han.nl#ext#@old.onmicrosoft.com::7b7bfde3-0862-4571-920b-47e290c4a5cf" providerId="AD" clId="Web-{72E7DEFD-E6B5-4C87-AB81-B6403528E0FE}" dt="2021-05-26T14:47:24.809" v="778" actId="1076"/>
          <ac:picMkLst>
            <pc:docMk/>
            <pc:sldMk cId="1231084395" sldId="345"/>
            <ac:picMk id="4" creationId="{3139C597-9F1F-4B7B-A168-3277325A335C}"/>
          </ac:picMkLst>
        </pc:picChg>
        <pc:picChg chg="add mod">
          <ac:chgData name="Vera Lange" userId="S::yuuna_han.nl#ext#@old.onmicrosoft.com::7b7bfde3-0862-4571-920b-47e290c4a5cf" providerId="AD" clId="Web-{72E7DEFD-E6B5-4C87-AB81-B6403528E0FE}" dt="2021-05-26T14:48:35.717" v="827" actId="1076"/>
          <ac:picMkLst>
            <pc:docMk/>
            <pc:sldMk cId="1231084395" sldId="345"/>
            <ac:picMk id="12" creationId="{E856BE4F-7D97-4785-AA0E-21D6ADA2EAB2}"/>
          </ac:picMkLst>
        </pc:picChg>
      </pc:sldChg>
      <pc:sldChg chg="addSp modSp">
        <pc:chgData name="Vera Lange" userId="S::yuuna_han.nl#ext#@old.onmicrosoft.com::7b7bfde3-0862-4571-920b-47e290c4a5cf" providerId="AD" clId="Web-{72E7DEFD-E6B5-4C87-AB81-B6403528E0FE}" dt="2021-05-26T14:44:11.038" v="727" actId="1076"/>
        <pc:sldMkLst>
          <pc:docMk/>
          <pc:sldMk cId="3996787140" sldId="347"/>
        </pc:sldMkLst>
        <pc:spChg chg="mod">
          <ac:chgData name="Vera Lange" userId="S::yuuna_han.nl#ext#@old.onmicrosoft.com::7b7bfde3-0862-4571-920b-47e290c4a5cf" providerId="AD" clId="Web-{72E7DEFD-E6B5-4C87-AB81-B6403528E0FE}" dt="2021-05-26T14:43:49.287" v="722" actId="20577"/>
          <ac:spMkLst>
            <pc:docMk/>
            <pc:sldMk cId="3996787140" sldId="347"/>
            <ac:spMk id="12" creationId="{98B9FD27-7D0E-43B6-B912-0692239A1EB7}"/>
          </ac:spMkLst>
        </pc:spChg>
        <pc:spChg chg="mod">
          <ac:chgData name="Vera Lange" userId="S::yuuna_han.nl#ext#@old.onmicrosoft.com::7b7bfde3-0862-4571-920b-47e290c4a5cf" providerId="AD" clId="Web-{72E7DEFD-E6B5-4C87-AB81-B6403528E0FE}" dt="2021-05-26T14:43:58.616" v="726" actId="20577"/>
          <ac:spMkLst>
            <pc:docMk/>
            <pc:sldMk cId="3996787140" sldId="347"/>
            <ac:spMk id="14" creationId="{461DC751-D291-4A09-B970-D5ED2081F7C4}"/>
          </ac:spMkLst>
        </pc:spChg>
        <pc:picChg chg="add mod ord">
          <ac:chgData name="Vera Lange" userId="S::yuuna_han.nl#ext#@old.onmicrosoft.com::7b7bfde3-0862-4571-920b-47e290c4a5cf" providerId="AD" clId="Web-{72E7DEFD-E6B5-4C87-AB81-B6403528E0FE}" dt="2021-05-26T14:44:11.038" v="727" actId="1076"/>
          <ac:picMkLst>
            <pc:docMk/>
            <pc:sldMk cId="3996787140" sldId="347"/>
            <ac:picMk id="2" creationId="{C3E14A0E-B2DA-49DA-B4EF-6B8DC4B13002}"/>
          </ac:picMkLst>
        </pc:picChg>
        <pc:picChg chg="add mod ord">
          <ac:chgData name="Vera Lange" userId="S::yuuna_han.nl#ext#@old.onmicrosoft.com::7b7bfde3-0862-4571-920b-47e290c4a5cf" providerId="AD" clId="Web-{72E7DEFD-E6B5-4C87-AB81-B6403528E0FE}" dt="2021-05-26T13:56:45.664" v="23" actId="1076"/>
          <ac:picMkLst>
            <pc:docMk/>
            <pc:sldMk cId="3996787140" sldId="347"/>
            <ac:picMk id="3" creationId="{7D93769E-2966-42C5-ACE3-731AB5F46323}"/>
          </ac:picMkLst>
        </pc:picChg>
      </pc:sldChg>
      <pc:sldChg chg="add replId">
        <pc:chgData name="Vera Lange" userId="S::yuuna_han.nl#ext#@old.onmicrosoft.com::7b7bfde3-0862-4571-920b-47e290c4a5cf" providerId="AD" clId="Web-{72E7DEFD-E6B5-4C87-AB81-B6403528E0FE}" dt="2021-05-26T14:37:34.386" v="494"/>
        <pc:sldMkLst>
          <pc:docMk/>
          <pc:sldMk cId="3227455818" sldId="348"/>
        </pc:sldMkLst>
      </pc:sldChg>
      <pc:sldChg chg="addSp delSp modSp add replId">
        <pc:chgData name="Vera Lange" userId="S::yuuna_han.nl#ext#@old.onmicrosoft.com::7b7bfde3-0862-4571-920b-47e290c4a5cf" providerId="AD" clId="Web-{72E7DEFD-E6B5-4C87-AB81-B6403528E0FE}" dt="2021-05-26T14:45:17.086" v="739" actId="14100"/>
        <pc:sldMkLst>
          <pc:docMk/>
          <pc:sldMk cId="1135072784" sldId="349"/>
        </pc:sldMkLst>
        <pc:spChg chg="add mod">
          <ac:chgData name="Vera Lange" userId="S::yuuna_han.nl#ext#@old.onmicrosoft.com::7b7bfde3-0862-4571-920b-47e290c4a5cf" providerId="AD" clId="Web-{72E7DEFD-E6B5-4C87-AB81-B6403528E0FE}" dt="2021-05-26T14:43:29.599" v="718" actId="1076"/>
          <ac:spMkLst>
            <pc:docMk/>
            <pc:sldMk cId="1135072784" sldId="349"/>
            <ac:spMk id="3" creationId="{E1D06478-22C8-4AF5-93D2-6D127C2E1619}"/>
          </ac:spMkLst>
        </pc:spChg>
        <pc:spChg chg="del">
          <ac:chgData name="Vera Lange" userId="S::yuuna_han.nl#ext#@old.onmicrosoft.com::7b7bfde3-0862-4571-920b-47e290c4a5cf" providerId="AD" clId="Web-{72E7DEFD-E6B5-4C87-AB81-B6403528E0FE}" dt="2021-05-26T14:42:28.473" v="693"/>
          <ac:spMkLst>
            <pc:docMk/>
            <pc:sldMk cId="1135072784" sldId="349"/>
            <ac:spMk id="6" creationId="{4DADAEBA-350C-4505-A62E-9E7F10D1ED4C}"/>
          </ac:spMkLst>
        </pc:spChg>
        <pc:spChg chg="del">
          <ac:chgData name="Vera Lange" userId="S::yuuna_han.nl#ext#@old.onmicrosoft.com::7b7bfde3-0862-4571-920b-47e290c4a5cf" providerId="AD" clId="Web-{72E7DEFD-E6B5-4C87-AB81-B6403528E0FE}" dt="2021-05-26T14:42:28.473" v="692"/>
          <ac:spMkLst>
            <pc:docMk/>
            <pc:sldMk cId="1135072784" sldId="349"/>
            <ac:spMk id="11" creationId="{17D73AE1-E2EC-4B25-9CEB-BDA1AEA3675A}"/>
          </ac:spMkLst>
        </pc:spChg>
        <pc:spChg chg="mod">
          <ac:chgData name="Vera Lange" userId="S::yuuna_han.nl#ext#@old.onmicrosoft.com::7b7bfde3-0862-4571-920b-47e290c4a5cf" providerId="AD" clId="Web-{72E7DEFD-E6B5-4C87-AB81-B6403528E0FE}" dt="2021-05-26T14:45:17.086" v="739" actId="14100"/>
          <ac:spMkLst>
            <pc:docMk/>
            <pc:sldMk cId="1135072784" sldId="349"/>
            <ac:spMk id="12" creationId="{98B9FD27-7D0E-43B6-B912-0692239A1EB7}"/>
          </ac:spMkLst>
        </pc:spChg>
        <pc:spChg chg="mod">
          <ac:chgData name="Vera Lange" userId="S::yuuna_han.nl#ext#@old.onmicrosoft.com::7b7bfde3-0862-4571-920b-47e290c4a5cf" providerId="AD" clId="Web-{72E7DEFD-E6B5-4C87-AB81-B6403528E0FE}" dt="2021-05-26T14:45:14.086" v="738" actId="1076"/>
          <ac:spMkLst>
            <pc:docMk/>
            <pc:sldMk cId="1135072784" sldId="349"/>
            <ac:spMk id="14" creationId="{461DC751-D291-4A09-B970-D5ED2081F7C4}"/>
          </ac:spMkLst>
        </pc:spChg>
        <pc:spChg chg="del">
          <ac:chgData name="Vera Lange" userId="S::yuuna_han.nl#ext#@old.onmicrosoft.com::7b7bfde3-0862-4571-920b-47e290c4a5cf" providerId="AD" clId="Web-{72E7DEFD-E6B5-4C87-AB81-B6403528E0FE}" dt="2021-05-26T14:42:28.473" v="691"/>
          <ac:spMkLst>
            <pc:docMk/>
            <pc:sldMk cId="1135072784" sldId="349"/>
            <ac:spMk id="16" creationId="{7C618BCE-F8DC-49A5-9646-99DB35F1368A}"/>
          </ac:spMkLst>
        </pc:spChg>
        <pc:picChg chg="mod">
          <ac:chgData name="Vera Lange" userId="S::yuuna_han.nl#ext#@old.onmicrosoft.com::7b7bfde3-0862-4571-920b-47e290c4a5cf" providerId="AD" clId="Web-{72E7DEFD-E6B5-4C87-AB81-B6403528E0FE}" dt="2021-05-26T14:43:23.896" v="714" actId="1076"/>
          <ac:picMkLst>
            <pc:docMk/>
            <pc:sldMk cId="1135072784" sldId="349"/>
            <ac:picMk id="2" creationId="{AD26D109-1C49-4248-9EEE-09E716E01A0C}"/>
          </ac:picMkLst>
        </pc:picChg>
        <pc:picChg chg="del">
          <ac:chgData name="Vera Lange" userId="S::yuuna_han.nl#ext#@old.onmicrosoft.com::7b7bfde3-0862-4571-920b-47e290c4a5cf" providerId="AD" clId="Web-{72E7DEFD-E6B5-4C87-AB81-B6403528E0FE}" dt="2021-05-26T14:42:24.551" v="690"/>
          <ac:picMkLst>
            <pc:docMk/>
            <pc:sldMk cId="1135072784" sldId="349"/>
            <ac:picMk id="4" creationId="{ABCEC75A-A11D-41C1-BC8D-D77931FE121E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7E7EFCBC-AEA6-45F9-BB77-AD5D6A6127F5}"/>
    <pc:docChg chg="delSld modSld modSection">
      <pc:chgData name="Marjo Potters" userId="S::m.potters_tele-bs.com#ext#@old.onmicrosoft.com::83c792f1-8e10-46eb-9d5e-f12296ae9b80" providerId="AD" clId="Web-{7E7EFCBC-AEA6-45F9-BB77-AD5D6A6127F5}" dt="2021-05-26T16:10:15.684" v="95" actId="20577"/>
      <pc:docMkLst>
        <pc:docMk/>
      </pc:docMkLst>
      <pc:sldChg chg="del">
        <pc:chgData name="Marjo Potters" userId="S::m.potters_tele-bs.com#ext#@old.onmicrosoft.com::83c792f1-8e10-46eb-9d5e-f12296ae9b80" providerId="AD" clId="Web-{7E7EFCBC-AEA6-45F9-BB77-AD5D6A6127F5}" dt="2021-05-26T15:58:46.559" v="42"/>
        <pc:sldMkLst>
          <pc:docMk/>
          <pc:sldMk cId="2374477490" sldId="301"/>
        </pc:sldMkLst>
      </pc:sldChg>
      <pc:sldChg chg="del">
        <pc:chgData name="Marjo Potters" userId="S::m.potters_tele-bs.com#ext#@old.onmicrosoft.com::83c792f1-8e10-46eb-9d5e-f12296ae9b80" providerId="AD" clId="Web-{7E7EFCBC-AEA6-45F9-BB77-AD5D6A6127F5}" dt="2021-05-26T16:05:22.130" v="43"/>
        <pc:sldMkLst>
          <pc:docMk/>
          <pc:sldMk cId="855308663" sldId="309"/>
        </pc:sldMkLst>
      </pc:sldChg>
      <pc:sldChg chg="modSp delCm">
        <pc:chgData name="Marjo Potters" userId="S::m.potters_tele-bs.com#ext#@old.onmicrosoft.com::83c792f1-8e10-46eb-9d5e-f12296ae9b80" providerId="AD" clId="Web-{7E7EFCBC-AEA6-45F9-BB77-AD5D6A6127F5}" dt="2021-05-26T16:10:15.684" v="95" actId="20577"/>
        <pc:sldMkLst>
          <pc:docMk/>
          <pc:sldMk cId="701655322" sldId="313"/>
        </pc:sldMkLst>
        <pc:spChg chg="mod">
          <ac:chgData name="Marjo Potters" userId="S::m.potters_tele-bs.com#ext#@old.onmicrosoft.com::83c792f1-8e10-46eb-9d5e-f12296ae9b80" providerId="AD" clId="Web-{7E7EFCBC-AEA6-45F9-BB77-AD5D6A6127F5}" dt="2021-05-26T16:10:15.684" v="95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modSp delCm">
        <pc:chgData name="Marjo Potters" userId="S::m.potters_tele-bs.com#ext#@old.onmicrosoft.com::83c792f1-8e10-46eb-9d5e-f12296ae9b80" providerId="AD" clId="Web-{7E7EFCBC-AEA6-45F9-BB77-AD5D6A6127F5}" dt="2021-05-26T16:06:46.460" v="63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7E7EFCBC-AEA6-45F9-BB77-AD5D6A6127F5}" dt="2021-05-26T16:06:43.726" v="62" actId="14100"/>
          <ac:spMkLst>
            <pc:docMk/>
            <pc:sldMk cId="1142986477" sldId="316"/>
            <ac:spMk id="3" creationId="{9EC6270B-276E-4647-BA18-4C75181E5136}"/>
          </ac:spMkLst>
        </pc:spChg>
      </pc:sldChg>
      <pc:sldChg chg="modSp delCm">
        <pc:chgData name="Marjo Potters" userId="S::m.potters_tele-bs.com#ext#@old.onmicrosoft.com::83c792f1-8e10-46eb-9d5e-f12296ae9b80" providerId="AD" clId="Web-{7E7EFCBC-AEA6-45F9-BB77-AD5D6A6127F5}" dt="2021-05-26T15:58:28.762" v="41" actId="1076"/>
        <pc:sldMkLst>
          <pc:docMk/>
          <pc:sldMk cId="2704861454" sldId="328"/>
        </pc:sldMkLst>
        <pc:picChg chg="mod">
          <ac:chgData name="Marjo Potters" userId="S::m.potters_tele-bs.com#ext#@old.onmicrosoft.com::83c792f1-8e10-46eb-9d5e-f12296ae9b80" providerId="AD" clId="Web-{7E7EFCBC-AEA6-45F9-BB77-AD5D6A6127F5}" dt="2021-05-26T15:58:28.762" v="41" actId="1076"/>
          <ac:picMkLst>
            <pc:docMk/>
            <pc:sldMk cId="2704861454" sldId="328"/>
            <ac:picMk id="18" creationId="{B5B0B65F-0BDB-496B-A46F-6650F418CA7D}"/>
          </ac:picMkLst>
        </pc:picChg>
      </pc:sldChg>
    </pc:docChg>
  </pc:docChgLst>
  <pc:docChgLst>
    <pc:chgData name="Goebel, CJ (Coen)" userId="S::cj.goebel@drechtsteden.nl::f5d40609-8e5f-4507-a4a1-2b64ed1e6cf6" providerId="AD" clId="Web-{128384D4-BF01-43DC-95B5-DFB74E85C520}"/>
    <pc:docChg chg="modSld">
      <pc:chgData name="Goebel, CJ (Coen)" userId="S::cj.goebel@drechtsteden.nl::f5d40609-8e5f-4507-a4a1-2b64ed1e6cf6" providerId="AD" clId="Web-{128384D4-BF01-43DC-95B5-DFB74E85C520}" dt="2021-05-10T10:21:37.167" v="7" actId="20577"/>
      <pc:docMkLst>
        <pc:docMk/>
      </pc:docMkLst>
      <pc:sldChg chg="addSp modSp">
        <pc:chgData name="Goebel, CJ (Coen)" userId="S::cj.goebel@drechtsteden.nl::f5d40609-8e5f-4507-a4a1-2b64ed1e6cf6" providerId="AD" clId="Web-{128384D4-BF01-43DC-95B5-DFB74E85C520}" dt="2021-05-10T10:21:37.167" v="7" actId="20577"/>
        <pc:sldMkLst>
          <pc:docMk/>
          <pc:sldMk cId="2987765022" sldId="315"/>
        </pc:sldMkLst>
        <pc:spChg chg="mod">
          <ac:chgData name="Goebel, CJ (Coen)" userId="S::cj.goebel@drechtsteden.nl::f5d40609-8e5f-4507-a4a1-2b64ed1e6cf6" providerId="AD" clId="Web-{128384D4-BF01-43DC-95B5-DFB74E85C520}" dt="2021-05-10T10:21:37.167" v="7" actId="20577"/>
          <ac:spMkLst>
            <pc:docMk/>
            <pc:sldMk cId="2987765022" sldId="315"/>
            <ac:spMk id="6" creationId="{E93E7704-76BD-46DC-9F0C-BEC31915282A}"/>
          </ac:spMkLst>
        </pc:spChg>
        <pc:picChg chg="add mod">
          <ac:chgData name="Goebel, CJ (Coen)" userId="S::cj.goebel@drechtsteden.nl::f5d40609-8e5f-4507-a4a1-2b64ed1e6cf6" providerId="AD" clId="Web-{128384D4-BF01-43DC-95B5-DFB74E85C520}" dt="2021-05-10T10:21:33.198" v="4" actId="1076"/>
          <ac:picMkLst>
            <pc:docMk/>
            <pc:sldMk cId="2987765022" sldId="315"/>
            <ac:picMk id="3" creationId="{66E55362-8635-4C03-9B12-2EE186F8F0B5}"/>
          </ac:picMkLst>
        </pc:picChg>
      </pc:sldChg>
    </pc:docChg>
  </pc:docChgLst>
  <pc:docChgLst>
    <pc:chgData name="Bosma, LC (Lisa)" userId="S::lc.bosma@dordrecht.nl::4cd20a3b-54e6-49da-a51d-2a2c01789191" providerId="AD" clId="Web-{4F9728A7-D41D-4243-A44F-AB4243DFE9B7}"/>
    <pc:docChg chg="addSld modSld sldOrd modSection">
      <pc:chgData name="Bosma, LC (Lisa)" userId="S::lc.bosma@dordrecht.nl::4cd20a3b-54e6-49da-a51d-2a2c01789191" providerId="AD" clId="Web-{4F9728A7-D41D-4243-A44F-AB4243DFE9B7}" dt="2021-05-25T12:32:43.005" v="716" actId="1076"/>
      <pc:docMkLst>
        <pc:docMk/>
      </pc:docMkLst>
      <pc:sldChg chg="addSp delSp modSp ord">
        <pc:chgData name="Bosma, LC (Lisa)" userId="S::lc.bosma@dordrecht.nl::4cd20a3b-54e6-49da-a51d-2a2c01789191" providerId="AD" clId="Web-{4F9728A7-D41D-4243-A44F-AB4243DFE9B7}" dt="2021-05-25T11:57:00.975" v="142" actId="1076"/>
        <pc:sldMkLst>
          <pc:docMk/>
          <pc:sldMk cId="3268291353" sldId="326"/>
        </pc:sldMkLst>
        <pc:spChg chg="mod">
          <ac:chgData name="Bosma, LC (Lisa)" userId="S::lc.bosma@dordrecht.nl::4cd20a3b-54e6-49da-a51d-2a2c01789191" providerId="AD" clId="Web-{4F9728A7-D41D-4243-A44F-AB4243DFE9B7}" dt="2021-05-25T11:56:44.803" v="139" actId="20577"/>
          <ac:spMkLst>
            <pc:docMk/>
            <pc:sldMk cId="3268291353" sldId="326"/>
            <ac:spMk id="9" creationId="{40A25C31-CD6B-4A20-9019-D66FCA1F49FB}"/>
          </ac:spMkLst>
        </pc:spChg>
        <pc:spChg chg="add mod">
          <ac:chgData name="Bosma, LC (Lisa)" userId="S::lc.bosma@dordrecht.nl::4cd20a3b-54e6-49da-a51d-2a2c01789191" providerId="AD" clId="Web-{4F9728A7-D41D-4243-A44F-AB4243DFE9B7}" dt="2021-05-25T11:57:00.975" v="142" actId="1076"/>
          <ac:spMkLst>
            <pc:docMk/>
            <pc:sldMk cId="3268291353" sldId="326"/>
            <ac:spMk id="11" creationId="{94F00DFA-5C5B-4CCC-A33D-5F1FF695A223}"/>
          </ac:spMkLst>
        </pc:spChg>
        <pc:picChg chg="add del mod">
          <ac:chgData name="Bosma, LC (Lisa)" userId="S::lc.bosma@dordrecht.nl::4cd20a3b-54e6-49da-a51d-2a2c01789191" providerId="AD" clId="Web-{4F9728A7-D41D-4243-A44F-AB4243DFE9B7}" dt="2021-05-25T11:49:17.872" v="31"/>
          <ac:picMkLst>
            <pc:docMk/>
            <pc:sldMk cId="3268291353" sldId="326"/>
            <ac:picMk id="3" creationId="{3EF62CDD-2646-42AC-B891-366FBED2811D}"/>
          </ac:picMkLst>
        </pc:picChg>
        <pc:picChg chg="add del mod">
          <ac:chgData name="Bosma, LC (Lisa)" userId="S::lc.bosma@dordrecht.nl::4cd20a3b-54e6-49da-a51d-2a2c01789191" providerId="AD" clId="Web-{4F9728A7-D41D-4243-A44F-AB4243DFE9B7}" dt="2021-05-25T11:49:59.998" v="37"/>
          <ac:picMkLst>
            <pc:docMk/>
            <pc:sldMk cId="3268291353" sldId="326"/>
            <ac:picMk id="4" creationId="{27B5FCCB-97D1-4077-B480-80906FF8C158}"/>
          </ac:picMkLst>
        </pc:picChg>
        <pc:picChg chg="add del mod modCrop">
          <ac:chgData name="Bosma, LC (Lisa)" userId="S::lc.bosma@dordrecht.nl::4cd20a3b-54e6-49da-a51d-2a2c01789191" providerId="AD" clId="Web-{4F9728A7-D41D-4243-A44F-AB4243DFE9B7}" dt="2021-05-25T11:53:38.284" v="81"/>
          <ac:picMkLst>
            <pc:docMk/>
            <pc:sldMk cId="3268291353" sldId="326"/>
            <ac:picMk id="6" creationId="{DE11A81D-14B8-4F95-BD46-1CA725D50463}"/>
          </ac:picMkLst>
        </pc:picChg>
        <pc:picChg chg="add mod">
          <ac:chgData name="Bosma, LC (Lisa)" userId="S::lc.bosma@dordrecht.nl::4cd20a3b-54e6-49da-a51d-2a2c01789191" providerId="AD" clId="Web-{4F9728A7-D41D-4243-A44F-AB4243DFE9B7}" dt="2021-05-25T11:56:14.115" v="136" actId="1076"/>
          <ac:picMkLst>
            <pc:docMk/>
            <pc:sldMk cId="3268291353" sldId="326"/>
            <ac:picMk id="10" creationId="{E5AD71E6-B8C0-4274-87C3-5F6D51A60137}"/>
          </ac:picMkLst>
        </pc:picChg>
        <pc:cxnChg chg="add mod">
          <ac:chgData name="Bosma, LC (Lisa)" userId="S::lc.bosma@dordrecht.nl::4cd20a3b-54e6-49da-a51d-2a2c01789191" providerId="AD" clId="Web-{4F9728A7-D41D-4243-A44F-AB4243DFE9B7}" dt="2021-05-25T11:56:54.210" v="141" actId="1076"/>
          <ac:cxnSpMkLst>
            <pc:docMk/>
            <pc:sldMk cId="3268291353" sldId="326"/>
            <ac:cxnSpMk id="2" creationId="{C7A9CFF5-607A-45CF-A4DC-074B05BF3C2A}"/>
          </ac:cxnSpMkLst>
        </pc:cxnChg>
      </pc:sldChg>
      <pc:sldChg chg="addSp delSp modSp add replId">
        <pc:chgData name="Bosma, LC (Lisa)" userId="S::lc.bosma@dordrecht.nl::4cd20a3b-54e6-49da-a51d-2a2c01789191" providerId="AD" clId="Web-{4F9728A7-D41D-4243-A44F-AB4243DFE9B7}" dt="2021-05-25T11:53:23.533" v="80" actId="1076"/>
        <pc:sldMkLst>
          <pc:docMk/>
          <pc:sldMk cId="274777616" sldId="333"/>
        </pc:sldMkLst>
        <pc:spChg chg="mod">
          <ac:chgData name="Bosma, LC (Lisa)" userId="S::lc.bosma@dordrecht.nl::4cd20a3b-54e6-49da-a51d-2a2c01789191" providerId="AD" clId="Web-{4F9728A7-D41D-4243-A44F-AB4243DFE9B7}" dt="2021-05-25T11:53:09.611" v="73" actId="20577"/>
          <ac:spMkLst>
            <pc:docMk/>
            <pc:sldMk cId="274777616" sldId="333"/>
            <ac:spMk id="9" creationId="{40A25C31-CD6B-4A20-9019-D66FCA1F49FB}"/>
          </ac:spMkLst>
        </pc:spChg>
        <pc:picChg chg="add mod">
          <ac:chgData name="Bosma, LC (Lisa)" userId="S::lc.bosma@dordrecht.nl::4cd20a3b-54e6-49da-a51d-2a2c01789191" providerId="AD" clId="Web-{4F9728A7-D41D-4243-A44F-AB4243DFE9B7}" dt="2021-05-25T11:53:23.533" v="80" actId="1076"/>
          <ac:picMkLst>
            <pc:docMk/>
            <pc:sldMk cId="274777616" sldId="333"/>
            <ac:picMk id="3" creationId="{A102D45F-A969-4F05-BC04-93FF551D199A}"/>
          </ac:picMkLst>
        </pc:picChg>
        <pc:picChg chg="del">
          <ac:chgData name="Bosma, LC (Lisa)" userId="S::lc.bosma@dordrecht.nl::4cd20a3b-54e6-49da-a51d-2a2c01789191" providerId="AD" clId="Web-{4F9728A7-D41D-4243-A44F-AB4243DFE9B7}" dt="2021-05-25T11:53:06.517" v="71"/>
          <ac:picMkLst>
            <pc:docMk/>
            <pc:sldMk cId="274777616" sldId="333"/>
            <ac:picMk id="6" creationId="{DE11A81D-14B8-4F95-BD46-1CA725D50463}"/>
          </ac:picMkLst>
        </pc:picChg>
        <pc:cxnChg chg="del">
          <ac:chgData name="Bosma, LC (Lisa)" userId="S::lc.bosma@dordrecht.nl::4cd20a3b-54e6-49da-a51d-2a2c01789191" providerId="AD" clId="Web-{4F9728A7-D41D-4243-A44F-AB4243DFE9B7}" dt="2021-05-25T11:53:10.939" v="74"/>
          <ac:cxnSpMkLst>
            <pc:docMk/>
            <pc:sldMk cId="274777616" sldId="333"/>
            <ac:cxnSpMk id="2" creationId="{C7A9CFF5-607A-45CF-A4DC-074B05BF3C2A}"/>
          </ac:cxnSpMkLst>
        </pc:cxnChg>
      </pc:sldChg>
      <pc:sldChg chg="addSp delSp modSp add replId">
        <pc:chgData name="Bosma, LC (Lisa)" userId="S::lc.bosma@dordrecht.nl::4cd20a3b-54e6-49da-a51d-2a2c01789191" providerId="AD" clId="Web-{4F9728A7-D41D-4243-A44F-AB4243DFE9B7}" dt="2021-05-25T12:20:12.801" v="576"/>
        <pc:sldMkLst>
          <pc:docMk/>
          <pc:sldMk cId="128859004" sldId="334"/>
        </pc:sldMkLst>
        <pc:spChg chg="mod">
          <ac:chgData name="Bosma, LC (Lisa)" userId="S::lc.bosma@dordrecht.nl::4cd20a3b-54e6-49da-a51d-2a2c01789191" providerId="AD" clId="Web-{4F9728A7-D41D-4243-A44F-AB4243DFE9B7}" dt="2021-05-25T12:14:50.295" v="527" actId="20577"/>
          <ac:spMkLst>
            <pc:docMk/>
            <pc:sldMk cId="128859004" sldId="334"/>
            <ac:spMk id="13" creationId="{B3FA63E2-37B7-456B-BA7B-DFB9FF383056}"/>
          </ac:spMkLst>
        </pc:spChg>
        <pc:graphicFrameChg chg="add mod modGraphic">
          <ac:chgData name="Bosma, LC (Lisa)" userId="S::lc.bosma@dordrecht.nl::4cd20a3b-54e6-49da-a51d-2a2c01789191" providerId="AD" clId="Web-{4F9728A7-D41D-4243-A44F-AB4243DFE9B7}" dt="2021-05-25T12:16:54.375" v="544" actId="20577"/>
          <ac:graphicFrameMkLst>
            <pc:docMk/>
            <pc:sldMk cId="128859004" sldId="334"/>
            <ac:graphicFrameMk id="2" creationId="{EDDFAAE7-3B16-486C-90B1-EE34784EF0DA}"/>
          </ac:graphicFrameMkLst>
        </pc:graphicFrameChg>
        <pc:graphicFrameChg chg="mod modGraphic">
          <ac:chgData name="Bosma, LC (Lisa)" userId="S::lc.bosma@dordrecht.nl::4cd20a3b-54e6-49da-a51d-2a2c01789191" providerId="AD" clId="Web-{4F9728A7-D41D-4243-A44F-AB4243DFE9B7}" dt="2021-05-25T12:17:03.719" v="552"/>
          <ac:graphicFrameMkLst>
            <pc:docMk/>
            <pc:sldMk cId="128859004" sldId="334"/>
            <ac:graphicFrameMk id="5" creationId="{9BA63656-F79E-4618-BAA6-5939570FDA4E}"/>
          </ac:graphicFrameMkLst>
        </pc:graphicFrameChg>
        <pc:picChg chg="del">
          <ac:chgData name="Bosma, LC (Lisa)" userId="S::lc.bosma@dordrecht.nl::4cd20a3b-54e6-49da-a51d-2a2c01789191" providerId="AD" clId="Web-{4F9728A7-D41D-4243-A44F-AB4243DFE9B7}" dt="2021-05-25T11:58:33.149" v="144"/>
          <ac:picMkLst>
            <pc:docMk/>
            <pc:sldMk cId="128859004" sldId="334"/>
            <ac:picMk id="3" creationId="{A102D45F-A969-4F05-BC04-93FF551D199A}"/>
          </ac:picMkLst>
        </pc:picChg>
        <pc:picChg chg="add mod">
          <ac:chgData name="Bosma, LC (Lisa)" userId="S::lc.bosma@dordrecht.nl::4cd20a3b-54e6-49da-a51d-2a2c01789191" providerId="AD" clId="Web-{4F9728A7-D41D-4243-A44F-AB4243DFE9B7}" dt="2021-05-25T12:19:56.785" v="572"/>
          <ac:picMkLst>
            <pc:docMk/>
            <pc:sldMk cId="128859004" sldId="334"/>
            <ac:picMk id="2177" creationId="{DCF58FD9-087C-4AAE-927E-AFC2C6B7B8C2}"/>
          </ac:picMkLst>
        </pc:picChg>
        <pc:picChg chg="add mod">
          <ac:chgData name="Bosma, LC (Lisa)" userId="S::lc.bosma@dordrecht.nl::4cd20a3b-54e6-49da-a51d-2a2c01789191" providerId="AD" clId="Web-{4F9728A7-D41D-4243-A44F-AB4243DFE9B7}" dt="2021-05-25T12:20:09.629" v="575"/>
          <ac:picMkLst>
            <pc:docMk/>
            <pc:sldMk cId="128859004" sldId="334"/>
            <ac:picMk id="2178" creationId="{40686BC1-738A-4977-AFF8-D33372394AC4}"/>
          </ac:picMkLst>
        </pc:picChg>
        <pc:picChg chg="add mod">
          <ac:chgData name="Bosma, LC (Lisa)" userId="S::lc.bosma@dordrecht.nl::4cd20a3b-54e6-49da-a51d-2a2c01789191" providerId="AD" clId="Web-{4F9728A7-D41D-4243-A44F-AB4243DFE9B7}" dt="2021-05-25T12:20:12.801" v="576"/>
          <ac:picMkLst>
            <pc:docMk/>
            <pc:sldMk cId="128859004" sldId="334"/>
            <ac:picMk id="2179" creationId="{B969E732-DB31-454E-8280-34C0CBB0EE60}"/>
          </ac:picMkLst>
        </pc:picChg>
        <pc:picChg chg="add del mod">
          <ac:chgData name="Bosma, LC (Lisa)" userId="S::lc.bosma@dordrecht.nl::4cd20a3b-54e6-49da-a51d-2a2c01789191" providerId="AD" clId="Web-{4F9728A7-D41D-4243-A44F-AB4243DFE9B7}" dt="2021-05-25T12:19:44.363" v="570"/>
          <ac:picMkLst>
            <pc:docMk/>
            <pc:sldMk cId="128859004" sldId="334"/>
            <ac:picMk id="2180" creationId="{2268B697-66EE-4133-BCF8-B8619ECE0BA1}"/>
          </ac:picMkLst>
        </pc:picChg>
        <pc:picChg chg="add mod">
          <ac:chgData name="Bosma, LC (Lisa)" userId="S::lc.bosma@dordrecht.nl::4cd20a3b-54e6-49da-a51d-2a2c01789191" providerId="AD" clId="Web-{4F9728A7-D41D-4243-A44F-AB4243DFE9B7}" dt="2021-05-25T12:20:06.426" v="574"/>
          <ac:picMkLst>
            <pc:docMk/>
            <pc:sldMk cId="128859004" sldId="334"/>
            <ac:picMk id="2181" creationId="{A9F0C595-5DD5-47A3-B68B-41B77AA56F5C}"/>
          </ac:picMkLst>
        </pc:picChg>
      </pc:sldChg>
      <pc:sldChg chg="delSp modSp add replId">
        <pc:chgData name="Bosma, LC (Lisa)" userId="S::lc.bosma@dordrecht.nl::4cd20a3b-54e6-49da-a51d-2a2c01789191" providerId="AD" clId="Web-{4F9728A7-D41D-4243-A44F-AB4243DFE9B7}" dt="2021-05-25T12:32:38.942" v="715" actId="20577"/>
        <pc:sldMkLst>
          <pc:docMk/>
          <pc:sldMk cId="2052069349" sldId="335"/>
        </pc:sldMkLst>
        <pc:spChg chg="mod">
          <ac:chgData name="Bosma, LC (Lisa)" userId="S::lc.bosma@dordrecht.nl::4cd20a3b-54e6-49da-a51d-2a2c01789191" providerId="AD" clId="Web-{4F9728A7-D41D-4243-A44F-AB4243DFE9B7}" dt="2021-05-25T12:32:38.942" v="715" actId="20577"/>
          <ac:spMkLst>
            <pc:docMk/>
            <pc:sldMk cId="2052069349" sldId="335"/>
            <ac:spMk id="9" creationId="{40A25C31-CD6B-4A20-9019-D66FCA1F49FB}"/>
          </ac:spMkLst>
        </pc:spChg>
        <pc:spChg chg="mod">
          <ac:chgData name="Bosma, LC (Lisa)" userId="S::lc.bosma@dordrecht.nl::4cd20a3b-54e6-49da-a51d-2a2c01789191" providerId="AD" clId="Web-{4F9728A7-D41D-4243-A44F-AB4243DFE9B7}" dt="2021-05-25T12:30:20.142" v="599" actId="20577"/>
          <ac:spMkLst>
            <pc:docMk/>
            <pc:sldMk cId="2052069349" sldId="335"/>
            <ac:spMk id="13" creationId="{B3FA63E2-37B7-456B-BA7B-DFB9FF383056}"/>
          </ac:spMkLst>
        </pc:spChg>
        <pc:graphicFrameChg chg="del">
          <ac:chgData name="Bosma, LC (Lisa)" userId="S::lc.bosma@dordrecht.nl::4cd20a3b-54e6-49da-a51d-2a2c01789191" providerId="AD" clId="Web-{4F9728A7-D41D-4243-A44F-AB4243DFE9B7}" dt="2021-05-25T12:20:32.255" v="578"/>
          <ac:graphicFrameMkLst>
            <pc:docMk/>
            <pc:sldMk cId="2052069349" sldId="335"/>
            <ac:graphicFrameMk id="2" creationId="{EDDFAAE7-3B16-486C-90B1-EE34784EF0DA}"/>
          </ac:graphicFrameMkLst>
        </pc:graphicFrameChg>
        <pc:picChg chg="del">
          <ac:chgData name="Bosma, LC (Lisa)" userId="S::lc.bosma@dordrecht.nl::4cd20a3b-54e6-49da-a51d-2a2c01789191" providerId="AD" clId="Web-{4F9728A7-D41D-4243-A44F-AB4243DFE9B7}" dt="2021-05-25T12:20:33.302" v="579"/>
          <ac:picMkLst>
            <pc:docMk/>
            <pc:sldMk cId="2052069349" sldId="335"/>
            <ac:picMk id="2177" creationId="{DCF58FD9-087C-4AAE-927E-AFC2C6B7B8C2}"/>
          </ac:picMkLst>
        </pc:picChg>
        <pc:picChg chg="del">
          <ac:chgData name="Bosma, LC (Lisa)" userId="S::lc.bosma@dordrecht.nl::4cd20a3b-54e6-49da-a51d-2a2c01789191" providerId="AD" clId="Web-{4F9728A7-D41D-4243-A44F-AB4243DFE9B7}" dt="2021-05-25T12:20:34.489" v="581"/>
          <ac:picMkLst>
            <pc:docMk/>
            <pc:sldMk cId="2052069349" sldId="335"/>
            <ac:picMk id="2178" creationId="{40686BC1-738A-4977-AFF8-D33372394AC4}"/>
          </ac:picMkLst>
        </pc:picChg>
        <pc:picChg chg="del">
          <ac:chgData name="Bosma, LC (Lisa)" userId="S::lc.bosma@dordrecht.nl::4cd20a3b-54e6-49da-a51d-2a2c01789191" providerId="AD" clId="Web-{4F9728A7-D41D-4243-A44F-AB4243DFE9B7}" dt="2021-05-25T12:20:35.021" v="582"/>
          <ac:picMkLst>
            <pc:docMk/>
            <pc:sldMk cId="2052069349" sldId="335"/>
            <ac:picMk id="2179" creationId="{B969E732-DB31-454E-8280-34C0CBB0EE60}"/>
          </ac:picMkLst>
        </pc:picChg>
        <pc:picChg chg="del">
          <ac:chgData name="Bosma, LC (Lisa)" userId="S::lc.bosma@dordrecht.nl::4cd20a3b-54e6-49da-a51d-2a2c01789191" providerId="AD" clId="Web-{4F9728A7-D41D-4243-A44F-AB4243DFE9B7}" dt="2021-05-25T12:20:33.896" v="580"/>
          <ac:picMkLst>
            <pc:docMk/>
            <pc:sldMk cId="2052069349" sldId="335"/>
            <ac:picMk id="2181" creationId="{A9F0C595-5DD5-47A3-B68B-41B77AA56F5C}"/>
          </ac:picMkLst>
        </pc:picChg>
      </pc:sldChg>
      <pc:sldChg chg="modSp add replId">
        <pc:chgData name="Bosma, LC (Lisa)" userId="S::lc.bosma@dordrecht.nl::4cd20a3b-54e6-49da-a51d-2a2c01789191" providerId="AD" clId="Web-{4F9728A7-D41D-4243-A44F-AB4243DFE9B7}" dt="2021-05-25T12:32:43.005" v="716" actId="1076"/>
        <pc:sldMkLst>
          <pc:docMk/>
          <pc:sldMk cId="778530316" sldId="336"/>
        </pc:sldMkLst>
        <pc:spChg chg="mod">
          <ac:chgData name="Bosma, LC (Lisa)" userId="S::lc.bosma@dordrecht.nl::4cd20a3b-54e6-49da-a51d-2a2c01789191" providerId="AD" clId="Web-{4F9728A7-D41D-4243-A44F-AB4243DFE9B7}" dt="2021-05-25T12:32:43.005" v="716" actId="1076"/>
          <ac:spMkLst>
            <pc:docMk/>
            <pc:sldMk cId="778530316" sldId="336"/>
            <ac:spMk id="9" creationId="{40A25C31-CD6B-4A20-9019-D66FCA1F49FB}"/>
          </ac:spMkLst>
        </pc:spChg>
        <pc:spChg chg="mod">
          <ac:chgData name="Bosma, LC (Lisa)" userId="S::lc.bosma@dordrecht.nl::4cd20a3b-54e6-49da-a51d-2a2c01789191" providerId="AD" clId="Web-{4F9728A7-D41D-4243-A44F-AB4243DFE9B7}" dt="2021-05-25T12:32:31.317" v="713" actId="20577"/>
          <ac:spMkLst>
            <pc:docMk/>
            <pc:sldMk cId="778530316" sldId="336"/>
            <ac:spMk id="13" creationId="{B3FA63E2-37B7-456B-BA7B-DFB9FF383056}"/>
          </ac:spMkLst>
        </pc:spChg>
      </pc:sldChg>
    </pc:docChg>
  </pc:docChgLst>
  <pc:docChgLst>
    <pc:chgData name="Goebel, CJ (Coen)" userId="S::cj.goebel@drechtsteden.nl::f5d40609-8e5f-4507-a4a1-2b64ed1e6cf6" providerId="AD" clId="Web-{D7B67B74-8AAC-46AF-9A74-6D0C96A36DA2}"/>
    <pc:docChg chg="addSld delSld modSld sldOrd">
      <pc:chgData name="Goebel, CJ (Coen)" userId="S::cj.goebel@drechtsteden.nl::f5d40609-8e5f-4507-a4a1-2b64ed1e6cf6" providerId="AD" clId="Web-{D7B67B74-8AAC-46AF-9A74-6D0C96A36DA2}" dt="2021-04-26T08:45:38.260" v="286"/>
      <pc:docMkLst>
        <pc:docMk/>
      </pc:docMkLst>
      <pc:sldChg chg="modSp">
        <pc:chgData name="Goebel, CJ (Coen)" userId="S::cj.goebel@drechtsteden.nl::f5d40609-8e5f-4507-a4a1-2b64ed1e6cf6" providerId="AD" clId="Web-{D7B67B74-8AAC-46AF-9A74-6D0C96A36DA2}" dt="2021-04-26T07:57:19.339" v="15" actId="14100"/>
        <pc:sldMkLst>
          <pc:docMk/>
          <pc:sldMk cId="3069043493" sldId="284"/>
        </pc:sldMkLst>
        <pc:spChg chg="mod">
          <ac:chgData name="Goebel, CJ (Coen)" userId="S::cj.goebel@drechtsteden.nl::f5d40609-8e5f-4507-a4a1-2b64ed1e6cf6" providerId="AD" clId="Web-{D7B67B74-8AAC-46AF-9A74-6D0C96A36DA2}" dt="2021-04-26T07:57:19.339" v="15" actId="14100"/>
          <ac:spMkLst>
            <pc:docMk/>
            <pc:sldMk cId="3069043493" sldId="284"/>
            <ac:spMk id="13" creationId="{B3FA63E2-37B7-456B-BA7B-DFB9FF383056}"/>
          </ac:spMkLst>
        </pc:spChg>
      </pc:sldChg>
      <pc:sldChg chg="modSp ord">
        <pc:chgData name="Goebel, CJ (Coen)" userId="S::cj.goebel@drechtsteden.nl::f5d40609-8e5f-4507-a4a1-2b64ed1e6cf6" providerId="AD" clId="Web-{D7B67B74-8AAC-46AF-9A74-6D0C96A36DA2}" dt="2021-04-26T08:06:39.334" v="98"/>
        <pc:sldMkLst>
          <pc:docMk/>
          <pc:sldMk cId="3701897092" sldId="288"/>
        </pc:sldMkLst>
        <pc:spChg chg="mod">
          <ac:chgData name="Goebel, CJ (Coen)" userId="S::cj.goebel@drechtsteden.nl::f5d40609-8e5f-4507-a4a1-2b64ed1e6cf6" providerId="AD" clId="Web-{D7B67B74-8AAC-46AF-9A74-6D0C96A36DA2}" dt="2021-04-26T07:58:18.950" v="27" actId="14100"/>
          <ac:spMkLst>
            <pc:docMk/>
            <pc:sldMk cId="3701897092" sldId="288"/>
            <ac:spMk id="13" creationId="{B3FA63E2-37B7-456B-BA7B-DFB9FF383056}"/>
          </ac:spMkLst>
        </pc:spChg>
      </pc:sldChg>
      <pc:sldChg chg="modSp del">
        <pc:chgData name="Goebel, CJ (Coen)" userId="S::cj.goebel@drechtsteden.nl::f5d40609-8e5f-4507-a4a1-2b64ed1e6cf6" providerId="AD" clId="Web-{D7B67B74-8AAC-46AF-9A74-6D0C96A36DA2}" dt="2021-04-26T08:04:30.410" v="40"/>
        <pc:sldMkLst>
          <pc:docMk/>
          <pc:sldMk cId="2764289325" sldId="290"/>
        </pc:sldMkLst>
        <pc:spChg chg="mod">
          <ac:chgData name="Goebel, CJ (Coen)" userId="S::cj.goebel@drechtsteden.nl::f5d40609-8e5f-4507-a4a1-2b64ed1e6cf6" providerId="AD" clId="Web-{D7B67B74-8AAC-46AF-9A74-6D0C96A36DA2}" dt="2021-04-26T07:58:41.403" v="33" actId="14100"/>
          <ac:spMkLst>
            <pc:docMk/>
            <pc:sldMk cId="2764289325" sldId="290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8:51.950" v="39" actId="20577"/>
        <pc:sldMkLst>
          <pc:docMk/>
          <pc:sldMk cId="3930962944" sldId="298"/>
        </pc:sldMkLst>
        <pc:spChg chg="mod">
          <ac:chgData name="Goebel, CJ (Coen)" userId="S::cj.goebel@drechtsteden.nl::f5d40609-8e5f-4507-a4a1-2b64ed1e6cf6" providerId="AD" clId="Web-{D7B67B74-8AAC-46AF-9A74-6D0C96A36DA2}" dt="2021-04-26T07:58:51.950" v="39" actId="20577"/>
          <ac:spMkLst>
            <pc:docMk/>
            <pc:sldMk cId="3930962944" sldId="298"/>
            <ac:spMk id="10" creationId="{06253BC7-1416-492C-A3B8-6B7A60A0B33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38.746" v="19" actId="14100"/>
        <pc:sldMkLst>
          <pc:docMk/>
          <pc:sldMk cId="567965084" sldId="300"/>
        </pc:sldMkLst>
        <pc:spChg chg="mod">
          <ac:chgData name="Goebel, CJ (Coen)" userId="S::cj.goebel@drechtsteden.nl::f5d40609-8e5f-4507-a4a1-2b64ed1e6cf6" providerId="AD" clId="Web-{D7B67B74-8AAC-46AF-9A74-6D0C96A36DA2}" dt="2021-04-26T07:57:38.746" v="19" actId="14100"/>
          <ac:spMkLst>
            <pc:docMk/>
            <pc:sldMk cId="567965084" sldId="300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8:09:55.697" v="267" actId="20577"/>
        <pc:sldMkLst>
          <pc:docMk/>
          <pc:sldMk cId="2374477490" sldId="301"/>
        </pc:sldMkLst>
        <pc:spChg chg="mod">
          <ac:chgData name="Goebel, CJ (Coen)" userId="S::cj.goebel@drechtsteden.nl::f5d40609-8e5f-4507-a4a1-2b64ed1e6cf6" providerId="AD" clId="Web-{D7B67B74-8AAC-46AF-9A74-6D0C96A36DA2}" dt="2021-04-26T08:09:55.697" v="267" actId="20577"/>
          <ac:spMkLst>
            <pc:docMk/>
            <pc:sldMk cId="2374477490" sldId="301"/>
            <ac:spMk id="9" creationId="{40A25C31-CD6B-4A20-9019-D66FCA1F49FB}"/>
          </ac:spMkLst>
        </pc:spChg>
        <pc:spChg chg="mod">
          <ac:chgData name="Goebel, CJ (Coen)" userId="S::cj.goebel@drechtsteden.nl::f5d40609-8e5f-4507-a4a1-2b64ed1e6cf6" providerId="AD" clId="Web-{D7B67B74-8AAC-46AF-9A74-6D0C96A36DA2}" dt="2021-04-26T08:05:35.583" v="94" actId="20577"/>
          <ac:spMkLst>
            <pc:docMk/>
            <pc:sldMk cId="2374477490" sldId="301"/>
            <ac:spMk id="13" creationId="{B3FA63E2-37B7-456B-BA7B-DFB9FF383056}"/>
          </ac:spMkLst>
        </pc:spChg>
      </pc:sldChg>
      <pc:sldChg chg="modSp ord">
        <pc:chgData name="Goebel, CJ (Coen)" userId="S::cj.goebel@drechtsteden.nl::f5d40609-8e5f-4507-a4a1-2b64ed1e6cf6" providerId="AD" clId="Web-{D7B67B74-8AAC-46AF-9A74-6D0C96A36DA2}" dt="2021-04-26T08:06:39.334" v="97"/>
        <pc:sldMkLst>
          <pc:docMk/>
          <pc:sldMk cId="3935919574" sldId="302"/>
        </pc:sldMkLst>
        <pc:spChg chg="mod">
          <ac:chgData name="Goebel, CJ (Coen)" userId="S::cj.goebel@drechtsteden.nl::f5d40609-8e5f-4507-a4a1-2b64ed1e6cf6" providerId="AD" clId="Web-{D7B67B74-8AAC-46AF-9A74-6D0C96A36DA2}" dt="2021-04-26T07:58:26.247" v="29" actId="14100"/>
          <ac:spMkLst>
            <pc:docMk/>
            <pc:sldMk cId="3935919574" sldId="302"/>
            <ac:spMk id="13" creationId="{B3FA63E2-37B7-456B-BA7B-DFB9FF383056}"/>
          </ac:spMkLst>
        </pc:spChg>
      </pc:sldChg>
      <pc:sldChg chg="modSp ord">
        <pc:chgData name="Goebel, CJ (Coen)" userId="S::cj.goebel@drechtsteden.nl::f5d40609-8e5f-4507-a4a1-2b64ed1e6cf6" providerId="AD" clId="Web-{D7B67B74-8AAC-46AF-9A74-6D0C96A36DA2}" dt="2021-04-26T08:06:39.334" v="99"/>
        <pc:sldMkLst>
          <pc:docMk/>
          <pc:sldMk cId="352340428" sldId="303"/>
        </pc:sldMkLst>
        <pc:spChg chg="mod">
          <ac:chgData name="Goebel, CJ (Coen)" userId="S::cj.goebel@drechtsteden.nl::f5d40609-8e5f-4507-a4a1-2b64ed1e6cf6" providerId="AD" clId="Web-{D7B67B74-8AAC-46AF-9A74-6D0C96A36DA2}" dt="2021-04-26T07:58:09.824" v="25" actId="14100"/>
          <ac:spMkLst>
            <pc:docMk/>
            <pc:sldMk cId="352340428" sldId="303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57.277" v="23" actId="14100"/>
        <pc:sldMkLst>
          <pc:docMk/>
          <pc:sldMk cId="242392808" sldId="304"/>
        </pc:sldMkLst>
        <pc:spChg chg="mod">
          <ac:chgData name="Goebel, CJ (Coen)" userId="S::cj.goebel@drechtsteden.nl::f5d40609-8e5f-4507-a4a1-2b64ed1e6cf6" providerId="AD" clId="Web-{D7B67B74-8AAC-46AF-9A74-6D0C96A36DA2}" dt="2021-04-26T07:57:57.277" v="23" actId="14100"/>
          <ac:spMkLst>
            <pc:docMk/>
            <pc:sldMk cId="242392808" sldId="304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29.027" v="17" actId="14100"/>
        <pc:sldMkLst>
          <pc:docMk/>
          <pc:sldMk cId="2648140487" sldId="305"/>
        </pc:sldMkLst>
        <pc:spChg chg="mod">
          <ac:chgData name="Goebel, CJ (Coen)" userId="S::cj.goebel@drechtsteden.nl::f5d40609-8e5f-4507-a4a1-2b64ed1e6cf6" providerId="AD" clId="Web-{D7B67B74-8AAC-46AF-9A74-6D0C96A36DA2}" dt="2021-04-26T07:57:29.027" v="17" actId="14100"/>
          <ac:spMkLst>
            <pc:docMk/>
            <pc:sldMk cId="2648140487" sldId="305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47.605" v="21" actId="14100"/>
        <pc:sldMkLst>
          <pc:docMk/>
          <pc:sldMk cId="155492624" sldId="306"/>
        </pc:sldMkLst>
        <pc:spChg chg="mod">
          <ac:chgData name="Goebel, CJ (Coen)" userId="S::cj.goebel@drechtsteden.nl::f5d40609-8e5f-4507-a4a1-2b64ed1e6cf6" providerId="AD" clId="Web-{D7B67B74-8AAC-46AF-9A74-6D0C96A36DA2}" dt="2021-04-26T07:57:47.605" v="21" actId="14100"/>
          <ac:spMkLst>
            <pc:docMk/>
            <pc:sldMk cId="155492624" sldId="306"/>
            <ac:spMk id="13" creationId="{B3FA63E2-37B7-456B-BA7B-DFB9FF383056}"/>
          </ac:spMkLst>
        </pc:spChg>
      </pc:sldChg>
      <pc:sldChg chg="modSp add replId">
        <pc:chgData name="Goebel, CJ (Coen)" userId="S::cj.goebel@drechtsteden.nl::f5d40609-8e5f-4507-a4a1-2b64ed1e6cf6" providerId="AD" clId="Web-{D7B67B74-8AAC-46AF-9A74-6D0C96A36DA2}" dt="2021-04-26T08:09:47.400" v="265" actId="20577"/>
        <pc:sldMkLst>
          <pc:docMk/>
          <pc:sldMk cId="855308663" sldId="309"/>
        </pc:sldMkLst>
        <pc:spChg chg="mod">
          <ac:chgData name="Goebel, CJ (Coen)" userId="S::cj.goebel@drechtsteden.nl::f5d40609-8e5f-4507-a4a1-2b64ed1e6cf6" providerId="AD" clId="Web-{D7B67B74-8AAC-46AF-9A74-6D0C96A36DA2}" dt="2021-04-26T08:09:47.400" v="265" actId="20577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Goebel, CJ (Coen)" userId="S::cj.goebel@drechtsteden.nl::f5d40609-8e5f-4507-a4a1-2b64ed1e6cf6" providerId="AD" clId="Web-{D7B67B74-8AAC-46AF-9A74-6D0C96A36DA2}" dt="2021-04-26T08:05:41.036" v="96" actId="20577"/>
          <ac:spMkLst>
            <pc:docMk/>
            <pc:sldMk cId="855308663" sldId="309"/>
            <ac:spMk id="13" creationId="{B3FA63E2-37B7-456B-BA7B-DFB9FF383056}"/>
          </ac:spMkLst>
        </pc:spChg>
      </pc:sldChg>
      <pc:sldChg chg="addSp delSp modSp add replId">
        <pc:chgData name="Goebel, CJ (Coen)" userId="S::cj.goebel@drechtsteden.nl::f5d40609-8e5f-4507-a4a1-2b64ed1e6cf6" providerId="AD" clId="Web-{D7B67B74-8AAC-46AF-9A74-6D0C96A36DA2}" dt="2021-04-26T08:35:38.731" v="283" actId="1076"/>
        <pc:sldMkLst>
          <pc:docMk/>
          <pc:sldMk cId="4203106272" sldId="318"/>
        </pc:sldMkLst>
        <pc:spChg chg="del">
          <ac:chgData name="Goebel, CJ (Coen)" userId="S::cj.goebel@drechtsteden.nl::f5d40609-8e5f-4507-a4a1-2b64ed1e6cf6" providerId="AD" clId="Web-{D7B67B74-8AAC-46AF-9A74-6D0C96A36DA2}" dt="2021-04-26T08:31:40.689" v="269"/>
          <ac:spMkLst>
            <pc:docMk/>
            <pc:sldMk cId="4203106272" sldId="318"/>
            <ac:spMk id="9" creationId="{40A25C31-CD6B-4A20-9019-D66FCA1F49FB}"/>
          </ac:spMkLst>
        </pc:spChg>
        <pc:spChg chg="del">
          <ac:chgData name="Goebel, CJ (Coen)" userId="S::cj.goebel@drechtsteden.nl::f5d40609-8e5f-4507-a4a1-2b64ed1e6cf6" providerId="AD" clId="Web-{D7B67B74-8AAC-46AF-9A74-6D0C96A36DA2}" dt="2021-04-26T08:35:35.215" v="282"/>
          <ac:spMkLst>
            <pc:docMk/>
            <pc:sldMk cId="4203106272" sldId="318"/>
            <ac:spMk id="13" creationId="{B3FA63E2-37B7-456B-BA7B-DFB9FF383056}"/>
          </ac:spMkLst>
        </pc:spChg>
        <pc:picChg chg="add del mod">
          <ac:chgData name="Goebel, CJ (Coen)" userId="S::cj.goebel@drechtsteden.nl::f5d40609-8e5f-4507-a4a1-2b64ed1e6cf6" providerId="AD" clId="Web-{D7B67B74-8AAC-46AF-9A74-6D0C96A36DA2}" dt="2021-04-26T08:32:34.207" v="274"/>
          <ac:picMkLst>
            <pc:docMk/>
            <pc:sldMk cId="4203106272" sldId="318"/>
            <ac:picMk id="2" creationId="{1AD0A9C0-C4BF-4913-A779-0DD6C7E2E588}"/>
          </ac:picMkLst>
        </pc:picChg>
        <pc:picChg chg="add del mod">
          <ac:chgData name="Goebel, CJ (Coen)" userId="S::cj.goebel@drechtsteden.nl::f5d40609-8e5f-4507-a4a1-2b64ed1e6cf6" providerId="AD" clId="Web-{D7B67B74-8AAC-46AF-9A74-6D0C96A36DA2}" dt="2021-04-26T08:34:52.651" v="276"/>
          <ac:picMkLst>
            <pc:docMk/>
            <pc:sldMk cId="4203106272" sldId="318"/>
            <ac:picMk id="3" creationId="{EC032299-9BD2-405F-AEF1-46868ED3890A}"/>
          </ac:picMkLst>
        </pc:picChg>
        <pc:picChg chg="add mod">
          <ac:chgData name="Goebel, CJ (Coen)" userId="S::cj.goebel@drechtsteden.nl::f5d40609-8e5f-4507-a4a1-2b64ed1e6cf6" providerId="AD" clId="Web-{D7B67B74-8AAC-46AF-9A74-6D0C96A36DA2}" dt="2021-04-26T08:35:38.731" v="283" actId="1076"/>
          <ac:picMkLst>
            <pc:docMk/>
            <pc:sldMk cId="4203106272" sldId="318"/>
            <ac:picMk id="4" creationId="{26A2C373-CBB3-4878-BB6F-B5EA9B84398C}"/>
          </ac:picMkLst>
        </pc:picChg>
      </pc:sldChg>
      <pc:sldChg chg="delSp add del replId">
        <pc:chgData name="Goebel, CJ (Coen)" userId="S::cj.goebel@drechtsteden.nl::f5d40609-8e5f-4507-a4a1-2b64ed1e6cf6" providerId="AD" clId="Web-{D7B67B74-8AAC-46AF-9A74-6D0C96A36DA2}" dt="2021-04-26T08:45:38.260" v="286"/>
        <pc:sldMkLst>
          <pc:docMk/>
          <pc:sldMk cId="3919877701" sldId="319"/>
        </pc:sldMkLst>
        <pc:picChg chg="del">
          <ac:chgData name="Goebel, CJ (Coen)" userId="S::cj.goebel@drechtsteden.nl::f5d40609-8e5f-4507-a4a1-2b64ed1e6cf6" providerId="AD" clId="Web-{D7B67B74-8AAC-46AF-9A74-6D0C96A36DA2}" dt="2021-04-26T08:36:04.811" v="285"/>
          <ac:picMkLst>
            <pc:docMk/>
            <pc:sldMk cId="3919877701" sldId="319"/>
            <ac:picMk id="4" creationId="{26A2C373-CBB3-4878-BB6F-B5EA9B84398C}"/>
          </ac:picMkLst>
        </pc:picChg>
      </pc:sldChg>
    </pc:docChg>
  </pc:docChgLst>
  <pc:docChgLst>
    <pc:chgData name="Charlotte Swart" userId="S::charlotte.swart_han.nl#ext#@old.onmicrosoft.com::f155a5d0-19a2-4fb0-bf22-5440b649d6ba" providerId="AD" clId="Web-{AF508B81-5EB5-4F18-AA9E-CB88D6A76CF9}"/>
    <pc:docChg chg="modSld">
      <pc:chgData name="Charlotte Swart" userId="S::charlotte.swart_han.nl#ext#@old.onmicrosoft.com::f155a5d0-19a2-4fb0-bf22-5440b649d6ba" providerId="AD" clId="Web-{AF508B81-5EB5-4F18-AA9E-CB88D6A76CF9}" dt="2021-04-29T07:08:15.311" v="5" actId="20577"/>
      <pc:docMkLst>
        <pc:docMk/>
      </pc:docMkLst>
      <pc:sldChg chg="modSp">
        <pc:chgData name="Charlotte Swart" userId="S::charlotte.swart_han.nl#ext#@old.onmicrosoft.com::f155a5d0-19a2-4fb0-bf22-5440b649d6ba" providerId="AD" clId="Web-{AF508B81-5EB5-4F18-AA9E-CB88D6A76CF9}" dt="2021-04-29T07:08:15.311" v="5" actId="20577"/>
        <pc:sldMkLst>
          <pc:docMk/>
          <pc:sldMk cId="3069043493" sldId="284"/>
        </pc:sldMkLst>
        <pc:spChg chg="mod">
          <ac:chgData name="Charlotte Swart" userId="S::charlotte.swart_han.nl#ext#@old.onmicrosoft.com::f155a5d0-19a2-4fb0-bf22-5440b649d6ba" providerId="AD" clId="Web-{AF508B81-5EB5-4F18-AA9E-CB88D6A76CF9}" dt="2021-04-29T07:08:15.311" v="5" actId="20577"/>
          <ac:spMkLst>
            <pc:docMk/>
            <pc:sldMk cId="3069043493" sldId="284"/>
            <ac:spMk id="13" creationId="{B3FA63E2-37B7-456B-BA7B-DFB9FF383056}"/>
          </ac:spMkLst>
        </pc:spChg>
      </pc:sldChg>
    </pc:docChg>
  </pc:docChgLst>
  <pc:docChgLst>
    <pc:chgData name="Berckel, A van (Anja)" userId="S::a.van.berckel@drechtsteden.nl::aaf0b89e-d416-43b9-a9c7-53a8d9da32cc" providerId="AD" clId="Web-{8FC2F9D0-FEFF-4AF2-B8C1-B249C2CE5E6A}"/>
    <pc:docChg chg="modSld">
      <pc:chgData name="Berckel, A van (Anja)" userId="S::a.van.berckel@drechtsteden.nl::aaf0b89e-d416-43b9-a9c7-53a8d9da32cc" providerId="AD" clId="Web-{8FC2F9D0-FEFF-4AF2-B8C1-B249C2CE5E6A}" dt="2021-05-25T09:01:03.503" v="54" actId="20577"/>
      <pc:docMkLst>
        <pc:docMk/>
      </pc:docMkLst>
      <pc:sldChg chg="addSp delSp modSp">
        <pc:chgData name="Berckel, A van (Anja)" userId="S::a.van.berckel@drechtsteden.nl::aaf0b89e-d416-43b9-a9c7-53a8d9da32cc" providerId="AD" clId="Web-{8FC2F9D0-FEFF-4AF2-B8C1-B249C2CE5E6A}" dt="2021-05-25T09:01:03.503" v="54" actId="20577"/>
        <pc:sldMkLst>
          <pc:docMk/>
          <pc:sldMk cId="4203106272" sldId="318"/>
        </pc:sldMkLst>
        <pc:spChg chg="add mod">
          <ac:chgData name="Berckel, A van (Anja)" userId="S::a.van.berckel@drechtsteden.nl::aaf0b89e-d416-43b9-a9c7-53a8d9da32cc" providerId="AD" clId="Web-{8FC2F9D0-FEFF-4AF2-B8C1-B249C2CE5E6A}" dt="2021-05-25T09:01:03.503" v="54" actId="20577"/>
          <ac:spMkLst>
            <pc:docMk/>
            <pc:sldMk cId="4203106272" sldId="318"/>
            <ac:spMk id="2" creationId="{5B70DF5B-55AA-4971-83B1-4A282FFF8329}"/>
          </ac:spMkLst>
        </pc:spChg>
        <pc:picChg chg="del">
          <ac:chgData name="Berckel, A van (Anja)" userId="S::a.van.berckel@drechtsteden.nl::aaf0b89e-d416-43b9-a9c7-53a8d9da32cc" providerId="AD" clId="Web-{8FC2F9D0-FEFF-4AF2-B8C1-B249C2CE5E6A}" dt="2021-05-25T09:00:12.768" v="0"/>
          <ac:picMkLst>
            <pc:docMk/>
            <pc:sldMk cId="4203106272" sldId="318"/>
            <ac:picMk id="4" creationId="{26A2C373-CBB3-4878-BB6F-B5EA9B84398C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32264BA7-C21D-4719-B45D-6B043D68ED2A}"/>
    <pc:docChg chg="modSld">
      <pc:chgData name="Marjo Potters" userId="S::m.potters_tele-bs.com#ext#@old.onmicrosoft.com::83c792f1-8e10-46eb-9d5e-f12296ae9b80" providerId="AD" clId="Web-{32264BA7-C21D-4719-B45D-6B043D68ED2A}" dt="2021-05-26T12:08:58.199" v="17"/>
      <pc:docMkLst>
        <pc:docMk/>
      </pc:docMkLst>
      <pc:sldChg chg="addSp delSp modSp delCm">
        <pc:chgData name="Marjo Potters" userId="S::m.potters_tele-bs.com#ext#@old.onmicrosoft.com::83c792f1-8e10-46eb-9d5e-f12296ae9b80" providerId="AD" clId="Web-{32264BA7-C21D-4719-B45D-6B043D68ED2A}" dt="2021-05-26T12:08:58.199" v="17"/>
        <pc:sldMkLst>
          <pc:docMk/>
          <pc:sldMk cId="3935919574" sldId="302"/>
        </pc:sldMkLst>
        <pc:spChg chg="del">
          <ac:chgData name="Marjo Potters" userId="S::m.potters_tele-bs.com#ext#@old.onmicrosoft.com::83c792f1-8e10-46eb-9d5e-f12296ae9b80" providerId="AD" clId="Web-{32264BA7-C21D-4719-B45D-6B043D68ED2A}" dt="2021-05-26T12:07:54.932" v="6"/>
          <ac:spMkLst>
            <pc:docMk/>
            <pc:sldMk cId="3935919574" sldId="302"/>
            <ac:spMk id="2" creationId="{9E128E9B-0BCA-4476-BFAB-9BF7367F0D29}"/>
          </ac:spMkLst>
        </pc:spChg>
        <pc:spChg chg="del mod">
          <ac:chgData name="Marjo Potters" userId="S::m.potters_tele-bs.com#ext#@old.onmicrosoft.com::83c792f1-8e10-46eb-9d5e-f12296ae9b80" providerId="AD" clId="Web-{32264BA7-C21D-4719-B45D-6B043D68ED2A}" dt="2021-05-26T12:07:52.869" v="5"/>
          <ac:spMkLst>
            <pc:docMk/>
            <pc:sldMk cId="3935919574" sldId="302"/>
            <ac:spMk id="9" creationId="{111CC7D3-0C94-430B-BE66-0B9D04B74917}"/>
          </ac:spMkLst>
        </pc:spChg>
        <pc:spChg chg="del">
          <ac:chgData name="Marjo Potters" userId="S::m.potters_tele-bs.com#ext#@old.onmicrosoft.com::83c792f1-8e10-46eb-9d5e-f12296ae9b80" providerId="AD" clId="Web-{32264BA7-C21D-4719-B45D-6B043D68ED2A}" dt="2021-05-26T12:07:56.963" v="7"/>
          <ac:spMkLst>
            <pc:docMk/>
            <pc:sldMk cId="3935919574" sldId="302"/>
            <ac:spMk id="11" creationId="{B3BAD3A4-FCC3-4C7E-965D-B803ABB68F5B}"/>
          </ac:spMkLst>
        </pc:spChg>
        <pc:spChg chg="mod">
          <ac:chgData name="Marjo Potters" userId="S::m.potters_tele-bs.com#ext#@old.onmicrosoft.com::83c792f1-8e10-46eb-9d5e-f12296ae9b80" providerId="AD" clId="Web-{32264BA7-C21D-4719-B45D-6B043D68ED2A}" dt="2021-05-26T12:07:48.885" v="2" actId="20577"/>
          <ac:spMkLst>
            <pc:docMk/>
            <pc:sldMk cId="3935919574" sldId="302"/>
            <ac:spMk id="13" creationId="{B3FA63E2-37B7-456B-BA7B-DFB9FF383056}"/>
          </ac:spMkLst>
        </pc:spChg>
        <pc:picChg chg="add del mod">
          <ac:chgData name="Marjo Potters" userId="S::m.potters_tele-bs.com#ext#@old.onmicrosoft.com::83c792f1-8e10-46eb-9d5e-f12296ae9b80" providerId="AD" clId="Web-{32264BA7-C21D-4719-B45D-6B043D68ED2A}" dt="2021-05-26T12:08:35.871" v="15"/>
          <ac:picMkLst>
            <pc:docMk/>
            <pc:sldMk cId="3935919574" sldId="302"/>
            <ac:picMk id="3" creationId="{92E2CCD2-04BF-44E7-A38D-0AF2773508D0}"/>
          </ac:picMkLst>
        </pc:picChg>
        <pc:picChg chg="del">
          <ac:chgData name="Marjo Potters" userId="S::m.potters_tele-bs.com#ext#@old.onmicrosoft.com::83c792f1-8e10-46eb-9d5e-f12296ae9b80" providerId="AD" clId="Web-{32264BA7-C21D-4719-B45D-6B043D68ED2A}" dt="2021-05-26T12:07:40.197" v="0"/>
          <ac:picMkLst>
            <pc:docMk/>
            <pc:sldMk cId="3935919574" sldId="302"/>
            <ac:picMk id="4" creationId="{B4EDA951-3BCA-4F3D-B2D7-06C822E6999B}"/>
          </ac:picMkLst>
        </pc:picChg>
        <pc:picChg chg="add del mod">
          <ac:chgData name="Marjo Potters" userId="S::m.potters_tele-bs.com#ext#@old.onmicrosoft.com::83c792f1-8e10-46eb-9d5e-f12296ae9b80" providerId="AD" clId="Web-{32264BA7-C21D-4719-B45D-6B043D68ED2A}" dt="2021-05-26T12:08:58.199" v="17"/>
          <ac:picMkLst>
            <pc:docMk/>
            <pc:sldMk cId="3935919574" sldId="302"/>
            <ac:picMk id="6" creationId="{24423A52-3822-4948-B605-D71379D69082}"/>
          </ac:picMkLst>
        </pc:picChg>
      </pc:sldChg>
    </pc:docChg>
  </pc:docChgLst>
  <pc:docChgLst>
    <pc:chgData name="Marjo Potters" userId="753a50fb-891d-45f1-acd8-2c618b4b23bf" providerId="ADAL" clId="{599D554B-8C36-4858-8380-270F24F30337}"/>
    <pc:docChg chg="undo custSel delSld modSld modSection">
      <pc:chgData name="Marjo Potters" userId="753a50fb-891d-45f1-acd8-2c618b4b23bf" providerId="ADAL" clId="{599D554B-8C36-4858-8380-270F24F30337}" dt="2021-04-28T15:37:02.269" v="475" actId="255"/>
      <pc:docMkLst>
        <pc:docMk/>
      </pc:docMkLst>
      <pc:sldChg chg="modSp">
        <pc:chgData name="Marjo Potters" userId="753a50fb-891d-45f1-acd8-2c618b4b23bf" providerId="ADAL" clId="{599D554B-8C36-4858-8380-270F24F30337}" dt="2021-04-28T14:40:27.433" v="6" actId="1036"/>
        <pc:sldMkLst>
          <pc:docMk/>
          <pc:sldMk cId="3069043493" sldId="284"/>
        </pc:sldMkLst>
        <pc:picChg chg="mod">
          <ac:chgData name="Marjo Potters" userId="753a50fb-891d-45f1-acd8-2c618b4b23bf" providerId="ADAL" clId="{599D554B-8C36-4858-8380-270F24F30337}" dt="2021-04-28T14:40:27.433" v="6" actId="1036"/>
          <ac:picMkLst>
            <pc:docMk/>
            <pc:sldMk cId="3069043493" sldId="284"/>
            <ac:picMk id="1026" creationId="{10FDA2D7-77E5-4967-84D8-DCD5B9AC6E1E}"/>
          </ac:picMkLst>
        </pc:picChg>
      </pc:sldChg>
      <pc:sldChg chg="modSp del mod">
        <pc:chgData name="Marjo Potters" userId="753a50fb-891d-45f1-acd8-2c618b4b23bf" providerId="ADAL" clId="{599D554B-8C36-4858-8380-270F24F30337}" dt="2021-04-28T14:49:19.558" v="289" actId="2696"/>
        <pc:sldMkLst>
          <pc:docMk/>
          <pc:sldMk cId="3701897092" sldId="288"/>
        </pc:sldMkLst>
        <pc:spChg chg="mod">
          <ac:chgData name="Marjo Potters" userId="753a50fb-891d-45f1-acd8-2c618b4b23bf" providerId="ADAL" clId="{599D554B-8C36-4858-8380-270F24F30337}" dt="2021-04-28T14:48:50.941" v="288" actId="6549"/>
          <ac:spMkLst>
            <pc:docMk/>
            <pc:sldMk cId="3701897092" sldId="288"/>
            <ac:spMk id="9" creationId="{40A25C31-CD6B-4A20-9019-D66FCA1F49FB}"/>
          </ac:spMkLst>
        </pc:spChg>
        <pc:spChg chg="mod">
          <ac:chgData name="Marjo Potters" userId="753a50fb-891d-45f1-acd8-2c618b4b23bf" providerId="ADAL" clId="{599D554B-8C36-4858-8380-270F24F30337}" dt="2021-04-28T14:45:43.399" v="175" actId="20577"/>
          <ac:spMkLst>
            <pc:docMk/>
            <pc:sldMk cId="3701897092" sldId="288"/>
            <ac:spMk id="13" creationId="{B3FA63E2-37B7-456B-BA7B-DFB9FF383056}"/>
          </ac:spMkLst>
        </pc:spChg>
      </pc:sldChg>
      <pc:sldChg chg="modSp mod">
        <pc:chgData name="Marjo Potters" userId="753a50fb-891d-45f1-acd8-2c618b4b23bf" providerId="ADAL" clId="{599D554B-8C36-4858-8380-270F24F30337}" dt="2021-04-28T15:23:21.620" v="421" actId="20577"/>
        <pc:sldMkLst>
          <pc:docMk/>
          <pc:sldMk cId="2374477490" sldId="301"/>
        </pc:sldMkLst>
        <pc:spChg chg="mod">
          <ac:chgData name="Marjo Potters" userId="753a50fb-891d-45f1-acd8-2c618b4b23bf" providerId="ADAL" clId="{599D554B-8C36-4858-8380-270F24F30337}" dt="2021-04-28T15:23:21.620" v="421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addSp delSp modSp mod">
        <pc:chgData name="Marjo Potters" userId="753a50fb-891d-45f1-acd8-2c618b4b23bf" providerId="ADAL" clId="{599D554B-8C36-4858-8380-270F24F30337}" dt="2021-04-28T15:37:02.269" v="475" actId="255"/>
        <pc:sldMkLst>
          <pc:docMk/>
          <pc:sldMk cId="3935919574" sldId="302"/>
        </pc:sldMkLst>
        <pc:spChg chg="del">
          <ac:chgData name="Marjo Potters" userId="753a50fb-891d-45f1-acd8-2c618b4b23bf" providerId="ADAL" clId="{599D554B-8C36-4858-8380-270F24F30337}" dt="2021-04-28T15:24:09.441" v="422" actId="478"/>
          <ac:spMkLst>
            <pc:docMk/>
            <pc:sldMk cId="3935919574" sldId="302"/>
            <ac:spMk id="2" creationId="{1735BB0E-9AC6-4B8B-93F4-249A05221218}"/>
          </ac:spMkLst>
        </pc:spChg>
        <pc:spChg chg="add mod ord">
          <ac:chgData name="Marjo Potters" userId="753a50fb-891d-45f1-acd8-2c618b4b23bf" providerId="ADAL" clId="{599D554B-8C36-4858-8380-270F24F30337}" dt="2021-04-28T15:36:16.233" v="470" actId="167"/>
          <ac:spMkLst>
            <pc:docMk/>
            <pc:sldMk cId="3935919574" sldId="302"/>
            <ac:spMk id="2" creationId="{9E128E9B-0BCA-4476-BFAB-9BF7367F0D29}"/>
          </ac:spMkLst>
        </pc:spChg>
        <pc:spChg chg="mod">
          <ac:chgData name="Marjo Potters" userId="753a50fb-891d-45f1-acd8-2c618b4b23bf" providerId="ADAL" clId="{599D554B-8C36-4858-8380-270F24F30337}" dt="2021-04-28T15:37:02.269" v="475" actId="255"/>
          <ac:spMkLst>
            <pc:docMk/>
            <pc:sldMk cId="3935919574" sldId="302"/>
            <ac:spMk id="9" creationId="{111CC7D3-0C94-430B-BE66-0B9D04B74917}"/>
          </ac:spMkLst>
        </pc:spChg>
        <pc:spChg chg="add mod">
          <ac:chgData name="Marjo Potters" userId="753a50fb-891d-45f1-acd8-2c618b4b23bf" providerId="ADAL" clId="{599D554B-8C36-4858-8380-270F24F30337}" dt="2021-04-28T15:25:34.152" v="437" actId="1076"/>
          <ac:spMkLst>
            <pc:docMk/>
            <pc:sldMk cId="3935919574" sldId="302"/>
            <ac:spMk id="11" creationId="{B3BAD3A4-FCC3-4C7E-965D-B803ABB68F5B}"/>
          </ac:spMkLst>
        </pc:spChg>
        <pc:spChg chg="mod">
          <ac:chgData name="Marjo Potters" userId="753a50fb-891d-45f1-acd8-2c618b4b23bf" providerId="ADAL" clId="{599D554B-8C36-4858-8380-270F24F30337}" dt="2021-04-28T15:35:48.752" v="464" actId="1076"/>
          <ac:spMkLst>
            <pc:docMk/>
            <pc:sldMk cId="3935919574" sldId="302"/>
            <ac:spMk id="13" creationId="{B3FA63E2-37B7-456B-BA7B-DFB9FF383056}"/>
          </ac:spMkLst>
        </pc:spChg>
        <pc:picChg chg="add mod">
          <ac:chgData name="Marjo Potters" userId="753a50fb-891d-45f1-acd8-2c618b4b23bf" providerId="ADAL" clId="{599D554B-8C36-4858-8380-270F24F30337}" dt="2021-04-28T15:36:27.855" v="472" actId="1076"/>
          <ac:picMkLst>
            <pc:docMk/>
            <pc:sldMk cId="3935919574" sldId="302"/>
            <ac:picMk id="4" creationId="{B4EDA951-3BCA-4F3D-B2D7-06C822E6999B}"/>
          </ac:picMkLst>
        </pc:picChg>
      </pc:sldChg>
      <pc:sldChg chg="modSp mod">
        <pc:chgData name="Marjo Potters" userId="753a50fb-891d-45f1-acd8-2c618b4b23bf" providerId="ADAL" clId="{599D554B-8C36-4858-8380-270F24F30337}" dt="2021-04-28T14:54:19.745" v="352" actId="6549"/>
        <pc:sldMkLst>
          <pc:docMk/>
          <pc:sldMk cId="855308663" sldId="309"/>
        </pc:sldMkLst>
        <pc:spChg chg="mod">
          <ac:chgData name="Marjo Potters" userId="753a50fb-891d-45f1-acd8-2c618b4b23bf" providerId="ADAL" clId="{599D554B-8C36-4858-8380-270F24F30337}" dt="2021-04-28T14:54:19.745" v="352" actId="6549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Marjo Potters" userId="753a50fb-891d-45f1-acd8-2c618b4b23bf" providerId="ADAL" clId="{599D554B-8C36-4858-8380-270F24F30337}" dt="2021-04-28T14:49:59.124" v="294" actId="1076"/>
          <ac:spMkLst>
            <pc:docMk/>
            <pc:sldMk cId="855308663" sldId="309"/>
            <ac:spMk id="13" creationId="{B3FA63E2-37B7-456B-BA7B-DFB9FF383056}"/>
          </ac:spMkLst>
        </pc:spChg>
      </pc:sldChg>
      <pc:sldChg chg="del">
        <pc:chgData name="Marjo Potters" userId="753a50fb-891d-45f1-acd8-2c618b4b23bf" providerId="ADAL" clId="{599D554B-8C36-4858-8380-270F24F30337}" dt="2021-04-28T15:23:00.796" v="416" actId="47"/>
        <pc:sldMkLst>
          <pc:docMk/>
          <pc:sldMk cId="1946705255" sldId="310"/>
        </pc:sldMkLst>
      </pc:sldChg>
      <pc:sldChg chg="del">
        <pc:chgData name="Marjo Potters" userId="753a50fb-891d-45f1-acd8-2c618b4b23bf" providerId="ADAL" clId="{599D554B-8C36-4858-8380-270F24F30337}" dt="2021-04-28T15:22:43.684" v="415" actId="47"/>
        <pc:sldMkLst>
          <pc:docMk/>
          <pc:sldMk cId="3541910251" sldId="311"/>
        </pc:sldMkLst>
      </pc:sldChg>
      <pc:sldChg chg="addSp delSp modSp mod">
        <pc:chgData name="Marjo Potters" userId="753a50fb-891d-45f1-acd8-2c618b4b23bf" providerId="ADAL" clId="{599D554B-8C36-4858-8380-270F24F30337}" dt="2021-04-28T15:22:36.156" v="414" actId="1076"/>
        <pc:sldMkLst>
          <pc:docMk/>
          <pc:sldMk cId="1552856824" sldId="312"/>
        </pc:sldMkLst>
        <pc:spChg chg="mod">
          <ac:chgData name="Marjo Potters" userId="753a50fb-891d-45f1-acd8-2c618b4b23bf" providerId="ADAL" clId="{599D554B-8C36-4858-8380-270F24F30337}" dt="2021-04-28T15:21:25.401" v="408" actId="20577"/>
          <ac:spMkLst>
            <pc:docMk/>
            <pc:sldMk cId="1552856824" sldId="312"/>
            <ac:spMk id="2" creationId="{15FEFCE0-B637-4BFB-B492-BEF83DCDCA71}"/>
          </ac:spMkLst>
        </pc:spChg>
        <pc:picChg chg="add mod">
          <ac:chgData name="Marjo Potters" userId="753a50fb-891d-45f1-acd8-2c618b4b23bf" providerId="ADAL" clId="{599D554B-8C36-4858-8380-270F24F30337}" dt="2021-04-28T15:21:30.040" v="409" actId="1076"/>
          <ac:picMkLst>
            <pc:docMk/>
            <pc:sldMk cId="1552856824" sldId="312"/>
            <ac:picMk id="4" creationId="{355496CA-B439-4709-8A22-665E977BC1F8}"/>
          </ac:picMkLst>
        </pc:picChg>
        <pc:picChg chg="add del mod">
          <ac:chgData name="Marjo Potters" userId="753a50fb-891d-45f1-acd8-2c618b4b23bf" providerId="ADAL" clId="{599D554B-8C36-4858-8380-270F24F30337}" dt="2021-04-28T15:15:38.938" v="364" actId="478"/>
          <ac:picMkLst>
            <pc:docMk/>
            <pc:sldMk cId="1552856824" sldId="312"/>
            <ac:picMk id="9" creationId="{3B86D24C-4E0F-4496-AAEB-0BD2D9913749}"/>
          </ac:picMkLst>
        </pc:picChg>
        <pc:picChg chg="add mod">
          <ac:chgData name="Marjo Potters" userId="753a50fb-891d-45f1-acd8-2c618b4b23bf" providerId="ADAL" clId="{599D554B-8C36-4858-8380-270F24F30337}" dt="2021-04-28T15:22:19.023" v="411" actId="1076"/>
          <ac:picMkLst>
            <pc:docMk/>
            <pc:sldMk cId="1552856824" sldId="312"/>
            <ac:picMk id="10" creationId="{DDF887F4-341B-42B8-B9D6-136314D4C4A6}"/>
          </ac:picMkLst>
        </pc:picChg>
        <pc:picChg chg="add mod">
          <ac:chgData name="Marjo Potters" userId="753a50fb-891d-45f1-acd8-2c618b4b23bf" providerId="ADAL" clId="{599D554B-8C36-4858-8380-270F24F30337}" dt="2021-04-28T15:15:55.280" v="368" actId="1076"/>
          <ac:picMkLst>
            <pc:docMk/>
            <pc:sldMk cId="1552856824" sldId="312"/>
            <ac:picMk id="11" creationId="{333C215F-E8D7-41D4-A59D-4A10E8388293}"/>
          </ac:picMkLst>
        </pc:picChg>
        <pc:picChg chg="add mod">
          <ac:chgData name="Marjo Potters" userId="753a50fb-891d-45f1-acd8-2c618b4b23bf" providerId="ADAL" clId="{599D554B-8C36-4858-8380-270F24F30337}" dt="2021-04-28T15:16:01.530" v="370" actId="1076"/>
          <ac:picMkLst>
            <pc:docMk/>
            <pc:sldMk cId="1552856824" sldId="312"/>
            <ac:picMk id="12" creationId="{EDB14098-33D9-437B-B0B7-9889C136317D}"/>
          </ac:picMkLst>
        </pc:picChg>
        <pc:picChg chg="add mod">
          <ac:chgData name="Marjo Potters" userId="753a50fb-891d-45f1-acd8-2c618b4b23bf" providerId="ADAL" clId="{599D554B-8C36-4858-8380-270F24F30337}" dt="2021-04-28T15:16:32.192" v="374" actId="1076"/>
          <ac:picMkLst>
            <pc:docMk/>
            <pc:sldMk cId="1552856824" sldId="312"/>
            <ac:picMk id="14" creationId="{0EC590AA-016E-49C8-B9D7-FBB0D979D0DA}"/>
          </ac:picMkLst>
        </pc:picChg>
        <pc:picChg chg="add mod">
          <ac:chgData name="Marjo Potters" userId="753a50fb-891d-45f1-acd8-2c618b4b23bf" providerId="ADAL" clId="{599D554B-8C36-4858-8380-270F24F30337}" dt="2021-04-28T15:16:21.246" v="373" actId="1076"/>
          <ac:picMkLst>
            <pc:docMk/>
            <pc:sldMk cId="1552856824" sldId="312"/>
            <ac:picMk id="15" creationId="{4C30BCF0-46A1-4087-8B6C-57E5620C7FB9}"/>
          </ac:picMkLst>
        </pc:picChg>
        <pc:picChg chg="add mod">
          <ac:chgData name="Marjo Potters" userId="753a50fb-891d-45f1-acd8-2c618b4b23bf" providerId="ADAL" clId="{599D554B-8C36-4858-8380-270F24F30337}" dt="2021-04-28T15:16:52.258" v="377" actId="1076"/>
          <ac:picMkLst>
            <pc:docMk/>
            <pc:sldMk cId="1552856824" sldId="312"/>
            <ac:picMk id="16" creationId="{551E245F-6243-4D05-ADC2-CD1E7C9140F3}"/>
          </ac:picMkLst>
        </pc:picChg>
        <pc:picChg chg="add mod">
          <ac:chgData name="Marjo Potters" userId="753a50fb-891d-45f1-acd8-2c618b4b23bf" providerId="ADAL" clId="{599D554B-8C36-4858-8380-270F24F30337}" dt="2021-04-28T15:17:01.248" v="380" actId="1076"/>
          <ac:picMkLst>
            <pc:docMk/>
            <pc:sldMk cId="1552856824" sldId="312"/>
            <ac:picMk id="17" creationId="{696EFAC1-A369-46D5-AE61-3FE0B282BCFF}"/>
          </ac:picMkLst>
        </pc:picChg>
        <pc:picChg chg="add mod">
          <ac:chgData name="Marjo Potters" userId="753a50fb-891d-45f1-acd8-2c618b4b23bf" providerId="ADAL" clId="{599D554B-8C36-4858-8380-270F24F30337}" dt="2021-04-28T15:17:12.684" v="382" actId="1076"/>
          <ac:picMkLst>
            <pc:docMk/>
            <pc:sldMk cId="1552856824" sldId="312"/>
            <ac:picMk id="18" creationId="{1C6B8B80-3C69-4C85-BD22-795264066B2A}"/>
          </ac:picMkLst>
        </pc:picChg>
        <pc:picChg chg="add mod">
          <ac:chgData name="Marjo Potters" userId="753a50fb-891d-45f1-acd8-2c618b4b23bf" providerId="ADAL" clId="{599D554B-8C36-4858-8380-270F24F30337}" dt="2021-04-28T15:17:24.113" v="384" actId="1076"/>
          <ac:picMkLst>
            <pc:docMk/>
            <pc:sldMk cId="1552856824" sldId="312"/>
            <ac:picMk id="19" creationId="{B66B6E2D-2B29-4E41-AC9E-4CD0B98EDCE3}"/>
          </ac:picMkLst>
        </pc:picChg>
        <pc:picChg chg="add mod">
          <ac:chgData name="Marjo Potters" userId="753a50fb-891d-45f1-acd8-2c618b4b23bf" providerId="ADAL" clId="{599D554B-8C36-4858-8380-270F24F30337}" dt="2021-04-28T15:22:36.156" v="414" actId="1076"/>
          <ac:picMkLst>
            <pc:docMk/>
            <pc:sldMk cId="1552856824" sldId="312"/>
            <ac:picMk id="22" creationId="{068FCAB1-4BE7-4181-9B50-C4D67D37A807}"/>
          </ac:picMkLst>
        </pc:picChg>
        <pc:picChg chg="add del mod">
          <ac:chgData name="Marjo Potters" userId="753a50fb-891d-45f1-acd8-2c618b4b23bf" providerId="ADAL" clId="{599D554B-8C36-4858-8380-270F24F30337}" dt="2021-04-28T15:15:37.119" v="363" actId="478"/>
          <ac:picMkLst>
            <pc:docMk/>
            <pc:sldMk cId="1552856824" sldId="312"/>
            <ac:picMk id="1026" creationId="{D2BB4FEE-F99F-41BF-BC12-BEB116097D73}"/>
          </ac:picMkLst>
        </pc:picChg>
        <pc:picChg chg="add del mod">
          <ac:chgData name="Marjo Potters" userId="753a50fb-891d-45f1-acd8-2c618b4b23bf" providerId="ADAL" clId="{599D554B-8C36-4858-8380-270F24F30337}" dt="2021-04-28T15:22:24.453" v="412" actId="478"/>
          <ac:picMkLst>
            <pc:docMk/>
            <pc:sldMk cId="1552856824" sldId="312"/>
            <ac:picMk id="1028" creationId="{69BF6FBE-A21F-45A3-B173-C9301F5B87DA}"/>
          </ac:picMkLst>
        </pc:picChg>
      </pc:sldChg>
      <pc:sldChg chg="modSp mod">
        <pc:chgData name="Marjo Potters" userId="753a50fb-891d-45f1-acd8-2c618b4b23bf" providerId="ADAL" clId="{599D554B-8C36-4858-8380-270F24F30337}" dt="2021-04-28T15:26:29.758" v="457" actId="20577"/>
        <pc:sldMkLst>
          <pc:docMk/>
          <pc:sldMk cId="1142986477" sldId="316"/>
        </pc:sldMkLst>
        <pc:spChg chg="mod">
          <ac:chgData name="Marjo Potters" userId="753a50fb-891d-45f1-acd8-2c618b4b23bf" providerId="ADAL" clId="{599D554B-8C36-4858-8380-270F24F30337}" dt="2021-04-28T15:26:29.758" v="457" actId="20577"/>
          <ac:spMkLst>
            <pc:docMk/>
            <pc:sldMk cId="1142986477" sldId="316"/>
            <ac:spMk id="3" creationId="{9EC6270B-276E-4647-BA18-4C75181E5136}"/>
          </ac:spMkLst>
        </pc:spChg>
      </pc:sldChg>
      <pc:sldChg chg="modSp mod">
        <pc:chgData name="Marjo Potters" userId="753a50fb-891d-45f1-acd8-2c618b4b23bf" providerId="ADAL" clId="{599D554B-8C36-4858-8380-270F24F30337}" dt="2021-04-28T14:41:51.453" v="10" actId="2711"/>
        <pc:sldMkLst>
          <pc:docMk/>
          <pc:sldMk cId="1528071942" sldId="319"/>
        </pc:sldMkLst>
        <pc:spChg chg="mod">
          <ac:chgData name="Marjo Potters" userId="753a50fb-891d-45f1-acd8-2c618b4b23bf" providerId="ADAL" clId="{599D554B-8C36-4858-8380-270F24F30337}" dt="2021-04-28T14:41:51.453" v="10" actId="2711"/>
          <ac:spMkLst>
            <pc:docMk/>
            <pc:sldMk cId="1528071942" sldId="319"/>
            <ac:spMk id="10" creationId="{335F3C1D-1752-4B71-97EE-5DBFCEB70A66}"/>
          </ac:spMkLst>
        </pc:spChg>
      </pc:sldChg>
      <pc:sldChg chg="modSp mod">
        <pc:chgData name="Marjo Potters" userId="753a50fb-891d-45f1-acd8-2c618b4b23bf" providerId="ADAL" clId="{599D554B-8C36-4858-8380-270F24F30337}" dt="2021-04-28T14:42:04.883" v="11" actId="948"/>
        <pc:sldMkLst>
          <pc:docMk/>
          <pc:sldMk cId="581119056" sldId="321"/>
        </pc:sldMkLst>
        <pc:spChg chg="mod">
          <ac:chgData name="Marjo Potters" userId="753a50fb-891d-45f1-acd8-2c618b4b23bf" providerId="ADAL" clId="{599D554B-8C36-4858-8380-270F24F30337}" dt="2021-04-28T14:42:04.883" v="11" actId="948"/>
          <ac:spMkLst>
            <pc:docMk/>
            <pc:sldMk cId="581119056" sldId="321"/>
            <ac:spMk id="9" creationId="{111CC7D3-0C94-430B-BE66-0B9D04B74917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4C3A654A-DC62-42D5-93D8-2D10565A9DB1}"/>
    <pc:docChg chg="modSld">
      <pc:chgData name="Pascal Bongers" userId="S::p.bongers_nijmegen.nl#ext#@old.onmicrosoft.com::fe354192-ab8c-4adc-9e2e-e8730dd707b3" providerId="AD" clId="Web-{4C3A654A-DC62-42D5-93D8-2D10565A9DB1}" dt="2021-04-28T11:36:34.249" v="1" actId="20577"/>
      <pc:docMkLst>
        <pc:docMk/>
      </pc:docMkLst>
      <pc:sldChg chg="modSp">
        <pc:chgData name="Pascal Bongers" userId="S::p.bongers_nijmegen.nl#ext#@old.onmicrosoft.com::fe354192-ab8c-4adc-9e2e-e8730dd707b3" providerId="AD" clId="Web-{4C3A654A-DC62-42D5-93D8-2D10565A9DB1}" dt="2021-04-28T11:36:34.249" v="1" actId="20577"/>
        <pc:sldMkLst>
          <pc:docMk/>
          <pc:sldMk cId="3541910251" sldId="311"/>
        </pc:sldMkLst>
        <pc:spChg chg="mod">
          <ac:chgData name="Pascal Bongers" userId="S::p.bongers_nijmegen.nl#ext#@old.onmicrosoft.com::fe354192-ab8c-4adc-9e2e-e8730dd707b3" providerId="AD" clId="Web-{4C3A654A-DC62-42D5-93D8-2D10565A9DB1}" dt="2021-04-28T11:36:34.249" v="1" actId="20577"/>
          <ac:spMkLst>
            <pc:docMk/>
            <pc:sldMk cId="3541910251" sldId="311"/>
            <ac:spMk id="13" creationId="{B3FA63E2-37B7-456B-BA7B-DFB9FF383056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5CD46365-5BB3-49DD-A487-E7F380F93A23}"/>
    <pc:docChg chg="modSld">
      <pc:chgData name="Marjo Potters" userId="S::m.potters_tele-bs.com#ext#@old.onmicrosoft.com::83c792f1-8e10-46eb-9d5e-f12296ae9b80" providerId="AD" clId="Web-{5CD46365-5BB3-49DD-A487-E7F380F93A23}" dt="2021-04-28T15:11:20.352" v="112" actId="20577"/>
      <pc:docMkLst>
        <pc:docMk/>
      </pc:docMkLst>
      <pc:sldChg chg="modSp">
        <pc:chgData name="Marjo Potters" userId="S::m.potters_tele-bs.com#ext#@old.onmicrosoft.com::83c792f1-8e10-46eb-9d5e-f12296ae9b80" providerId="AD" clId="Web-{5CD46365-5BB3-49DD-A487-E7F380F93A23}" dt="2021-04-28T15:01:30.275" v="4" actId="20577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5CD46365-5BB3-49DD-A487-E7F380F93A23}" dt="2021-04-28T15:01:30.275" v="4" actId="20577"/>
          <ac:spMkLst>
            <pc:docMk/>
            <pc:sldMk cId="3935919574" sldId="302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5CD46365-5BB3-49DD-A487-E7F380F93A23}" dt="2021-04-28T15:05:26.115" v="6" actId="1076"/>
        <pc:sldMkLst>
          <pc:docMk/>
          <pc:sldMk cId="855308663" sldId="309"/>
        </pc:sldMkLst>
        <pc:spChg chg="mod">
          <ac:chgData name="Marjo Potters" userId="S::m.potters_tele-bs.com#ext#@old.onmicrosoft.com::83c792f1-8e10-46eb-9d5e-f12296ae9b80" providerId="AD" clId="Web-{5CD46365-5BB3-49DD-A487-E7F380F93A23}" dt="2021-04-28T15:05:23.396" v="5" actId="1076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Marjo Potters" userId="S::m.potters_tele-bs.com#ext#@old.onmicrosoft.com::83c792f1-8e10-46eb-9d5e-f12296ae9b80" providerId="AD" clId="Web-{5CD46365-5BB3-49DD-A487-E7F380F93A23}" dt="2021-04-28T15:05:26.115" v="6" actId="1076"/>
          <ac:spMkLst>
            <pc:docMk/>
            <pc:sldMk cId="855308663" sldId="309"/>
            <ac:spMk id="13" creationId="{B3FA63E2-37B7-456B-BA7B-DFB9FF383056}"/>
          </ac:spMkLst>
        </pc:spChg>
      </pc:sldChg>
      <pc:sldChg chg="modSp">
        <pc:chgData name="Marjo Potters" userId="S::m.potters_tele-bs.com#ext#@old.onmicrosoft.com::83c792f1-8e10-46eb-9d5e-f12296ae9b80" providerId="AD" clId="Web-{5CD46365-5BB3-49DD-A487-E7F380F93A23}" dt="2021-04-28T15:11:20.352" v="112" actId="20577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5CD46365-5BB3-49DD-A487-E7F380F93A23}" dt="2021-04-28T15:11:20.352" v="112" actId="20577"/>
          <ac:spMkLst>
            <pc:docMk/>
            <pc:sldMk cId="1142986477" sldId="316"/>
            <ac:spMk id="3" creationId="{9EC6270B-276E-4647-BA18-4C75181E5136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8EE16113-5996-49DE-8BE6-329211E859AE}"/>
    <pc:docChg chg="modSld">
      <pc:chgData name="Marjo Potters" userId="S::m.potters_tele-bs.com#ext#@old.onmicrosoft.com::83c792f1-8e10-46eb-9d5e-f12296ae9b80" providerId="AD" clId="Web-{8EE16113-5996-49DE-8BE6-329211E859AE}" dt="2021-05-26T18:21:36.460" v="18" actId="1076"/>
      <pc:docMkLst>
        <pc:docMk/>
      </pc:docMkLst>
      <pc:sldChg chg="modSp">
        <pc:chgData name="Marjo Potters" userId="S::m.potters_tele-bs.com#ext#@old.onmicrosoft.com::83c792f1-8e10-46eb-9d5e-f12296ae9b80" providerId="AD" clId="Web-{8EE16113-5996-49DE-8BE6-329211E859AE}" dt="2021-05-26T18:18:23.158" v="7" actId="20577"/>
        <pc:sldMkLst>
          <pc:docMk/>
          <pc:sldMk cId="701655322" sldId="313"/>
        </pc:sldMkLst>
        <pc:spChg chg="mod">
          <ac:chgData name="Marjo Potters" userId="S::m.potters_tele-bs.com#ext#@old.onmicrosoft.com::83c792f1-8e10-46eb-9d5e-f12296ae9b80" providerId="AD" clId="Web-{8EE16113-5996-49DE-8BE6-329211E859AE}" dt="2021-05-26T18:18:23.158" v="7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8EE16113-5996-49DE-8BE6-329211E859AE}" dt="2021-05-26T18:21:36.460" v="18" actId="1076"/>
        <pc:sldMkLst>
          <pc:docMk/>
          <pc:sldMk cId="2704861454" sldId="328"/>
        </pc:sldMkLst>
        <pc:spChg chg="mod">
          <ac:chgData name="Marjo Potters" userId="S::m.potters_tele-bs.com#ext#@old.onmicrosoft.com::83c792f1-8e10-46eb-9d5e-f12296ae9b80" providerId="AD" clId="Web-{8EE16113-5996-49DE-8BE6-329211E859AE}" dt="2021-05-26T18:21:36.460" v="18" actId="1076"/>
          <ac:spMkLst>
            <pc:docMk/>
            <pc:sldMk cId="2704861454" sldId="328"/>
            <ac:spMk id="2" creationId="{15FEFCE0-B637-4BFB-B492-BEF83DCDCA71}"/>
          </ac:spMkLst>
        </pc:spChg>
        <pc:picChg chg="mod">
          <ac:chgData name="Marjo Potters" userId="S::m.potters_tele-bs.com#ext#@old.onmicrosoft.com::83c792f1-8e10-46eb-9d5e-f12296ae9b80" providerId="AD" clId="Web-{8EE16113-5996-49DE-8BE6-329211E859AE}" dt="2021-05-26T18:18:36.861" v="8" actId="1076"/>
          <ac:picMkLst>
            <pc:docMk/>
            <pc:sldMk cId="2704861454" sldId="328"/>
            <ac:picMk id="3" creationId="{5B5DBF8E-EB66-4028-8D89-E7D89DB1BA7B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19:20.456" v="14" actId="1076"/>
          <ac:picMkLst>
            <pc:docMk/>
            <pc:sldMk cId="2704861454" sldId="328"/>
            <ac:picMk id="10" creationId="{DDF887F4-341B-42B8-B9D6-136314D4C4A6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20:24.536" v="16" actId="1076"/>
          <ac:picMkLst>
            <pc:docMk/>
            <pc:sldMk cId="2704861454" sldId="328"/>
            <ac:picMk id="17" creationId="{B4BE5224-C283-4018-A629-4D8AECFE4D72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19:06.628" v="11" actId="1076"/>
          <ac:picMkLst>
            <pc:docMk/>
            <pc:sldMk cId="2704861454" sldId="328"/>
            <ac:picMk id="18" creationId="{B5B0B65F-0BDB-496B-A46F-6650F418CA7D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19:03.159" v="10" actId="1076"/>
          <ac:picMkLst>
            <pc:docMk/>
            <pc:sldMk cId="2704861454" sldId="328"/>
            <ac:picMk id="20" creationId="{A1702704-7B84-4570-B258-01FB977014FA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19:27.972" v="15" actId="1076"/>
          <ac:picMkLst>
            <pc:docMk/>
            <pc:sldMk cId="2704861454" sldId="328"/>
            <ac:picMk id="21" creationId="{FC0EC21C-900F-45ED-870A-A92914B59A4A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19:10.315" v="12" actId="1076"/>
          <ac:picMkLst>
            <pc:docMk/>
            <pc:sldMk cId="2704861454" sldId="328"/>
            <ac:picMk id="22" creationId="{068FCAB1-4BE7-4181-9B50-C4D67D37A807}"/>
          </ac:picMkLst>
        </pc:picChg>
        <pc:picChg chg="mod">
          <ac:chgData name="Marjo Potters" userId="S::m.potters_tele-bs.com#ext#@old.onmicrosoft.com::83c792f1-8e10-46eb-9d5e-f12296ae9b80" providerId="AD" clId="Web-{8EE16113-5996-49DE-8BE6-329211E859AE}" dt="2021-05-26T18:18:41.877" v="9" actId="1076"/>
          <ac:picMkLst>
            <pc:docMk/>
            <pc:sldMk cId="2704861454" sldId="328"/>
            <ac:picMk id="26" creationId="{BD557CA2-C320-4B9A-B68E-11A5E96FC660}"/>
          </ac:picMkLst>
        </pc:picChg>
      </pc:sldChg>
    </pc:docChg>
  </pc:docChgLst>
  <pc:docChgLst>
    <pc:chgData name="Marjo Potters" userId="753a50fb-891d-45f1-acd8-2c618b4b23bf" providerId="ADAL" clId="{EF5B3EBE-60A1-4404-B1D7-854AA6752358}"/>
    <pc:docChg chg="modSld">
      <pc:chgData name="Marjo Potters" userId="753a50fb-891d-45f1-acd8-2c618b4b23bf" providerId="ADAL" clId="{EF5B3EBE-60A1-4404-B1D7-854AA6752358}" dt="2021-06-08T08:45:27.010" v="14" actId="164"/>
      <pc:docMkLst>
        <pc:docMk/>
      </pc:docMkLst>
      <pc:sldChg chg="addSp modSp mod">
        <pc:chgData name="Marjo Potters" userId="753a50fb-891d-45f1-acd8-2c618b4b23bf" providerId="ADAL" clId="{EF5B3EBE-60A1-4404-B1D7-854AA6752358}" dt="2021-06-08T08:45:27.010" v="14" actId="164"/>
        <pc:sldMkLst>
          <pc:docMk/>
          <pc:sldMk cId="274777616" sldId="333"/>
        </pc:sldMkLst>
        <pc:spChg chg="add mod">
          <ac:chgData name="Marjo Potters" userId="753a50fb-891d-45f1-acd8-2c618b4b23bf" providerId="ADAL" clId="{EF5B3EBE-60A1-4404-B1D7-854AA6752358}" dt="2021-06-08T08:45:27.010" v="14" actId="164"/>
          <ac:spMkLst>
            <pc:docMk/>
            <pc:sldMk cId="274777616" sldId="333"/>
            <ac:spMk id="2" creationId="{F0A5FF0E-DA92-4A5B-9213-A0FE5F7066ED}"/>
          </ac:spMkLst>
        </pc:spChg>
        <pc:grpChg chg="add mod">
          <ac:chgData name="Marjo Potters" userId="753a50fb-891d-45f1-acd8-2c618b4b23bf" providerId="ADAL" clId="{EF5B3EBE-60A1-4404-B1D7-854AA6752358}" dt="2021-06-08T08:45:27.010" v="14" actId="164"/>
          <ac:grpSpMkLst>
            <pc:docMk/>
            <pc:sldMk cId="274777616" sldId="333"/>
            <ac:grpSpMk id="4" creationId="{3EC8781D-A63C-434A-9781-53F669BB180A}"/>
          </ac:grpSpMkLst>
        </pc:grpChg>
        <pc:picChg chg="mod">
          <ac:chgData name="Marjo Potters" userId="753a50fb-891d-45f1-acd8-2c618b4b23bf" providerId="ADAL" clId="{EF5B3EBE-60A1-4404-B1D7-854AA6752358}" dt="2021-06-08T08:45:27.010" v="14" actId="164"/>
          <ac:picMkLst>
            <pc:docMk/>
            <pc:sldMk cId="274777616" sldId="333"/>
            <ac:picMk id="3" creationId="{A102D45F-A969-4F05-BC04-93FF551D199A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A23847F0-2A22-427C-99D6-B0656D4BAEB2}"/>
    <pc:docChg chg="modSld">
      <pc:chgData name="Marjo Potters" userId="S::m.potters_tele-bs.com#ext#@old.onmicrosoft.com::83c792f1-8e10-46eb-9d5e-f12296ae9b80" providerId="AD" clId="Web-{A23847F0-2A22-427C-99D6-B0656D4BAEB2}" dt="2021-05-25T10:35:15.263" v="3" actId="1076"/>
      <pc:docMkLst>
        <pc:docMk/>
      </pc:docMkLst>
      <pc:sldChg chg="modSp">
        <pc:chgData name="Marjo Potters" userId="S::m.potters_tele-bs.com#ext#@old.onmicrosoft.com::83c792f1-8e10-46eb-9d5e-f12296ae9b80" providerId="AD" clId="Web-{A23847F0-2A22-427C-99D6-B0656D4BAEB2}" dt="2021-05-25T10:35:15.263" v="3" actId="1076"/>
        <pc:sldMkLst>
          <pc:docMk/>
          <pc:sldMk cId="2704861454" sldId="328"/>
        </pc:sldMkLst>
        <pc:picChg chg="mod">
          <ac:chgData name="Marjo Potters" userId="S::m.potters_tele-bs.com#ext#@old.onmicrosoft.com::83c792f1-8e10-46eb-9d5e-f12296ae9b80" providerId="AD" clId="Web-{A23847F0-2A22-427C-99D6-B0656D4BAEB2}" dt="2021-05-25T10:35:15.263" v="3" actId="1076"/>
          <ac:picMkLst>
            <pc:docMk/>
            <pc:sldMk cId="2704861454" sldId="328"/>
            <ac:picMk id="4" creationId="{355496CA-B439-4709-8A22-665E977BC1F8}"/>
          </ac:picMkLst>
        </pc:picChg>
        <pc:picChg chg="mod">
          <ac:chgData name="Marjo Potters" userId="S::m.potters_tele-bs.com#ext#@old.onmicrosoft.com::83c792f1-8e10-46eb-9d5e-f12296ae9b80" providerId="AD" clId="Web-{A23847F0-2A22-427C-99D6-B0656D4BAEB2}" dt="2021-05-25T10:35:09.653" v="1" actId="1076"/>
          <ac:picMkLst>
            <pc:docMk/>
            <pc:sldMk cId="2704861454" sldId="328"/>
            <ac:picMk id="20" creationId="{A1702704-7B84-4570-B258-01FB977014FA}"/>
          </ac:picMkLst>
        </pc:picChg>
        <pc:picChg chg="mod">
          <ac:chgData name="Marjo Potters" userId="S::m.potters_tele-bs.com#ext#@old.onmicrosoft.com::83c792f1-8e10-46eb-9d5e-f12296ae9b80" providerId="AD" clId="Web-{A23847F0-2A22-427C-99D6-B0656D4BAEB2}" dt="2021-05-25T10:35:12.450" v="2" actId="1076"/>
          <ac:picMkLst>
            <pc:docMk/>
            <pc:sldMk cId="2704861454" sldId="328"/>
            <ac:picMk id="22" creationId="{068FCAB1-4BE7-4181-9B50-C4D67D37A807}"/>
          </ac:picMkLst>
        </pc:picChg>
        <pc:picChg chg="mod">
          <ac:chgData name="Marjo Potters" userId="S::m.potters_tele-bs.com#ext#@old.onmicrosoft.com::83c792f1-8e10-46eb-9d5e-f12296ae9b80" providerId="AD" clId="Web-{A23847F0-2A22-427C-99D6-B0656D4BAEB2}" dt="2021-05-25T10:35:07.841" v="0" actId="1076"/>
          <ac:picMkLst>
            <pc:docMk/>
            <pc:sldMk cId="2704861454" sldId="328"/>
            <ac:picMk id="24" creationId="{5CCEBD7E-EAE2-4D7B-89F6-94A151F2AD6E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7B88096B-2AD4-4605-86F9-F6F5EC23B381}"/>
    <pc:docChg chg="modSld">
      <pc:chgData name="Pascal Bongers" userId="S::p.bongers_nijmegen.nl#ext#@old.onmicrosoft.com::fe354192-ab8c-4adc-9e2e-e8730dd707b3" providerId="AD" clId="Web-{7B88096B-2AD4-4605-86F9-F6F5EC23B381}" dt="2021-05-27T13:59:38.902" v="6" actId="20577"/>
      <pc:docMkLst>
        <pc:docMk/>
      </pc:docMkLst>
      <pc:sldChg chg="modSp">
        <pc:chgData name="Pascal Bongers" userId="S::p.bongers_nijmegen.nl#ext#@old.onmicrosoft.com::fe354192-ab8c-4adc-9e2e-e8730dd707b3" providerId="AD" clId="Web-{7B88096B-2AD4-4605-86F9-F6F5EC23B381}" dt="2021-05-27T13:59:38.902" v="6" actId="20577"/>
        <pc:sldMkLst>
          <pc:docMk/>
          <pc:sldMk cId="3659185253" sldId="317"/>
        </pc:sldMkLst>
        <pc:spChg chg="mod">
          <ac:chgData name="Pascal Bongers" userId="S::p.bongers_nijmegen.nl#ext#@old.onmicrosoft.com::fe354192-ab8c-4adc-9e2e-e8730dd707b3" providerId="AD" clId="Web-{7B88096B-2AD4-4605-86F9-F6F5EC23B381}" dt="2021-05-27T13:59:08.808" v="1" actId="20577"/>
          <ac:spMkLst>
            <pc:docMk/>
            <pc:sldMk cId="3659185253" sldId="317"/>
            <ac:spMk id="2" creationId="{452D4DC5-2C7B-4063-BDA6-0903F4BBB974}"/>
          </ac:spMkLst>
        </pc:spChg>
        <pc:spChg chg="mod">
          <ac:chgData name="Pascal Bongers" userId="S::p.bongers_nijmegen.nl#ext#@old.onmicrosoft.com::fe354192-ab8c-4adc-9e2e-e8730dd707b3" providerId="AD" clId="Web-{7B88096B-2AD4-4605-86F9-F6F5EC23B381}" dt="2021-05-27T13:59:38.902" v="6" actId="20577"/>
          <ac:spMkLst>
            <pc:docMk/>
            <pc:sldMk cId="3659185253" sldId="317"/>
            <ac:spMk id="3" creationId="{9EC6270B-276E-4647-BA18-4C75181E5136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8619300D-22AF-4236-9F57-EB6F3B3601D8}"/>
    <pc:docChg chg="modSld">
      <pc:chgData name="Marjo Potters" userId="S::m.potters_tele-bs.com#ext#@old.onmicrosoft.com::83c792f1-8e10-46eb-9d5e-f12296ae9b80" providerId="AD" clId="Web-{8619300D-22AF-4236-9F57-EB6F3B3601D8}" dt="2021-04-28T15:33:28.911" v="12" actId="20577"/>
      <pc:docMkLst>
        <pc:docMk/>
      </pc:docMkLst>
      <pc:sldChg chg="modSp">
        <pc:chgData name="Marjo Potters" userId="S::m.potters_tele-bs.com#ext#@old.onmicrosoft.com::83c792f1-8e10-46eb-9d5e-f12296ae9b80" providerId="AD" clId="Web-{8619300D-22AF-4236-9F57-EB6F3B3601D8}" dt="2021-04-28T15:30:45.324" v="6" actId="20577"/>
        <pc:sldMkLst>
          <pc:docMk/>
          <pc:sldMk cId="2374477490" sldId="301"/>
        </pc:sldMkLst>
        <pc:spChg chg="mod">
          <ac:chgData name="Marjo Potters" userId="S::m.potters_tele-bs.com#ext#@old.onmicrosoft.com::83c792f1-8e10-46eb-9d5e-f12296ae9b80" providerId="AD" clId="Web-{8619300D-22AF-4236-9F57-EB6F3B3601D8}" dt="2021-04-28T15:30:45.324" v="6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modSp">
        <pc:chgData name="Marjo Potters" userId="S::m.potters_tele-bs.com#ext#@old.onmicrosoft.com::83c792f1-8e10-46eb-9d5e-f12296ae9b80" providerId="AD" clId="Web-{8619300D-22AF-4236-9F57-EB6F3B3601D8}" dt="2021-04-28T15:33:28.911" v="12" actId="20577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8619300D-22AF-4236-9F57-EB6F3B3601D8}" dt="2021-04-28T15:33:28.911" v="12" actId="20577"/>
          <ac:spMkLst>
            <pc:docMk/>
            <pc:sldMk cId="3935919574" sldId="302"/>
            <ac:spMk id="9" creationId="{111CC7D3-0C94-430B-BE66-0B9D04B74917}"/>
          </ac:spMkLst>
        </pc:spChg>
        <pc:picChg chg="mod">
          <ac:chgData name="Marjo Potters" userId="S::m.potters_tele-bs.com#ext#@old.onmicrosoft.com::83c792f1-8e10-46eb-9d5e-f12296ae9b80" providerId="AD" clId="Web-{8619300D-22AF-4236-9F57-EB6F3B3601D8}" dt="2021-04-28T15:33:00.191" v="7" actId="14100"/>
          <ac:picMkLst>
            <pc:docMk/>
            <pc:sldMk cId="3935919574" sldId="302"/>
            <ac:picMk id="4" creationId="{B4EDA951-3BCA-4F3D-B2D7-06C822E6999B}"/>
          </ac:picMkLst>
        </pc:picChg>
      </pc:sldChg>
    </pc:docChg>
  </pc:docChgLst>
  <pc:docChgLst>
    <pc:chgData name="arjen" userId="S::arjen_tweedegolf.com#ext#@old.onmicrosoft.com::f89e1d4e-4a54-439c-a7f9-482c41313f5c" providerId="AD" clId="Web-{6D9D3C79-02BD-BBFB-0BA7-DD9144ED49D6}"/>
    <pc:docChg chg="addSld delSld modSld modSection">
      <pc:chgData name="arjen" userId="S::arjen_tweedegolf.com#ext#@old.onmicrosoft.com::f89e1d4e-4a54-439c-a7f9-482c41313f5c" providerId="AD" clId="Web-{6D9D3C79-02BD-BBFB-0BA7-DD9144ED49D6}" dt="2021-05-26T13:18:23.679" v="160" actId="20577"/>
      <pc:docMkLst>
        <pc:docMk/>
      </pc:docMkLst>
      <pc:sldChg chg="addSp delSp modSp del mod modClrScheme chgLayout">
        <pc:chgData name="arjen" userId="S::arjen_tweedegolf.com#ext#@old.onmicrosoft.com::f89e1d4e-4a54-439c-a7f9-482c41313f5c" providerId="AD" clId="Web-{6D9D3C79-02BD-BBFB-0BA7-DD9144ED49D6}" dt="2021-05-26T13:15:23.629" v="95"/>
        <pc:sldMkLst>
          <pc:docMk/>
          <pc:sldMk cId="4142952653" sldId="323"/>
        </pc:sldMkLst>
        <pc:spChg chg="add del mod ord">
          <ac:chgData name="arjen" userId="S::arjen_tweedegolf.com#ext#@old.onmicrosoft.com::f89e1d4e-4a54-439c-a7f9-482c41313f5c" providerId="AD" clId="Web-{6D9D3C79-02BD-BBFB-0BA7-DD9144ED49D6}" dt="2021-05-26T13:08:18.588" v="1"/>
          <ac:spMkLst>
            <pc:docMk/>
            <pc:sldMk cId="4142952653" sldId="323"/>
            <ac:spMk id="2" creationId="{1153F19F-00C6-453C-A90C-D9F9A5728037}"/>
          </ac:spMkLst>
        </pc:spChg>
        <pc:spChg chg="add mod ord">
          <ac:chgData name="arjen" userId="S::arjen_tweedegolf.com#ext#@old.onmicrosoft.com::f89e1d4e-4a54-439c-a7f9-482c41313f5c" providerId="AD" clId="Web-{6D9D3C79-02BD-BBFB-0BA7-DD9144ED49D6}" dt="2021-05-26T13:13:12.610" v="65" actId="14100"/>
          <ac:spMkLst>
            <pc:docMk/>
            <pc:sldMk cId="4142952653" sldId="323"/>
            <ac:spMk id="3" creationId="{3803FCD5-9BA5-46C6-A271-16CAC9D4C0D9}"/>
          </ac:spMkLst>
        </pc:spChg>
        <pc:spChg chg="add mod">
          <ac:chgData name="arjen" userId="S::arjen_tweedegolf.com#ext#@old.onmicrosoft.com::f89e1d4e-4a54-439c-a7f9-482c41313f5c" providerId="AD" clId="Web-{6D9D3C79-02BD-BBFB-0BA7-DD9144ED49D6}" dt="2021-05-26T13:11:55.718" v="45" actId="1076"/>
          <ac:spMkLst>
            <pc:docMk/>
            <pc:sldMk cId="4142952653" sldId="323"/>
            <ac:spMk id="4" creationId="{F6BFCB6A-56FC-487A-884E-C3CFA11021F3}"/>
          </ac:spMkLst>
        </pc:spChg>
        <pc:spChg chg="add mod">
          <ac:chgData name="arjen" userId="S::arjen_tweedegolf.com#ext#@old.onmicrosoft.com::f89e1d4e-4a54-439c-a7f9-482c41313f5c" providerId="AD" clId="Web-{6D9D3C79-02BD-BBFB-0BA7-DD9144ED49D6}" dt="2021-05-26T13:15:02.128" v="89"/>
          <ac:spMkLst>
            <pc:docMk/>
            <pc:sldMk cId="4142952653" sldId="323"/>
            <ac:spMk id="6" creationId="{F43CA206-6345-4131-870B-AF26463C1C7A}"/>
          </ac:spMkLst>
        </pc:spChg>
        <pc:spChg chg="add del">
          <ac:chgData name="arjen" userId="S::arjen_tweedegolf.com#ext#@old.onmicrosoft.com::f89e1d4e-4a54-439c-a7f9-482c41313f5c" providerId="AD" clId="Web-{6D9D3C79-02BD-BBFB-0BA7-DD9144ED49D6}" dt="2021-05-26T13:15:11.972" v="91"/>
          <ac:spMkLst>
            <pc:docMk/>
            <pc:sldMk cId="4142952653" sldId="323"/>
            <ac:spMk id="10" creationId="{C12E6003-08F3-4502-B184-8BF7206253EC}"/>
          </ac:spMkLst>
        </pc:spChg>
        <pc:spChg chg="del">
          <ac:chgData name="arjen" userId="S::arjen_tweedegolf.com#ext#@old.onmicrosoft.com::f89e1d4e-4a54-439c-a7f9-482c41313f5c" providerId="AD" clId="Web-{6D9D3C79-02BD-BBFB-0BA7-DD9144ED49D6}" dt="2021-05-26T13:09:00.621" v="8"/>
          <ac:spMkLst>
            <pc:docMk/>
            <pc:sldMk cId="4142952653" sldId="323"/>
            <ac:spMk id="13" creationId="{B3FA63E2-37B7-456B-BA7B-DFB9FF383056}"/>
          </ac:spMkLst>
        </pc:spChg>
        <pc:graphicFrameChg chg="mod modGraphic">
          <ac:chgData name="arjen" userId="S::arjen_tweedegolf.com#ext#@old.onmicrosoft.com::f89e1d4e-4a54-439c-a7f9-482c41313f5c" providerId="AD" clId="Web-{6D9D3C79-02BD-BBFB-0BA7-DD9144ED49D6}" dt="2021-05-26T13:13:36.470" v="67"/>
          <ac:graphicFrameMkLst>
            <pc:docMk/>
            <pc:sldMk cId="4142952653" sldId="323"/>
            <ac:graphicFrameMk id="7" creationId="{797F94BF-A526-4105-8A04-1F0C64571909}"/>
          </ac:graphicFrameMkLst>
        </pc:graphicFrameChg>
      </pc:sldChg>
      <pc:sldChg chg="addSp delSp modSp add mod replId modClrScheme modShow chgLayout">
        <pc:chgData name="arjen" userId="S::arjen_tweedegolf.com#ext#@old.onmicrosoft.com::f89e1d4e-4a54-439c-a7f9-482c41313f5c" providerId="AD" clId="Web-{6D9D3C79-02BD-BBFB-0BA7-DD9144ED49D6}" dt="2021-05-26T13:17:52.335" v="139" actId="20577"/>
        <pc:sldMkLst>
          <pc:docMk/>
          <pc:sldMk cId="444659545" sldId="344"/>
        </pc:sldMkLst>
        <pc:spChg chg="del mod">
          <ac:chgData name="arjen" userId="S::arjen_tweedegolf.com#ext#@old.onmicrosoft.com::f89e1d4e-4a54-439c-a7f9-482c41313f5c" providerId="AD" clId="Web-{6D9D3C79-02BD-BBFB-0BA7-DD9144ED49D6}" dt="2021-05-26T13:13:46.798" v="69"/>
          <ac:spMkLst>
            <pc:docMk/>
            <pc:sldMk cId="444659545" sldId="344"/>
            <ac:spMk id="3" creationId="{3803FCD5-9BA5-46C6-A271-16CAC9D4C0D9}"/>
          </ac:spMkLst>
        </pc:spChg>
        <pc:spChg chg="mod">
          <ac:chgData name="arjen" userId="S::arjen_tweedegolf.com#ext#@old.onmicrosoft.com::f89e1d4e-4a54-439c-a7f9-482c41313f5c" providerId="AD" clId="Web-{6D9D3C79-02BD-BBFB-0BA7-DD9144ED49D6}" dt="2021-05-26T13:15:36.051" v="97" actId="14100"/>
          <ac:spMkLst>
            <pc:docMk/>
            <pc:sldMk cId="444659545" sldId="344"/>
            <ac:spMk id="4" creationId="{F6BFCB6A-56FC-487A-884E-C3CFA11021F3}"/>
          </ac:spMkLst>
        </pc:spChg>
        <pc:spChg chg="add mod ord">
          <ac:chgData name="arjen" userId="S::arjen_tweedegolf.com#ext#@old.onmicrosoft.com::f89e1d4e-4a54-439c-a7f9-482c41313f5c" providerId="AD" clId="Web-{6D9D3C79-02BD-BBFB-0BA7-DD9144ED49D6}" dt="2021-05-26T13:17:52.335" v="139" actId="20577"/>
          <ac:spMkLst>
            <pc:docMk/>
            <pc:sldMk cId="444659545" sldId="344"/>
            <ac:spMk id="6" creationId="{189382E5-7FE6-424C-9F59-05B779B6A13C}"/>
          </ac:spMkLst>
        </pc:spChg>
        <pc:spChg chg="add mod ord">
          <ac:chgData name="arjen" userId="S::arjen_tweedegolf.com#ext#@old.onmicrosoft.com::f89e1d4e-4a54-439c-a7f9-482c41313f5c" providerId="AD" clId="Web-{6D9D3C79-02BD-BBFB-0BA7-DD9144ED49D6}" dt="2021-05-26T13:14:50.956" v="88" actId="20577"/>
          <ac:spMkLst>
            <pc:docMk/>
            <pc:sldMk cId="444659545" sldId="344"/>
            <ac:spMk id="9" creationId="{D39FB66C-D7CC-4A2B-B27C-1C6C5532BC1B}"/>
          </ac:spMkLst>
        </pc:spChg>
        <pc:spChg chg="add del">
          <ac:chgData name="arjen" userId="S::arjen_tweedegolf.com#ext#@old.onmicrosoft.com::f89e1d4e-4a54-439c-a7f9-482c41313f5c" providerId="AD" clId="Web-{6D9D3C79-02BD-BBFB-0BA7-DD9144ED49D6}" dt="2021-05-26T13:15:26.254" v="96"/>
          <ac:spMkLst>
            <pc:docMk/>
            <pc:sldMk cId="444659545" sldId="344"/>
            <ac:spMk id="10" creationId="{3BFDBC63-97CC-41A2-88EA-6D8766A99518}"/>
          </ac:spMkLst>
        </pc:spChg>
      </pc:sldChg>
      <pc:sldChg chg="delSp modSp add replId">
        <pc:chgData name="arjen" userId="S::arjen_tweedegolf.com#ext#@old.onmicrosoft.com::f89e1d4e-4a54-439c-a7f9-482c41313f5c" providerId="AD" clId="Web-{6D9D3C79-02BD-BBFB-0BA7-DD9144ED49D6}" dt="2021-05-26T13:18:23.679" v="160" actId="20577"/>
        <pc:sldMkLst>
          <pc:docMk/>
          <pc:sldMk cId="1117928274" sldId="346"/>
        </pc:sldMkLst>
        <pc:spChg chg="del mod">
          <ac:chgData name="arjen" userId="S::arjen_tweedegolf.com#ext#@old.onmicrosoft.com::f89e1d4e-4a54-439c-a7f9-482c41313f5c" providerId="AD" clId="Web-{6D9D3C79-02BD-BBFB-0BA7-DD9144ED49D6}" dt="2021-05-26T13:18:11.242" v="141"/>
          <ac:spMkLst>
            <pc:docMk/>
            <pc:sldMk cId="1117928274" sldId="346"/>
            <ac:spMk id="4" creationId="{F6BFCB6A-56FC-487A-884E-C3CFA11021F3}"/>
          </ac:spMkLst>
        </pc:spChg>
        <pc:spChg chg="mod">
          <ac:chgData name="arjen" userId="S::arjen_tweedegolf.com#ext#@old.onmicrosoft.com::f89e1d4e-4a54-439c-a7f9-482c41313f5c" providerId="AD" clId="Web-{6D9D3C79-02BD-BBFB-0BA7-DD9144ED49D6}" dt="2021-05-26T13:17:12.928" v="132" actId="20577"/>
          <ac:spMkLst>
            <pc:docMk/>
            <pc:sldMk cId="1117928274" sldId="346"/>
            <ac:spMk id="6" creationId="{189382E5-7FE6-424C-9F59-05B779B6A13C}"/>
          </ac:spMkLst>
        </pc:spChg>
        <pc:spChg chg="mod">
          <ac:chgData name="arjen" userId="S::arjen_tweedegolf.com#ext#@old.onmicrosoft.com::f89e1d4e-4a54-439c-a7f9-482c41313f5c" providerId="AD" clId="Web-{6D9D3C79-02BD-BBFB-0BA7-DD9144ED49D6}" dt="2021-05-26T13:18:23.679" v="160" actId="20577"/>
          <ac:spMkLst>
            <pc:docMk/>
            <pc:sldMk cId="1117928274" sldId="346"/>
            <ac:spMk id="9" creationId="{D39FB66C-D7CC-4A2B-B27C-1C6C5532BC1B}"/>
          </ac:spMkLst>
        </pc:spChg>
      </pc:sldChg>
    </pc:docChg>
  </pc:docChgLst>
  <pc:docChgLst>
    <pc:chgData name="Bosma, LC (Lisa)" userId="S::lc.bosma@dordrecht.nl::4cd20a3b-54e6-49da-a51d-2a2c01789191" providerId="AD" clId="Web-{6BB2D938-ADF9-4672-B29D-3C2A95513AB1}"/>
    <pc:docChg chg="modSld">
      <pc:chgData name="Bosma, LC (Lisa)" userId="S::lc.bosma@dordrecht.nl::4cd20a3b-54e6-49da-a51d-2a2c01789191" providerId="AD" clId="Web-{6BB2D938-ADF9-4672-B29D-3C2A95513AB1}" dt="2021-05-26T13:43:31.940" v="25" actId="1076"/>
      <pc:docMkLst>
        <pc:docMk/>
      </pc:docMkLst>
      <pc:sldChg chg="delSp modSp">
        <pc:chgData name="Bosma, LC (Lisa)" userId="S::lc.bosma@dordrecht.nl::4cd20a3b-54e6-49da-a51d-2a2c01789191" providerId="AD" clId="Web-{6BB2D938-ADF9-4672-B29D-3C2A95513AB1}" dt="2021-05-26T13:43:23.408" v="23"/>
        <pc:sldMkLst>
          <pc:docMk/>
          <pc:sldMk cId="3268291353" sldId="326"/>
        </pc:sldMkLst>
        <pc:spChg chg="mod">
          <ac:chgData name="Bosma, LC (Lisa)" userId="S::lc.bosma@dordrecht.nl::4cd20a3b-54e6-49da-a51d-2a2c01789191" providerId="AD" clId="Web-{6BB2D938-ADF9-4672-B29D-3C2A95513AB1}" dt="2021-05-26T13:43:07.611" v="2" actId="20577"/>
          <ac:spMkLst>
            <pc:docMk/>
            <pc:sldMk cId="3268291353" sldId="326"/>
            <ac:spMk id="9" creationId="{40A25C31-CD6B-4A20-9019-D66FCA1F49FB}"/>
          </ac:spMkLst>
        </pc:spChg>
        <pc:cxnChg chg="del">
          <ac:chgData name="Bosma, LC (Lisa)" userId="S::lc.bosma@dordrecht.nl::4cd20a3b-54e6-49da-a51d-2a2c01789191" providerId="AD" clId="Web-{6BB2D938-ADF9-4672-B29D-3C2A95513AB1}" dt="2021-05-26T13:43:23.408" v="23"/>
          <ac:cxnSpMkLst>
            <pc:docMk/>
            <pc:sldMk cId="3268291353" sldId="326"/>
            <ac:cxnSpMk id="2" creationId="{C7A9CFF5-607A-45CF-A4DC-074B05BF3C2A}"/>
          </ac:cxnSpMkLst>
        </pc:cxnChg>
      </pc:sldChg>
      <pc:sldChg chg="addSp modSp">
        <pc:chgData name="Bosma, LC (Lisa)" userId="S::lc.bosma@dordrecht.nl::4cd20a3b-54e6-49da-a51d-2a2c01789191" providerId="AD" clId="Web-{6BB2D938-ADF9-4672-B29D-3C2A95513AB1}" dt="2021-05-26T13:43:31.940" v="25" actId="1076"/>
        <pc:sldMkLst>
          <pc:docMk/>
          <pc:sldMk cId="778530316" sldId="336"/>
        </pc:sldMkLst>
        <pc:spChg chg="mod">
          <ac:chgData name="Bosma, LC (Lisa)" userId="S::lc.bosma@dordrecht.nl::4cd20a3b-54e6-49da-a51d-2a2c01789191" providerId="AD" clId="Web-{6BB2D938-ADF9-4672-B29D-3C2A95513AB1}" dt="2021-05-26T13:43:21.455" v="22" actId="20577"/>
          <ac:spMkLst>
            <pc:docMk/>
            <pc:sldMk cId="778530316" sldId="336"/>
            <ac:spMk id="9" creationId="{40A25C31-CD6B-4A20-9019-D66FCA1F49FB}"/>
          </ac:spMkLst>
        </pc:spChg>
        <pc:cxnChg chg="add mod">
          <ac:chgData name="Bosma, LC (Lisa)" userId="S::lc.bosma@dordrecht.nl::4cd20a3b-54e6-49da-a51d-2a2c01789191" providerId="AD" clId="Web-{6BB2D938-ADF9-4672-B29D-3C2A95513AB1}" dt="2021-05-26T13:43:31.940" v="25" actId="1076"/>
          <ac:cxnSpMkLst>
            <pc:docMk/>
            <pc:sldMk cId="778530316" sldId="336"/>
            <ac:cxnSpMk id="10" creationId="{D1AC6EF7-9C09-4233-9DDA-3F8FCFFE707A}"/>
          </ac:cxnSpMkLst>
        </pc:cxnChg>
      </pc:sldChg>
    </pc:docChg>
  </pc:docChgLst>
  <pc:docChgLst>
    <pc:chgData name="Goebel, CJ (Coen)" userId="S::cj.goebel@drechtsteden.nl::f5d40609-8e5f-4507-a4a1-2b64ed1e6cf6" providerId="AD" clId="Web-{861E3A95-FFC8-4D9B-A419-FBCFE7C3EEA0}"/>
    <pc:docChg chg="modSld">
      <pc:chgData name="Goebel, CJ (Coen)" userId="S::cj.goebel@drechtsteden.nl::f5d40609-8e5f-4507-a4a1-2b64ed1e6cf6" providerId="AD" clId="Web-{861E3A95-FFC8-4D9B-A419-FBCFE7C3EEA0}" dt="2021-05-25T08:00:29.274" v="12"/>
      <pc:docMkLst>
        <pc:docMk/>
      </pc:docMkLst>
      <pc:sldChg chg="addSp delSp">
        <pc:chgData name="Goebel, CJ (Coen)" userId="S::cj.goebel@drechtsteden.nl::f5d40609-8e5f-4507-a4a1-2b64ed1e6cf6" providerId="AD" clId="Web-{861E3A95-FFC8-4D9B-A419-FBCFE7C3EEA0}" dt="2021-05-25T08:00:29.274" v="12"/>
        <pc:sldMkLst>
          <pc:docMk/>
          <pc:sldMk cId="3930962944" sldId="298"/>
        </pc:sldMkLst>
        <pc:picChg chg="add del">
          <ac:chgData name="Goebel, CJ (Coen)" userId="S::cj.goebel@drechtsteden.nl::f5d40609-8e5f-4507-a4a1-2b64ed1e6cf6" providerId="AD" clId="Web-{861E3A95-FFC8-4D9B-A419-FBCFE7C3EEA0}" dt="2021-05-25T07:57:16.560" v="1"/>
          <ac:picMkLst>
            <pc:docMk/>
            <pc:sldMk cId="3930962944" sldId="298"/>
            <ac:picMk id="3" creationId="{E0E546D9-5FD6-4594-95DB-97C4B6BEEB62}"/>
          </ac:picMkLst>
        </pc:picChg>
        <pc:inkChg chg="add">
          <ac:chgData name="Goebel, CJ (Coen)" userId="S::cj.goebel@drechtsteden.nl::f5d40609-8e5f-4507-a4a1-2b64ed1e6cf6" providerId="AD" clId="Web-{861E3A95-FFC8-4D9B-A419-FBCFE7C3EEA0}" dt="2021-05-25T07:57:30.655" v="2"/>
          <ac:inkMkLst>
            <pc:docMk/>
            <pc:sldMk cId="3930962944" sldId="298"/>
            <ac:inkMk id="2" creationId="{6D95F89B-8377-4CEC-9754-3271F8D5D3A4}"/>
          </ac:inkMkLst>
        </pc:inkChg>
        <pc:inkChg chg="add">
          <ac:chgData name="Goebel, CJ (Coen)" userId="S::cj.goebel@drechtsteden.nl::f5d40609-8e5f-4507-a4a1-2b64ed1e6cf6" providerId="AD" clId="Web-{861E3A95-FFC8-4D9B-A419-FBCFE7C3EEA0}" dt="2021-05-25T07:57:34.936" v="3"/>
          <ac:inkMkLst>
            <pc:docMk/>
            <pc:sldMk cId="3930962944" sldId="298"/>
            <ac:inkMk id="4" creationId="{B1CAF51D-56F7-48EC-9116-0EAF862170BA}"/>
          </ac:inkMkLst>
        </pc:inkChg>
        <pc:inkChg chg="add">
          <ac:chgData name="Goebel, CJ (Coen)" userId="S::cj.goebel@drechtsteden.nl::f5d40609-8e5f-4507-a4a1-2b64ed1e6cf6" providerId="AD" clId="Web-{861E3A95-FFC8-4D9B-A419-FBCFE7C3EEA0}" dt="2021-05-25T07:57:45.250" v="4"/>
          <ac:inkMkLst>
            <pc:docMk/>
            <pc:sldMk cId="3930962944" sldId="298"/>
            <ac:inkMk id="6" creationId="{8B0054DE-55A6-49C5-93EF-9D391D932B87}"/>
          </ac:inkMkLst>
        </pc:inkChg>
        <pc:inkChg chg="add del">
          <ac:chgData name="Goebel, CJ (Coen)" userId="S::cj.goebel@drechtsteden.nl::f5d40609-8e5f-4507-a4a1-2b64ed1e6cf6" providerId="AD" clId="Web-{861E3A95-FFC8-4D9B-A419-FBCFE7C3EEA0}" dt="2021-05-25T08:00:04.570" v="6"/>
          <ac:inkMkLst>
            <pc:docMk/>
            <pc:sldMk cId="3930962944" sldId="298"/>
            <ac:inkMk id="11" creationId="{59E0F887-09B3-4F51-BF13-8D1E86C06B0C}"/>
          </ac:inkMkLst>
        </pc:inkChg>
        <pc:inkChg chg="add">
          <ac:chgData name="Goebel, CJ (Coen)" userId="S::cj.goebel@drechtsteden.nl::f5d40609-8e5f-4507-a4a1-2b64ed1e6cf6" providerId="AD" clId="Web-{861E3A95-FFC8-4D9B-A419-FBCFE7C3EEA0}" dt="2021-05-25T08:00:12.805" v="7"/>
          <ac:inkMkLst>
            <pc:docMk/>
            <pc:sldMk cId="3930962944" sldId="298"/>
            <ac:inkMk id="12" creationId="{82A93EBE-F1D0-4A1E-85E1-E2B3AE3D19D5}"/>
          </ac:inkMkLst>
        </pc:inkChg>
        <pc:inkChg chg="add del">
          <ac:chgData name="Goebel, CJ (Coen)" userId="S::cj.goebel@drechtsteden.nl::f5d40609-8e5f-4507-a4a1-2b64ed1e6cf6" providerId="AD" clId="Web-{861E3A95-FFC8-4D9B-A419-FBCFE7C3EEA0}" dt="2021-05-25T08:00:27.133" v="11"/>
          <ac:inkMkLst>
            <pc:docMk/>
            <pc:sldMk cId="3930962944" sldId="298"/>
            <ac:inkMk id="13" creationId="{7BE02959-E56B-44A3-B05F-B50B383DED32}"/>
          </ac:inkMkLst>
        </pc:inkChg>
        <pc:inkChg chg="add del">
          <ac:chgData name="Goebel, CJ (Coen)" userId="S::cj.goebel@drechtsteden.nl::f5d40609-8e5f-4507-a4a1-2b64ed1e6cf6" providerId="AD" clId="Web-{861E3A95-FFC8-4D9B-A419-FBCFE7C3EEA0}" dt="2021-05-25T08:00:24.243" v="10"/>
          <ac:inkMkLst>
            <pc:docMk/>
            <pc:sldMk cId="3930962944" sldId="298"/>
            <ac:inkMk id="14" creationId="{82563B76-0CCE-4551-8E25-E98096395703}"/>
          </ac:inkMkLst>
        </pc:inkChg>
        <pc:inkChg chg="add">
          <ac:chgData name="Goebel, CJ (Coen)" userId="S::cj.goebel@drechtsteden.nl::f5d40609-8e5f-4507-a4a1-2b64ed1e6cf6" providerId="AD" clId="Web-{861E3A95-FFC8-4D9B-A419-FBCFE7C3EEA0}" dt="2021-05-25T08:00:29.274" v="12"/>
          <ac:inkMkLst>
            <pc:docMk/>
            <pc:sldMk cId="3930962944" sldId="298"/>
            <ac:inkMk id="15" creationId="{1550E6AF-D648-4ABB-B599-76016473C0DD}"/>
          </ac:inkMkLst>
        </pc:inkChg>
      </pc:sldChg>
    </pc:docChg>
  </pc:docChgLst>
  <pc:docChgLst>
    <pc:chgData name="Vera Lange" userId="S::yuuna_han.nl#ext#@old.onmicrosoft.com::7b7bfde3-0862-4571-920b-47e290c4a5cf" providerId="AD" clId="Web-{EE9BBEB5-40E4-4C26-8875-34AC11A5746C}"/>
    <pc:docChg chg="addSld modSld sldOrd modSection">
      <pc:chgData name="Vera Lange" userId="S::yuuna_han.nl#ext#@old.onmicrosoft.com::7b7bfde3-0862-4571-920b-47e290c4a5cf" providerId="AD" clId="Web-{EE9BBEB5-40E4-4C26-8875-34AC11A5746C}" dt="2021-05-26T13:29:36.466" v="1559" actId="20577"/>
      <pc:docMkLst>
        <pc:docMk/>
      </pc:docMkLst>
      <pc:sldChg chg="addSp delSp modSp modNotes">
        <pc:chgData name="Vera Lange" userId="S::yuuna_han.nl#ext#@old.onmicrosoft.com::7b7bfde3-0862-4571-920b-47e290c4a5cf" providerId="AD" clId="Web-{EE9BBEB5-40E4-4C26-8875-34AC11A5746C}" dt="2021-05-26T13:10:54.856" v="1057"/>
        <pc:sldMkLst>
          <pc:docMk/>
          <pc:sldMk cId="148416627" sldId="338"/>
        </pc:sldMkLst>
        <pc:spChg chg="add del mod">
          <ac:chgData name="Vera Lange" userId="S::yuuna_han.nl#ext#@old.onmicrosoft.com::7b7bfde3-0862-4571-920b-47e290c4a5cf" providerId="AD" clId="Web-{EE9BBEB5-40E4-4C26-8875-34AC11A5746C}" dt="2021-05-26T12:58:36.554" v="364"/>
          <ac:spMkLst>
            <pc:docMk/>
            <pc:sldMk cId="148416627" sldId="338"/>
            <ac:spMk id="9" creationId="{40A25C31-CD6B-4A20-9019-D66FCA1F49FB}"/>
          </ac:spMkLst>
        </pc:spChg>
        <pc:spChg chg="add mod">
          <ac:chgData name="Vera Lange" userId="S::yuuna_han.nl#ext#@old.onmicrosoft.com::7b7bfde3-0862-4571-920b-47e290c4a5cf" providerId="AD" clId="Web-{EE9BBEB5-40E4-4C26-8875-34AC11A5746C}" dt="2021-05-26T13:06:27.521" v="790" actId="20577"/>
          <ac:spMkLst>
            <pc:docMk/>
            <pc:sldMk cId="148416627" sldId="338"/>
            <ac:spMk id="12" creationId="{56E59150-188D-4397-B894-4B8DF770F4F1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2:59:09.915" v="451" actId="20577"/>
          <ac:spMkLst>
            <pc:docMk/>
            <pc:sldMk cId="148416627" sldId="338"/>
            <ac:spMk id="13" creationId="{B3FA63E2-37B7-456B-BA7B-DFB9FF383056}"/>
          </ac:spMkLst>
        </pc:spChg>
        <pc:spChg chg="add del">
          <ac:chgData name="Vera Lange" userId="S::yuuna_han.nl#ext#@old.onmicrosoft.com::7b7bfde3-0862-4571-920b-47e290c4a5cf" providerId="AD" clId="Web-{EE9BBEB5-40E4-4C26-8875-34AC11A5746C}" dt="2021-05-26T12:53:11.936" v="20"/>
          <ac:spMkLst>
            <pc:docMk/>
            <pc:sldMk cId="148416627" sldId="338"/>
            <ac:spMk id="15" creationId="{B08471FB-905D-489B-BC0D-E94A4C7B1646}"/>
          </ac:spMkLst>
        </pc:spChg>
        <pc:picChg chg="del">
          <ac:chgData name="Vera Lange" userId="S::yuuna_han.nl#ext#@old.onmicrosoft.com::7b7bfde3-0862-4571-920b-47e290c4a5cf" providerId="AD" clId="Web-{EE9BBEB5-40E4-4C26-8875-34AC11A5746C}" dt="2021-05-26T12:50:59.463" v="4"/>
          <ac:picMkLst>
            <pc:docMk/>
            <pc:sldMk cId="148416627" sldId="338"/>
            <ac:picMk id="2" creationId="{61B3AA27-D3A3-4604-B763-06153BDD56A9}"/>
          </ac:picMkLst>
        </pc:picChg>
        <pc:picChg chg="add del mod">
          <ac:chgData name="Vera Lange" userId="S::yuuna_han.nl#ext#@old.onmicrosoft.com::7b7bfde3-0862-4571-920b-47e290c4a5cf" providerId="AD" clId="Web-{EE9BBEB5-40E4-4C26-8875-34AC11A5746C}" dt="2021-05-26T12:51:32.074" v="8"/>
          <ac:picMkLst>
            <pc:docMk/>
            <pc:sldMk cId="148416627" sldId="338"/>
            <ac:picMk id="3" creationId="{E429AFF4-CCB4-4394-A1F1-E7DBC8456B9B}"/>
          </ac:picMkLst>
        </pc:picChg>
        <pc:picChg chg="del">
          <ac:chgData name="Vera Lange" userId="S::yuuna_han.nl#ext#@old.onmicrosoft.com::7b7bfde3-0862-4571-920b-47e290c4a5cf" providerId="AD" clId="Web-{EE9BBEB5-40E4-4C26-8875-34AC11A5746C}" dt="2021-05-26T12:50:59.463" v="3"/>
          <ac:picMkLst>
            <pc:docMk/>
            <pc:sldMk cId="148416627" sldId="338"/>
            <ac:picMk id="4" creationId="{1A4920FE-B6D3-486C-8586-3A936E20FDCD}"/>
          </ac:picMkLst>
        </pc:picChg>
        <pc:picChg chg="del">
          <ac:chgData name="Vera Lange" userId="S::yuuna_han.nl#ext#@old.onmicrosoft.com::7b7bfde3-0862-4571-920b-47e290c4a5cf" providerId="AD" clId="Web-{EE9BBEB5-40E4-4C26-8875-34AC11A5746C}" dt="2021-05-26T12:50:59.463" v="2"/>
          <ac:picMkLst>
            <pc:docMk/>
            <pc:sldMk cId="148416627" sldId="338"/>
            <ac:picMk id="6" creationId="{BB8BA8CA-B962-40E9-BEF4-53AA4C8F2F7C}"/>
          </ac:picMkLst>
        </pc:picChg>
        <pc:picChg chg="add mod">
          <ac:chgData name="Vera Lange" userId="S::yuuna_han.nl#ext#@old.onmicrosoft.com::7b7bfde3-0862-4571-920b-47e290c4a5cf" providerId="AD" clId="Web-{EE9BBEB5-40E4-4C26-8875-34AC11A5746C}" dt="2021-05-26T12:59:16.055" v="453" actId="1076"/>
          <ac:picMkLst>
            <pc:docMk/>
            <pc:sldMk cId="148416627" sldId="338"/>
            <ac:picMk id="10" creationId="{85F0775B-BEC7-4E12-8702-773F00CFBEB3}"/>
          </ac:picMkLst>
        </pc:picChg>
        <pc:picChg chg="del">
          <ac:chgData name="Vera Lange" userId="S::yuuna_han.nl#ext#@old.onmicrosoft.com::7b7bfde3-0862-4571-920b-47e290c4a5cf" providerId="AD" clId="Web-{EE9BBEB5-40E4-4C26-8875-34AC11A5746C}" dt="2021-05-26T12:50:59.463" v="1"/>
          <ac:picMkLst>
            <pc:docMk/>
            <pc:sldMk cId="148416627" sldId="338"/>
            <ac:picMk id="11" creationId="{A974ADA1-F057-4AFA-B83C-6A92970A4009}"/>
          </ac:picMkLst>
        </pc:picChg>
        <pc:picChg chg="del">
          <ac:chgData name="Vera Lange" userId="S::yuuna_han.nl#ext#@old.onmicrosoft.com::7b7bfde3-0862-4571-920b-47e290c4a5cf" providerId="AD" clId="Web-{EE9BBEB5-40E4-4C26-8875-34AC11A5746C}" dt="2021-05-26T12:50:59.463" v="0"/>
          <ac:picMkLst>
            <pc:docMk/>
            <pc:sldMk cId="148416627" sldId="338"/>
            <ac:picMk id="16" creationId="{4389FC9F-6A93-44C1-8181-8E5F9EAA8692}"/>
          </ac:picMkLst>
        </pc:picChg>
      </pc:sldChg>
      <pc:sldChg chg="delSp modSp modNotes">
        <pc:chgData name="Vera Lange" userId="S::yuuna_han.nl#ext#@old.onmicrosoft.com::7b7bfde3-0862-4571-920b-47e290c4a5cf" providerId="AD" clId="Web-{EE9BBEB5-40E4-4C26-8875-34AC11A5746C}" dt="2021-05-26T13:12:39.219" v="1204" actId="20577"/>
        <pc:sldMkLst>
          <pc:docMk/>
          <pc:sldMk cId="3186390148" sldId="339"/>
        </pc:sldMkLst>
        <pc:spChg chg="del">
          <ac:chgData name="Vera Lange" userId="S::yuuna_han.nl#ext#@old.onmicrosoft.com::7b7bfde3-0862-4571-920b-47e290c4a5cf" providerId="AD" clId="Web-{EE9BBEB5-40E4-4C26-8875-34AC11A5746C}" dt="2021-05-26T13:11:49.999" v="1150"/>
          <ac:spMkLst>
            <pc:docMk/>
            <pc:sldMk cId="3186390148" sldId="339"/>
            <ac:spMk id="9" creationId="{40A25C31-CD6B-4A20-9019-D66FCA1F49FB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3:12:39.219" v="1204" actId="20577"/>
          <ac:spMkLst>
            <pc:docMk/>
            <pc:sldMk cId="3186390148" sldId="339"/>
            <ac:spMk id="13" creationId="{B3FA63E2-37B7-456B-BA7B-DFB9FF383056}"/>
          </ac:spMkLst>
        </pc:spChg>
      </pc:sldChg>
      <pc:sldChg chg="modNotes">
        <pc:chgData name="Vera Lange" userId="S::yuuna_han.nl#ext#@old.onmicrosoft.com::7b7bfde3-0862-4571-920b-47e290c4a5cf" providerId="AD" clId="Web-{EE9BBEB5-40E4-4C26-8875-34AC11A5746C}" dt="2021-05-26T13:11:01.669" v="1061"/>
        <pc:sldMkLst>
          <pc:docMk/>
          <pc:sldMk cId="3370224076" sldId="340"/>
        </pc:sldMkLst>
      </pc:sldChg>
      <pc:sldChg chg="addSp delSp modSp add ord replId modNotes">
        <pc:chgData name="Vera Lange" userId="S::yuuna_han.nl#ext#@old.onmicrosoft.com::7b7bfde3-0862-4571-920b-47e290c4a5cf" providerId="AD" clId="Web-{EE9BBEB5-40E4-4C26-8875-34AC11A5746C}" dt="2021-05-26T13:10:51.638" v="1055"/>
        <pc:sldMkLst>
          <pc:docMk/>
          <pc:sldMk cId="832230748" sldId="341"/>
        </pc:sldMkLst>
        <pc:spChg chg="add del mod ord">
          <ac:chgData name="Vera Lange" userId="S::yuuna_han.nl#ext#@old.onmicrosoft.com::7b7bfde3-0862-4571-920b-47e290c4a5cf" providerId="AD" clId="Web-{EE9BBEB5-40E4-4C26-8875-34AC11A5746C}" dt="2021-05-26T13:02:56.937" v="651" actId="1076"/>
          <ac:spMkLst>
            <pc:docMk/>
            <pc:sldMk cId="832230748" sldId="341"/>
            <ac:spMk id="9" creationId="{40A25C31-CD6B-4A20-9019-D66FCA1F49FB}"/>
          </ac:spMkLst>
        </pc:spChg>
        <pc:spChg chg="add mod">
          <ac:chgData name="Vera Lange" userId="S::yuuna_han.nl#ext#@old.onmicrosoft.com::7b7bfde3-0862-4571-920b-47e290c4a5cf" providerId="AD" clId="Web-{EE9BBEB5-40E4-4C26-8875-34AC11A5746C}" dt="2021-05-26T13:02:56.937" v="650" actId="1076"/>
          <ac:spMkLst>
            <pc:docMk/>
            <pc:sldMk cId="832230748" sldId="341"/>
            <ac:spMk id="10" creationId="{F80509B8-0345-44D1-A039-EC2E430A127C}"/>
          </ac:spMkLst>
        </pc:spChg>
        <pc:spChg chg="add mod">
          <ac:chgData name="Vera Lange" userId="S::yuuna_han.nl#ext#@old.onmicrosoft.com::7b7bfde3-0862-4571-920b-47e290c4a5cf" providerId="AD" clId="Web-{EE9BBEB5-40E4-4C26-8875-34AC11A5746C}" dt="2021-05-26T13:02:56.952" v="652" actId="1076"/>
          <ac:spMkLst>
            <pc:docMk/>
            <pc:sldMk cId="832230748" sldId="341"/>
            <ac:spMk id="11" creationId="{CAA861C6-F5AA-4FAD-B32F-B1EDE74D211C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3:00:34.276" v="590" actId="20577"/>
          <ac:spMkLst>
            <pc:docMk/>
            <pc:sldMk cId="832230748" sldId="341"/>
            <ac:spMk id="13" creationId="{B3FA63E2-37B7-456B-BA7B-DFB9FF383056}"/>
          </ac:spMkLst>
        </pc:spChg>
        <pc:picChg chg="add mod">
          <ac:chgData name="Vera Lange" userId="S::yuuna_han.nl#ext#@old.onmicrosoft.com::7b7bfde3-0862-4571-920b-47e290c4a5cf" providerId="AD" clId="Web-{EE9BBEB5-40E4-4C26-8875-34AC11A5746C}" dt="2021-05-26T13:02:57.015" v="654" actId="1076"/>
          <ac:picMkLst>
            <pc:docMk/>
            <pc:sldMk cId="832230748" sldId="341"/>
            <ac:picMk id="2" creationId="{53907A74-B4E9-4F57-86D9-A8EF926D2B30}"/>
          </ac:picMkLst>
        </pc:picChg>
        <pc:picChg chg="mod">
          <ac:chgData name="Vera Lange" userId="S::yuuna_han.nl#ext#@old.onmicrosoft.com::7b7bfde3-0862-4571-920b-47e290c4a5cf" providerId="AD" clId="Web-{EE9BBEB5-40E4-4C26-8875-34AC11A5746C}" dt="2021-05-26T13:02:56.984" v="653" actId="1076"/>
          <ac:picMkLst>
            <pc:docMk/>
            <pc:sldMk cId="832230748" sldId="341"/>
            <ac:picMk id="3" creationId="{E429AFF4-CCB4-4394-A1F1-E7DBC8456B9B}"/>
          </ac:picMkLst>
        </pc:picChg>
      </pc:sldChg>
      <pc:sldChg chg="addSp delSp modSp add replId modNotes">
        <pc:chgData name="Vera Lange" userId="S::yuuna_han.nl#ext#@old.onmicrosoft.com::7b7bfde3-0862-4571-920b-47e290c4a5cf" providerId="AD" clId="Web-{EE9BBEB5-40E4-4C26-8875-34AC11A5746C}" dt="2021-05-26T13:13:09.720" v="1210" actId="1076"/>
        <pc:sldMkLst>
          <pc:docMk/>
          <pc:sldMk cId="1781166209" sldId="342"/>
        </pc:sldMkLst>
        <pc:spChg chg="add mod">
          <ac:chgData name="Vera Lange" userId="S::yuuna_han.nl#ext#@old.onmicrosoft.com::7b7bfde3-0862-4571-920b-47e290c4a5cf" providerId="AD" clId="Web-{EE9BBEB5-40E4-4C26-8875-34AC11A5746C}" dt="2021-05-26T13:12:57.360" v="1205"/>
          <ac:spMkLst>
            <pc:docMk/>
            <pc:sldMk cId="1781166209" sldId="342"/>
            <ac:spMk id="6" creationId="{4DADAEBA-350C-4505-A62E-9E7F10D1ED4C}"/>
          </ac:spMkLst>
        </pc:spChg>
        <pc:spChg chg="del mod">
          <ac:chgData name="Vera Lange" userId="S::yuuna_han.nl#ext#@old.onmicrosoft.com::7b7bfde3-0862-4571-920b-47e290c4a5cf" providerId="AD" clId="Web-{EE9BBEB5-40E4-4C26-8875-34AC11A5746C}" dt="2021-05-26T13:00:00.854" v="537"/>
          <ac:spMkLst>
            <pc:docMk/>
            <pc:sldMk cId="1781166209" sldId="342"/>
            <ac:spMk id="9" creationId="{40A25C31-CD6B-4A20-9019-D66FCA1F49FB}"/>
          </ac:spMkLst>
        </pc:spChg>
        <pc:spChg chg="add mod">
          <ac:chgData name="Vera Lange" userId="S::yuuna_han.nl#ext#@old.onmicrosoft.com::7b7bfde3-0862-4571-920b-47e290c4a5cf" providerId="AD" clId="Web-{EE9BBEB5-40E4-4C26-8875-34AC11A5746C}" dt="2021-05-26T13:13:05.454" v="1209" actId="14100"/>
          <ac:spMkLst>
            <pc:docMk/>
            <pc:sldMk cId="1781166209" sldId="342"/>
            <ac:spMk id="12" creationId="{98B9FD27-7D0E-43B6-B912-0692239A1EB7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3:00:03.854" v="538" actId="1076"/>
          <ac:spMkLst>
            <pc:docMk/>
            <pc:sldMk cId="1781166209" sldId="342"/>
            <ac:spMk id="13" creationId="{B3FA63E2-37B7-456B-BA7B-DFB9FF383056}"/>
          </ac:spMkLst>
        </pc:spChg>
        <pc:spChg chg="add mod">
          <ac:chgData name="Vera Lange" userId="S::yuuna_han.nl#ext#@old.onmicrosoft.com::7b7bfde3-0862-4571-920b-47e290c4a5cf" providerId="AD" clId="Web-{EE9BBEB5-40E4-4C26-8875-34AC11A5746C}" dt="2021-05-26T13:13:09.720" v="1210" actId="1076"/>
          <ac:spMkLst>
            <pc:docMk/>
            <pc:sldMk cId="1781166209" sldId="342"/>
            <ac:spMk id="14" creationId="{461DC751-D291-4A09-B970-D5ED2081F7C4}"/>
          </ac:spMkLst>
        </pc:spChg>
        <pc:picChg chg="add mod">
          <ac:chgData name="Vera Lange" userId="S::yuuna_han.nl#ext#@old.onmicrosoft.com::7b7bfde3-0862-4571-920b-47e290c4a5cf" providerId="AD" clId="Web-{EE9BBEB5-40E4-4C26-8875-34AC11A5746C}" dt="2021-05-26T13:13:01.579" v="1208" actId="1076"/>
          <ac:picMkLst>
            <pc:docMk/>
            <pc:sldMk cId="1781166209" sldId="342"/>
            <ac:picMk id="2" creationId="{AD26D109-1C49-4248-9EEE-09E716E01A0C}"/>
          </ac:picMkLst>
        </pc:picChg>
        <pc:picChg chg="del mod">
          <ac:chgData name="Vera Lange" userId="S::yuuna_han.nl#ext#@old.onmicrosoft.com::7b7bfde3-0862-4571-920b-47e290c4a5cf" providerId="AD" clId="Web-{EE9BBEB5-40E4-4C26-8875-34AC11A5746C}" dt="2021-05-26T13:06:33.880" v="791"/>
          <ac:picMkLst>
            <pc:docMk/>
            <pc:sldMk cId="1781166209" sldId="342"/>
            <ac:picMk id="3" creationId="{E429AFF4-CCB4-4394-A1F1-E7DBC8456B9B}"/>
          </ac:picMkLst>
        </pc:picChg>
        <pc:picChg chg="add mod">
          <ac:chgData name="Vera Lange" userId="S::yuuna_han.nl#ext#@old.onmicrosoft.com::7b7bfde3-0862-4571-920b-47e290c4a5cf" providerId="AD" clId="Web-{EE9BBEB5-40E4-4C26-8875-34AC11A5746C}" dt="2021-05-26T13:10:35.871" v="1050" actId="1076"/>
          <ac:picMkLst>
            <pc:docMk/>
            <pc:sldMk cId="1781166209" sldId="342"/>
            <ac:picMk id="4" creationId="{ABCEC75A-A11D-41C1-BC8D-D77931FE121E}"/>
          </ac:picMkLst>
        </pc:picChg>
      </pc:sldChg>
      <pc:sldChg chg="delSp modSp add ord replId">
        <pc:chgData name="Vera Lange" userId="S::yuuna_han.nl#ext#@old.onmicrosoft.com::7b7bfde3-0862-4571-920b-47e290c4a5cf" providerId="AD" clId="Web-{EE9BBEB5-40E4-4C26-8875-34AC11A5746C}" dt="2021-05-26T12:58:07.179" v="355"/>
        <pc:sldMkLst>
          <pc:docMk/>
          <pc:sldMk cId="2670723077" sldId="343"/>
        </pc:sldMkLst>
        <pc:spChg chg="mod">
          <ac:chgData name="Vera Lange" userId="S::yuuna_han.nl#ext#@old.onmicrosoft.com::7b7bfde3-0862-4571-920b-47e290c4a5cf" providerId="AD" clId="Web-{EE9BBEB5-40E4-4C26-8875-34AC11A5746C}" dt="2021-05-26T12:58:00.303" v="353" actId="20577"/>
          <ac:spMkLst>
            <pc:docMk/>
            <pc:sldMk cId="2670723077" sldId="343"/>
            <ac:spMk id="9" creationId="{40A25C31-CD6B-4A20-9019-D66FCA1F49FB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2:58:00.225" v="352" actId="20577"/>
          <ac:spMkLst>
            <pc:docMk/>
            <pc:sldMk cId="2670723077" sldId="343"/>
            <ac:spMk id="12" creationId="{56E59150-188D-4397-B894-4B8DF770F4F1}"/>
          </ac:spMkLst>
        </pc:spChg>
        <pc:picChg chg="del">
          <ac:chgData name="Vera Lange" userId="S::yuuna_han.nl#ext#@old.onmicrosoft.com::7b7bfde3-0862-4571-920b-47e290c4a5cf" providerId="AD" clId="Web-{EE9BBEB5-40E4-4C26-8875-34AC11A5746C}" dt="2021-05-26T12:58:00.538" v="354"/>
          <ac:picMkLst>
            <pc:docMk/>
            <pc:sldMk cId="2670723077" sldId="343"/>
            <ac:picMk id="10" creationId="{85F0775B-BEC7-4E12-8702-773F00CFBEB3}"/>
          </ac:picMkLst>
        </pc:picChg>
      </pc:sldChg>
      <pc:sldChg chg="addSp delSp modSp add replId">
        <pc:chgData name="Vera Lange" userId="S::yuuna_han.nl#ext#@old.onmicrosoft.com::7b7bfde3-0862-4571-920b-47e290c4a5cf" providerId="AD" clId="Web-{EE9BBEB5-40E4-4C26-8875-34AC11A5746C}" dt="2021-05-26T13:27:37.010" v="1351" actId="1076"/>
        <pc:sldMkLst>
          <pc:docMk/>
          <pc:sldMk cId="1231084395" sldId="345"/>
        </pc:sldMkLst>
        <pc:spChg chg="mod">
          <ac:chgData name="Vera Lange" userId="S::yuuna_han.nl#ext#@old.onmicrosoft.com::7b7bfde3-0862-4571-920b-47e290c4a5cf" providerId="AD" clId="Web-{EE9BBEB5-40E4-4C26-8875-34AC11A5746C}" dt="2021-05-26T13:27:37.010" v="1351" actId="1076"/>
          <ac:spMkLst>
            <pc:docMk/>
            <pc:sldMk cId="1231084395" sldId="345"/>
            <ac:spMk id="9" creationId="{40A25C31-CD6B-4A20-9019-D66FCA1F49FB}"/>
          </ac:spMkLst>
        </pc:spChg>
        <pc:spChg chg="del">
          <ac:chgData name="Vera Lange" userId="S::yuuna_han.nl#ext#@old.onmicrosoft.com::7b7bfde3-0862-4571-920b-47e290c4a5cf" providerId="AD" clId="Web-{EE9BBEB5-40E4-4C26-8875-34AC11A5746C}" dt="2021-05-26T13:25:29.272" v="1215"/>
          <ac:spMkLst>
            <pc:docMk/>
            <pc:sldMk cId="1231084395" sldId="345"/>
            <ac:spMk id="10" creationId="{F80509B8-0345-44D1-A039-EC2E430A127C}"/>
          </ac:spMkLst>
        </pc:spChg>
        <pc:spChg chg="del">
          <ac:chgData name="Vera Lange" userId="S::yuuna_han.nl#ext#@old.onmicrosoft.com::7b7bfde3-0862-4571-920b-47e290c4a5cf" providerId="AD" clId="Web-{EE9BBEB5-40E4-4C26-8875-34AC11A5746C}" dt="2021-05-26T13:25:26.709" v="1214"/>
          <ac:spMkLst>
            <pc:docMk/>
            <pc:sldMk cId="1231084395" sldId="345"/>
            <ac:spMk id="11" creationId="{CAA861C6-F5AA-4FAD-B32F-B1EDE74D211C}"/>
          </ac:spMkLst>
        </pc:spChg>
        <pc:spChg chg="add del mod">
          <ac:chgData name="Vera Lange" userId="S::yuuna_han.nl#ext#@old.onmicrosoft.com::7b7bfde3-0862-4571-920b-47e290c4a5cf" providerId="AD" clId="Web-{EE9BBEB5-40E4-4C26-8875-34AC11A5746C}" dt="2021-05-26T13:27:23.837" v="1349"/>
          <ac:spMkLst>
            <pc:docMk/>
            <pc:sldMk cId="1231084395" sldId="345"/>
            <ac:spMk id="12" creationId="{5C4DDFC7-D879-427E-A791-7225E8B89C08}"/>
          </ac:spMkLst>
        </pc:spChg>
        <pc:picChg chg="del">
          <ac:chgData name="Vera Lange" userId="S::yuuna_han.nl#ext#@old.onmicrosoft.com::7b7bfde3-0862-4571-920b-47e290c4a5cf" providerId="AD" clId="Web-{EE9BBEB5-40E4-4C26-8875-34AC11A5746C}" dt="2021-05-26T13:25:23.928" v="1213"/>
          <ac:picMkLst>
            <pc:docMk/>
            <pc:sldMk cId="1231084395" sldId="345"/>
            <ac:picMk id="2" creationId="{53907A74-B4E9-4F57-86D9-A8EF926D2B30}"/>
          </ac:picMkLst>
        </pc:picChg>
        <pc:picChg chg="del">
          <ac:chgData name="Vera Lange" userId="S::yuuna_han.nl#ext#@old.onmicrosoft.com::7b7bfde3-0862-4571-920b-47e290c4a5cf" providerId="AD" clId="Web-{EE9BBEB5-40E4-4C26-8875-34AC11A5746C}" dt="2021-05-26T13:25:22.459" v="1212"/>
          <ac:picMkLst>
            <pc:docMk/>
            <pc:sldMk cId="1231084395" sldId="345"/>
            <ac:picMk id="3" creationId="{E429AFF4-CCB4-4394-A1F1-E7DBC8456B9B}"/>
          </ac:picMkLst>
        </pc:picChg>
        <pc:picChg chg="add mod ord">
          <ac:chgData name="Vera Lange" userId="S::yuuna_han.nl#ext#@old.onmicrosoft.com::7b7bfde3-0862-4571-920b-47e290c4a5cf" providerId="AD" clId="Web-{EE9BBEB5-40E4-4C26-8875-34AC11A5746C}" dt="2021-05-26T13:27:34.666" v="1350" actId="1076"/>
          <ac:picMkLst>
            <pc:docMk/>
            <pc:sldMk cId="1231084395" sldId="345"/>
            <ac:picMk id="4" creationId="{3139C597-9F1F-4B7B-A168-3277325A335C}"/>
          </ac:picMkLst>
        </pc:picChg>
      </pc:sldChg>
      <pc:sldChg chg="delSp modSp add replId">
        <pc:chgData name="Vera Lange" userId="S::yuuna_han.nl#ext#@old.onmicrosoft.com::7b7bfde3-0862-4571-920b-47e290c4a5cf" providerId="AD" clId="Web-{EE9BBEB5-40E4-4C26-8875-34AC11A5746C}" dt="2021-05-26T13:29:36.466" v="1559" actId="20577"/>
        <pc:sldMkLst>
          <pc:docMk/>
          <pc:sldMk cId="3996787140" sldId="347"/>
        </pc:sldMkLst>
        <pc:spChg chg="del mod">
          <ac:chgData name="Vera Lange" userId="S::yuuna_han.nl#ext#@old.onmicrosoft.com::7b7bfde3-0862-4571-920b-47e290c4a5cf" providerId="AD" clId="Web-{EE9BBEB5-40E4-4C26-8875-34AC11A5746C}" dt="2021-05-26T13:28:14.792" v="1359"/>
          <ac:spMkLst>
            <pc:docMk/>
            <pc:sldMk cId="3996787140" sldId="347"/>
            <ac:spMk id="6" creationId="{4DADAEBA-350C-4505-A62E-9E7F10D1ED4C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3:28:54.793" v="1478" actId="14100"/>
          <ac:spMkLst>
            <pc:docMk/>
            <pc:sldMk cId="3996787140" sldId="347"/>
            <ac:spMk id="12" creationId="{98B9FD27-7D0E-43B6-B912-0692239A1EB7}"/>
          </ac:spMkLst>
        </pc:spChg>
        <pc:spChg chg="mod">
          <ac:chgData name="Vera Lange" userId="S::yuuna_han.nl#ext#@old.onmicrosoft.com::7b7bfde3-0862-4571-920b-47e290c4a5cf" providerId="AD" clId="Web-{EE9BBEB5-40E4-4C26-8875-34AC11A5746C}" dt="2021-05-26T13:29:36.466" v="1559" actId="20577"/>
          <ac:spMkLst>
            <pc:docMk/>
            <pc:sldMk cId="3996787140" sldId="347"/>
            <ac:spMk id="14" creationId="{461DC751-D291-4A09-B970-D5ED2081F7C4}"/>
          </ac:spMkLst>
        </pc:spChg>
        <pc:picChg chg="del">
          <ac:chgData name="Vera Lange" userId="S::yuuna_han.nl#ext#@old.onmicrosoft.com::7b7bfde3-0862-4571-920b-47e290c4a5cf" providerId="AD" clId="Web-{EE9BBEB5-40E4-4C26-8875-34AC11A5746C}" dt="2021-05-26T13:28:16.276" v="1360"/>
          <ac:picMkLst>
            <pc:docMk/>
            <pc:sldMk cId="3996787140" sldId="347"/>
            <ac:picMk id="2" creationId="{AD26D109-1C49-4248-9EEE-09E716E01A0C}"/>
          </ac:picMkLst>
        </pc:picChg>
        <pc:picChg chg="del">
          <ac:chgData name="Vera Lange" userId="S::yuuna_han.nl#ext#@old.onmicrosoft.com::7b7bfde3-0862-4571-920b-47e290c4a5cf" providerId="AD" clId="Web-{EE9BBEB5-40E4-4C26-8875-34AC11A5746C}" dt="2021-05-26T13:28:05.495" v="1353"/>
          <ac:picMkLst>
            <pc:docMk/>
            <pc:sldMk cId="3996787140" sldId="347"/>
            <ac:picMk id="4" creationId="{ABCEC75A-A11D-41C1-BC8D-D77931FE121E}"/>
          </ac:picMkLst>
        </pc:picChg>
      </pc:sldChg>
    </pc:docChg>
  </pc:docChgLst>
  <pc:docChgLst>
    <pc:chgData name="Henk Dieter Oordt" userId="S::henkdieter_tweedegolf.com#ext#@old.onmicrosoft.com::d4561e04-3d32-41d8-a2a8-87baf4e07996" providerId="AD" clId="Web-{23B0F15C-7639-43A4-A081-BF00B29C0D51}"/>
    <pc:docChg chg="modSld">
      <pc:chgData name="Henk Dieter Oordt" userId="S::henkdieter_tweedegolf.com#ext#@old.onmicrosoft.com::d4561e04-3d32-41d8-a2a8-87baf4e07996" providerId="AD" clId="Web-{23B0F15C-7639-43A4-A081-BF00B29C0D51}" dt="2021-05-25T07:43:52.374" v="208" actId="1076"/>
      <pc:docMkLst>
        <pc:docMk/>
      </pc:docMkLst>
      <pc:sldChg chg="modSp">
        <pc:chgData name="Henk Dieter Oordt" userId="S::henkdieter_tweedegolf.com#ext#@old.onmicrosoft.com::d4561e04-3d32-41d8-a2a8-87baf4e07996" providerId="AD" clId="Web-{23B0F15C-7639-43A4-A081-BF00B29C0D51}" dt="2021-05-25T07:41:04.293" v="123" actId="20577"/>
        <pc:sldMkLst>
          <pc:docMk/>
          <pc:sldMk cId="2374477490" sldId="301"/>
        </pc:sldMkLst>
        <pc:spChg chg="mod">
          <ac:chgData name="Henk Dieter Oordt" userId="S::henkdieter_tweedegolf.com#ext#@old.onmicrosoft.com::d4561e04-3d32-41d8-a2a8-87baf4e07996" providerId="AD" clId="Web-{23B0F15C-7639-43A4-A081-BF00B29C0D51}" dt="2021-05-25T07:41:04.293" v="123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addSp delSp modSp">
        <pc:chgData name="Henk Dieter Oordt" userId="S::henkdieter_tweedegolf.com#ext#@old.onmicrosoft.com::d4561e04-3d32-41d8-a2a8-87baf4e07996" providerId="AD" clId="Web-{23B0F15C-7639-43A4-A081-BF00B29C0D51}" dt="2021-05-25T07:40:19.495" v="88" actId="20577"/>
        <pc:sldMkLst>
          <pc:docMk/>
          <pc:sldMk cId="1552856824" sldId="312"/>
        </pc:sldMkLst>
        <pc:spChg chg="mod">
          <ac:chgData name="Henk Dieter Oordt" userId="S::henkdieter_tweedegolf.com#ext#@old.onmicrosoft.com::d4561e04-3d32-41d8-a2a8-87baf4e07996" providerId="AD" clId="Web-{23B0F15C-7639-43A4-A081-BF00B29C0D51}" dt="2021-05-25T07:40:19.495" v="88" actId="20577"/>
          <ac:spMkLst>
            <pc:docMk/>
            <pc:sldMk cId="1552856824" sldId="312"/>
            <ac:spMk id="2" creationId="{15FEFCE0-B637-4BFB-B492-BEF83DCDCA71}"/>
          </ac:spMkLst>
        </pc:spChg>
        <pc:picChg chg="del">
          <ac:chgData name="Henk Dieter Oordt" userId="S::henkdieter_tweedegolf.com#ext#@old.onmicrosoft.com::d4561e04-3d32-41d8-a2a8-87baf4e07996" providerId="AD" clId="Web-{23B0F15C-7639-43A4-A081-BF00B29C0D51}" dt="2021-05-25T07:39:56.057" v="81"/>
          <ac:picMkLst>
            <pc:docMk/>
            <pc:sldMk cId="1552856824" sldId="312"/>
            <ac:picMk id="14" creationId="{0EC590AA-016E-49C8-B9D7-FBB0D979D0DA}"/>
          </ac:picMkLst>
        </pc:picChg>
        <pc:picChg chg="del">
          <ac:chgData name="Henk Dieter Oordt" userId="S::henkdieter_tweedegolf.com#ext#@old.onmicrosoft.com::d4561e04-3d32-41d8-a2a8-87baf4e07996" providerId="AD" clId="Web-{23B0F15C-7639-43A4-A081-BF00B29C0D51}" dt="2021-05-25T07:39:56.057" v="80"/>
          <ac:picMkLst>
            <pc:docMk/>
            <pc:sldMk cId="1552856824" sldId="312"/>
            <ac:picMk id="15" creationId="{4C30BCF0-46A1-4087-8B6C-57E5620C7FB9}"/>
          </ac:picMkLst>
        </pc:picChg>
        <pc:picChg chg="del">
          <ac:chgData name="Henk Dieter Oordt" userId="S::henkdieter_tweedegolf.com#ext#@old.onmicrosoft.com::d4561e04-3d32-41d8-a2a8-87baf4e07996" providerId="AD" clId="Web-{23B0F15C-7639-43A4-A081-BF00B29C0D51}" dt="2021-05-25T07:39:56.042" v="79"/>
          <ac:picMkLst>
            <pc:docMk/>
            <pc:sldMk cId="1552856824" sldId="312"/>
            <ac:picMk id="16" creationId="{551E245F-6243-4D05-ADC2-CD1E7C9140F3}"/>
          </ac:picMkLst>
        </pc:picChg>
        <pc:picChg chg="del mod">
          <ac:chgData name="Henk Dieter Oordt" userId="S::henkdieter_tweedegolf.com#ext#@old.onmicrosoft.com::d4561e04-3d32-41d8-a2a8-87baf4e07996" providerId="AD" clId="Web-{23B0F15C-7639-43A4-A081-BF00B29C0D51}" dt="2021-05-25T07:40:01.464" v="83"/>
          <ac:picMkLst>
            <pc:docMk/>
            <pc:sldMk cId="1552856824" sldId="312"/>
            <ac:picMk id="17" creationId="{696EFAC1-A369-46D5-AE61-3FE0B282BCFF}"/>
          </ac:picMkLst>
        </pc:picChg>
        <pc:picChg chg="add mod">
          <ac:chgData name="Henk Dieter Oordt" userId="S::henkdieter_tweedegolf.com#ext#@old.onmicrosoft.com::d4561e04-3d32-41d8-a2a8-87baf4e07996" providerId="AD" clId="Web-{23B0F15C-7639-43A4-A081-BF00B29C0D51}" dt="2021-05-25T07:38:56.431" v="19" actId="1076"/>
          <ac:picMkLst>
            <pc:docMk/>
            <pc:sldMk cId="1552856824" sldId="312"/>
            <ac:picMk id="20" creationId="{A1702704-7B84-4570-B258-01FB977014FA}"/>
          </ac:picMkLst>
        </pc:picChg>
        <pc:picChg chg="add del mod">
          <ac:chgData name="Henk Dieter Oordt" userId="S::henkdieter_tweedegolf.com#ext#@old.onmicrosoft.com::d4561e04-3d32-41d8-a2a8-87baf4e07996" providerId="AD" clId="Web-{23B0F15C-7639-43A4-A081-BF00B29C0D51}" dt="2021-05-25T07:39:38.354" v="60"/>
          <ac:picMkLst>
            <pc:docMk/>
            <pc:sldMk cId="1552856824" sldId="312"/>
            <ac:picMk id="21" creationId="{69EA87D2-ED78-4231-9897-16A1EFD3FD56}"/>
          </ac:picMkLst>
        </pc:picChg>
        <pc:picChg chg="add mod">
          <ac:chgData name="Henk Dieter Oordt" userId="S::henkdieter_tweedegolf.com#ext#@old.onmicrosoft.com::d4561e04-3d32-41d8-a2a8-87baf4e07996" providerId="AD" clId="Web-{23B0F15C-7639-43A4-A081-BF00B29C0D51}" dt="2021-05-25T07:40:08.604" v="85" actId="1076"/>
          <ac:picMkLst>
            <pc:docMk/>
            <pc:sldMk cId="1552856824" sldId="312"/>
            <ac:picMk id="23" creationId="{79A7D0AB-3F40-4B8F-BBCA-FD855CD2AB02}"/>
          </ac:picMkLst>
        </pc:picChg>
        <pc:picChg chg="add mod">
          <ac:chgData name="Henk Dieter Oordt" userId="S::henkdieter_tweedegolf.com#ext#@old.onmicrosoft.com::d4561e04-3d32-41d8-a2a8-87baf4e07996" providerId="AD" clId="Web-{23B0F15C-7639-43A4-A081-BF00B29C0D51}" dt="2021-05-25T07:39:08.900" v="25" actId="1076"/>
          <ac:picMkLst>
            <pc:docMk/>
            <pc:sldMk cId="1552856824" sldId="312"/>
            <ac:picMk id="24" creationId="{5CCEBD7E-EAE2-4D7B-89F6-94A151F2AD6E}"/>
          </ac:picMkLst>
        </pc:picChg>
        <pc:picChg chg="add mod">
          <ac:chgData name="Henk Dieter Oordt" userId="S::henkdieter_tweedegolf.com#ext#@old.onmicrosoft.com::d4561e04-3d32-41d8-a2a8-87baf4e07996" providerId="AD" clId="Web-{23B0F15C-7639-43A4-A081-BF00B29C0D51}" dt="2021-05-25T07:40:04.510" v="84" actId="1076"/>
          <ac:picMkLst>
            <pc:docMk/>
            <pc:sldMk cId="1552856824" sldId="312"/>
            <ac:picMk id="25" creationId="{A4CD3770-C707-41F3-BFC6-A0A6CB5E9419}"/>
          </ac:picMkLst>
        </pc:picChg>
      </pc:sldChg>
      <pc:sldChg chg="modSp">
        <pc:chgData name="Henk Dieter Oordt" userId="S::henkdieter_tweedegolf.com#ext#@old.onmicrosoft.com::d4561e04-3d32-41d8-a2a8-87baf4e07996" providerId="AD" clId="Web-{23B0F15C-7639-43A4-A081-BF00B29C0D51}" dt="2021-05-25T07:42:45.888" v="203" actId="20577"/>
        <pc:sldMkLst>
          <pc:docMk/>
          <pc:sldMk cId="1142986477" sldId="316"/>
        </pc:sldMkLst>
        <pc:spChg chg="mod">
          <ac:chgData name="Henk Dieter Oordt" userId="S::henkdieter_tweedegolf.com#ext#@old.onmicrosoft.com::d4561e04-3d32-41d8-a2a8-87baf4e07996" providerId="AD" clId="Web-{23B0F15C-7639-43A4-A081-BF00B29C0D51}" dt="2021-05-25T07:42:45.888" v="203" actId="20577"/>
          <ac:spMkLst>
            <pc:docMk/>
            <pc:sldMk cId="1142986477" sldId="316"/>
            <ac:spMk id="3" creationId="{9EC6270B-276E-4647-BA18-4C75181E5136}"/>
          </ac:spMkLst>
        </pc:spChg>
      </pc:sldChg>
      <pc:sldChg chg="modSp">
        <pc:chgData name="Henk Dieter Oordt" userId="S::henkdieter_tweedegolf.com#ext#@old.onmicrosoft.com::d4561e04-3d32-41d8-a2a8-87baf4e07996" providerId="AD" clId="Web-{23B0F15C-7639-43A4-A081-BF00B29C0D51}" dt="2021-05-25T07:41:18.371" v="125" actId="20577"/>
        <pc:sldMkLst>
          <pc:docMk/>
          <pc:sldMk cId="4142952653" sldId="323"/>
        </pc:sldMkLst>
        <pc:spChg chg="mod">
          <ac:chgData name="Henk Dieter Oordt" userId="S::henkdieter_tweedegolf.com#ext#@old.onmicrosoft.com::d4561e04-3d32-41d8-a2a8-87baf4e07996" providerId="AD" clId="Web-{23B0F15C-7639-43A4-A081-BF00B29C0D51}" dt="2021-05-25T07:41:18.371" v="125" actId="20577"/>
          <ac:spMkLst>
            <pc:docMk/>
            <pc:sldMk cId="4142952653" sldId="323"/>
            <ac:spMk id="13" creationId="{B3FA63E2-37B7-456B-BA7B-DFB9FF383056}"/>
          </ac:spMkLst>
        </pc:spChg>
      </pc:sldChg>
      <pc:sldChg chg="modSp">
        <pc:chgData name="Henk Dieter Oordt" userId="S::henkdieter_tweedegolf.com#ext#@old.onmicrosoft.com::d4561e04-3d32-41d8-a2a8-87baf4e07996" providerId="AD" clId="Web-{23B0F15C-7639-43A4-A081-BF00B29C0D51}" dt="2021-05-25T07:43:52.374" v="208" actId="1076"/>
        <pc:sldMkLst>
          <pc:docMk/>
          <pc:sldMk cId="2704861454" sldId="328"/>
        </pc:sldMkLst>
        <pc:picChg chg="mod">
          <ac:chgData name="Henk Dieter Oordt" userId="S::henkdieter_tweedegolf.com#ext#@old.onmicrosoft.com::d4561e04-3d32-41d8-a2a8-87baf4e07996" providerId="AD" clId="Web-{23B0F15C-7639-43A4-A081-BF00B29C0D51}" dt="2021-05-25T07:43:15.576" v="206" actId="1076"/>
          <ac:picMkLst>
            <pc:docMk/>
            <pc:sldMk cId="2704861454" sldId="328"/>
            <ac:picMk id="20" creationId="{A1702704-7B84-4570-B258-01FB977014FA}"/>
          </ac:picMkLst>
        </pc:picChg>
        <pc:picChg chg="mod">
          <ac:chgData name="Henk Dieter Oordt" userId="S::henkdieter_tweedegolf.com#ext#@old.onmicrosoft.com::d4561e04-3d32-41d8-a2a8-87baf4e07996" providerId="AD" clId="Web-{23B0F15C-7639-43A4-A081-BF00B29C0D51}" dt="2021-05-25T07:43:52.374" v="208" actId="1076"/>
          <ac:picMkLst>
            <pc:docMk/>
            <pc:sldMk cId="2704861454" sldId="328"/>
            <ac:picMk id="23" creationId="{79A7D0AB-3F40-4B8F-BBCA-FD855CD2AB02}"/>
          </ac:picMkLst>
        </pc:picChg>
        <pc:picChg chg="mod">
          <ac:chgData name="Henk Dieter Oordt" userId="S::henkdieter_tweedegolf.com#ext#@old.onmicrosoft.com::d4561e04-3d32-41d8-a2a8-87baf4e07996" providerId="AD" clId="Web-{23B0F15C-7639-43A4-A081-BF00B29C0D51}" dt="2021-05-25T07:43:14.014" v="205" actId="1076"/>
          <ac:picMkLst>
            <pc:docMk/>
            <pc:sldMk cId="2704861454" sldId="328"/>
            <ac:picMk id="24" creationId="{5CCEBD7E-EAE2-4D7B-89F6-94A151F2AD6E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15EC1D98-EDDB-42CE-AD6E-1E800362B7D3}"/>
    <pc:docChg chg="modSld">
      <pc:chgData name="Marjo Potters" userId="S::m.potters_tele-bs.com#ext#@old.onmicrosoft.com::83c792f1-8e10-46eb-9d5e-f12296ae9b80" providerId="AD" clId="Web-{15EC1D98-EDDB-42CE-AD6E-1E800362B7D3}" dt="2021-04-28T15:38:46.071" v="0" actId="1076"/>
      <pc:docMkLst>
        <pc:docMk/>
      </pc:docMkLst>
      <pc:sldChg chg="modSp">
        <pc:chgData name="Marjo Potters" userId="S::m.potters_tele-bs.com#ext#@old.onmicrosoft.com::83c792f1-8e10-46eb-9d5e-f12296ae9b80" providerId="AD" clId="Web-{15EC1D98-EDDB-42CE-AD6E-1E800362B7D3}" dt="2021-04-28T15:38:46.071" v="0" actId="1076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15EC1D98-EDDB-42CE-AD6E-1E800362B7D3}" dt="2021-04-28T15:38:46.071" v="0" actId="1076"/>
          <ac:spMkLst>
            <pc:docMk/>
            <pc:sldMk cId="3935919574" sldId="302"/>
            <ac:spMk id="13" creationId="{B3FA63E2-37B7-456B-BA7B-DFB9FF383056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7BE028D7-4E1A-4CAE-80AC-312610C1576A}"/>
    <pc:docChg chg="modSld">
      <pc:chgData name="Henk Dieter Oordt" userId="S::henkdieter_tweedegolf.com#ext#@old.onmicrosoft.com::d4561e04-3d32-41d8-a2a8-87baf4e07996" providerId="AD" clId="Web-{7BE028D7-4E1A-4CAE-80AC-312610C1576A}" dt="2021-04-28T15:31:05.750" v="94"/>
      <pc:docMkLst>
        <pc:docMk/>
      </pc:docMkLst>
      <pc:sldChg chg="modSp">
        <pc:chgData name="Henk Dieter Oordt" userId="S::henkdieter_tweedegolf.com#ext#@old.onmicrosoft.com::d4561e04-3d32-41d8-a2a8-87baf4e07996" providerId="AD" clId="Web-{7BE028D7-4E1A-4CAE-80AC-312610C1576A}" dt="2021-04-28T15:28:09.964" v="82" actId="20577"/>
        <pc:sldMkLst>
          <pc:docMk/>
          <pc:sldMk cId="2374477490" sldId="301"/>
        </pc:sldMkLst>
        <pc:spChg chg="mod">
          <ac:chgData name="Henk Dieter Oordt" userId="S::henkdieter_tweedegolf.com#ext#@old.onmicrosoft.com::d4561e04-3d32-41d8-a2a8-87baf4e07996" providerId="AD" clId="Web-{7BE028D7-4E1A-4CAE-80AC-312610C1576A}" dt="2021-04-28T15:28:09.964" v="82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addSp delSp modSp">
        <pc:chgData name="Henk Dieter Oordt" userId="S::henkdieter_tweedegolf.com#ext#@old.onmicrosoft.com::d4561e04-3d32-41d8-a2a8-87baf4e07996" providerId="AD" clId="Web-{7BE028D7-4E1A-4CAE-80AC-312610C1576A}" dt="2021-04-28T15:31:05.750" v="94"/>
        <pc:sldMkLst>
          <pc:docMk/>
          <pc:sldMk cId="4142952653" sldId="323"/>
        </pc:sldMkLst>
        <pc:spChg chg="del">
          <ac:chgData name="Henk Dieter Oordt" userId="S::henkdieter_tweedegolf.com#ext#@old.onmicrosoft.com::d4561e04-3d32-41d8-a2a8-87baf4e07996" providerId="AD" clId="Web-{7BE028D7-4E1A-4CAE-80AC-312610C1576A}" dt="2021-04-28T15:26:40.727" v="21"/>
          <ac:spMkLst>
            <pc:docMk/>
            <pc:sldMk cId="4142952653" sldId="323"/>
            <ac:spMk id="2" creationId="{1735BB0E-9AC6-4B8B-93F4-249A05221218}"/>
          </ac:spMkLst>
        </pc:spChg>
        <pc:spChg chg="del">
          <ac:chgData name="Henk Dieter Oordt" userId="S::henkdieter_tweedegolf.com#ext#@old.onmicrosoft.com::d4561e04-3d32-41d8-a2a8-87baf4e07996" providerId="AD" clId="Web-{7BE028D7-4E1A-4CAE-80AC-312610C1576A}" dt="2021-04-28T15:26:37.977" v="20"/>
          <ac:spMkLst>
            <pc:docMk/>
            <pc:sldMk cId="4142952653" sldId="323"/>
            <ac:spMk id="9" creationId="{111CC7D3-0C94-430B-BE66-0B9D04B74917}"/>
          </ac:spMkLst>
        </pc:spChg>
        <pc:spChg chg="mod">
          <ac:chgData name="Henk Dieter Oordt" userId="S::henkdieter_tweedegolf.com#ext#@old.onmicrosoft.com::d4561e04-3d32-41d8-a2a8-87baf4e07996" providerId="AD" clId="Web-{7BE028D7-4E1A-4CAE-80AC-312610C1576A}" dt="2021-04-28T15:31:03.734" v="92" actId="1076"/>
          <ac:spMkLst>
            <pc:docMk/>
            <pc:sldMk cId="4142952653" sldId="323"/>
            <ac:spMk id="13" creationId="{B3FA63E2-37B7-456B-BA7B-DFB9FF383056}"/>
          </ac:spMkLst>
        </pc:spChg>
        <pc:picChg chg="add del mod">
          <ac:chgData name="Henk Dieter Oordt" userId="S::henkdieter_tweedegolf.com#ext#@old.onmicrosoft.com::d4561e04-3d32-41d8-a2a8-87baf4e07996" providerId="AD" clId="Web-{7BE028D7-4E1A-4CAE-80AC-312610C1576A}" dt="2021-04-28T15:31:05.750" v="94"/>
          <ac:picMkLst>
            <pc:docMk/>
            <pc:sldMk cId="4142952653" sldId="323"/>
            <ac:picMk id="3" creationId="{F465C243-B324-4195-9C3A-8C0CB418C361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35EE841F-0505-4CC9-80B7-0DE0CA4D55CE}"/>
    <pc:docChg chg="modSld">
      <pc:chgData name="Marjo Potters" userId="S::m.potters_tele-bs.com#ext#@old.onmicrosoft.com::83c792f1-8e10-46eb-9d5e-f12296ae9b80" providerId="AD" clId="Web-{35EE841F-0505-4CC9-80B7-0DE0CA4D55CE}" dt="2021-05-25T07:47:17.327" v="5"/>
      <pc:docMkLst>
        <pc:docMk/>
      </pc:docMkLst>
      <pc:sldChg chg="addSp delSp modSp">
        <pc:chgData name="Marjo Potters" userId="S::m.potters_tele-bs.com#ext#@old.onmicrosoft.com::83c792f1-8e10-46eb-9d5e-f12296ae9b80" providerId="AD" clId="Web-{35EE841F-0505-4CC9-80B7-0DE0CA4D55CE}" dt="2021-05-25T07:47:17.327" v="5"/>
        <pc:sldMkLst>
          <pc:docMk/>
          <pc:sldMk cId="2704861454" sldId="328"/>
        </pc:sldMkLst>
        <pc:picChg chg="add mod">
          <ac:chgData name="Marjo Potters" userId="S::m.potters_tele-bs.com#ext#@old.onmicrosoft.com::83c792f1-8e10-46eb-9d5e-f12296ae9b80" providerId="AD" clId="Web-{35EE841F-0505-4CC9-80B7-0DE0CA4D55CE}" dt="2021-05-25T07:46:39.951" v="4" actId="1076"/>
          <ac:picMkLst>
            <pc:docMk/>
            <pc:sldMk cId="2704861454" sldId="328"/>
            <ac:picMk id="3" creationId="{5B5DBF8E-EB66-4028-8D89-E7D89DB1BA7B}"/>
          </ac:picMkLst>
        </pc:picChg>
        <pc:picChg chg="mod">
          <ac:chgData name="Marjo Potters" userId="S::m.potters_tele-bs.com#ext#@old.onmicrosoft.com::83c792f1-8e10-46eb-9d5e-f12296ae9b80" providerId="AD" clId="Web-{35EE841F-0505-4CC9-80B7-0DE0CA4D55CE}" dt="2021-05-25T07:43:21.789" v="1" actId="1076"/>
          <ac:picMkLst>
            <pc:docMk/>
            <pc:sldMk cId="2704861454" sldId="328"/>
            <ac:picMk id="10" creationId="{DDF887F4-341B-42B8-B9D6-136314D4C4A6}"/>
          </ac:picMkLst>
        </pc:picChg>
        <pc:picChg chg="del mod">
          <ac:chgData name="Marjo Potters" userId="S::m.potters_tele-bs.com#ext#@old.onmicrosoft.com::83c792f1-8e10-46eb-9d5e-f12296ae9b80" providerId="AD" clId="Web-{35EE841F-0505-4CC9-80B7-0DE0CA4D55CE}" dt="2021-05-25T07:47:17.327" v="5"/>
          <ac:picMkLst>
            <pc:docMk/>
            <pc:sldMk cId="2704861454" sldId="328"/>
            <ac:picMk id="11" creationId="{333C215F-E8D7-41D4-A59D-4A10E8388293}"/>
          </ac:picMkLst>
        </pc:picChg>
        <pc:picChg chg="mod">
          <ac:chgData name="Marjo Potters" userId="S::m.potters_tele-bs.com#ext#@old.onmicrosoft.com::83c792f1-8e10-46eb-9d5e-f12296ae9b80" providerId="AD" clId="Web-{35EE841F-0505-4CC9-80B7-0DE0CA4D55CE}" dt="2021-05-25T07:43:11.008" v="0" actId="1076"/>
          <ac:picMkLst>
            <pc:docMk/>
            <pc:sldMk cId="2704861454" sldId="328"/>
            <ac:picMk id="12" creationId="{EDB14098-33D9-437B-B0B7-9889C136317D}"/>
          </ac:picMkLst>
        </pc:picChg>
      </pc:sldChg>
    </pc:docChg>
  </pc:docChgLst>
  <pc:docChgLst>
    <pc:chgData name="Charlotte" userId="abc2c30c-fdb0-4e0f-8b2d-79009c295a96" providerId="ADAL" clId="{79D08AC3-FF9E-470A-9195-47DA13C8CFF4}"/>
    <pc:docChg chg="undo custSel addSld delSld modSld sldOrd modSection">
      <pc:chgData name="Charlotte" userId="abc2c30c-fdb0-4e0f-8b2d-79009c295a96" providerId="ADAL" clId="{79D08AC3-FF9E-470A-9195-47DA13C8CFF4}" dt="2021-05-25T14:37:00.499" v="821" actId="1035"/>
      <pc:docMkLst>
        <pc:docMk/>
      </pc:docMkLst>
      <pc:sldChg chg="addCm modCm">
        <pc:chgData name="Charlotte" userId="abc2c30c-fdb0-4e0f-8b2d-79009c295a96" providerId="ADAL" clId="{79D08AC3-FF9E-470A-9195-47DA13C8CFF4}" dt="2021-05-25T14:33:16.636" v="794" actId="1589"/>
        <pc:sldMkLst>
          <pc:docMk/>
          <pc:sldMk cId="701655322" sldId="313"/>
        </pc:sldMkLst>
      </pc:sldChg>
      <pc:sldChg chg="addSp delSp modSp mod modNotesTx">
        <pc:chgData name="Charlotte" userId="abc2c30c-fdb0-4e0f-8b2d-79009c295a96" providerId="ADAL" clId="{79D08AC3-FF9E-470A-9195-47DA13C8CFF4}" dt="2021-05-25T11:02:08.762" v="743" actId="21"/>
        <pc:sldMkLst>
          <pc:docMk/>
          <pc:sldMk cId="863171738" sldId="327"/>
        </pc:sldMkLst>
        <pc:spChg chg="del mod">
          <ac:chgData name="Charlotte" userId="abc2c30c-fdb0-4e0f-8b2d-79009c295a96" providerId="ADAL" clId="{79D08AC3-FF9E-470A-9195-47DA13C8CFF4}" dt="2021-05-25T08:48:11.233" v="164" actId="478"/>
          <ac:spMkLst>
            <pc:docMk/>
            <pc:sldMk cId="863171738" sldId="327"/>
            <ac:spMk id="9" creationId="{40A25C31-CD6B-4A20-9019-D66FCA1F49FB}"/>
          </ac:spMkLst>
        </pc:spChg>
        <pc:spChg chg="add mod">
          <ac:chgData name="Charlotte" userId="abc2c30c-fdb0-4e0f-8b2d-79009c295a96" providerId="ADAL" clId="{79D08AC3-FF9E-470A-9195-47DA13C8CFF4}" dt="2021-05-25T10:07:09.062" v="711" actId="14100"/>
          <ac:spMkLst>
            <pc:docMk/>
            <pc:sldMk cId="863171738" sldId="327"/>
            <ac:spMk id="10" creationId="{DAFE3BE5-93EB-47AE-BAA5-41A41F20A0DF}"/>
          </ac:spMkLst>
        </pc:spChg>
        <pc:spChg chg="mod">
          <ac:chgData name="Charlotte" userId="abc2c30c-fdb0-4e0f-8b2d-79009c295a96" providerId="ADAL" clId="{79D08AC3-FF9E-470A-9195-47DA13C8CFF4}" dt="2021-05-25T08:09:48.100" v="51" actId="20577"/>
          <ac:spMkLst>
            <pc:docMk/>
            <pc:sldMk cId="863171738" sldId="327"/>
            <ac:spMk id="13" creationId="{B3FA63E2-37B7-456B-BA7B-DFB9FF383056}"/>
          </ac:spMkLst>
        </pc:spChg>
        <pc:picChg chg="add del mod">
          <ac:chgData name="Charlotte" userId="abc2c30c-fdb0-4e0f-8b2d-79009c295a96" providerId="ADAL" clId="{79D08AC3-FF9E-470A-9195-47DA13C8CFF4}" dt="2021-05-25T09:12:16.692" v="266" actId="478"/>
          <ac:picMkLst>
            <pc:docMk/>
            <pc:sldMk cId="863171738" sldId="327"/>
            <ac:picMk id="3" creationId="{EB0A6F43-89D9-4C2C-90EA-168C5C36D72E}"/>
          </ac:picMkLst>
        </pc:picChg>
        <pc:picChg chg="add del">
          <ac:chgData name="Charlotte" userId="abc2c30c-fdb0-4e0f-8b2d-79009c295a96" providerId="ADAL" clId="{79D08AC3-FF9E-470A-9195-47DA13C8CFF4}" dt="2021-05-25T09:11:36.600" v="261" actId="478"/>
          <ac:picMkLst>
            <pc:docMk/>
            <pc:sldMk cId="863171738" sldId="327"/>
            <ac:picMk id="4" creationId="{1C9D1859-8BB0-49DB-8DA2-9CCCC711581E}"/>
          </ac:picMkLst>
        </pc:picChg>
        <pc:picChg chg="add mod">
          <ac:chgData name="Charlotte" userId="abc2c30c-fdb0-4e0f-8b2d-79009c295a96" providerId="ADAL" clId="{79D08AC3-FF9E-470A-9195-47DA13C8CFF4}" dt="2021-05-25T09:25:38.416" v="390" actId="1076"/>
          <ac:picMkLst>
            <pc:docMk/>
            <pc:sldMk cId="863171738" sldId="327"/>
            <ac:picMk id="11" creationId="{5AF09C51-944C-4147-816F-4C91C60D8065}"/>
          </ac:picMkLst>
        </pc:picChg>
        <pc:picChg chg="add del mod">
          <ac:chgData name="Charlotte" userId="abc2c30c-fdb0-4e0f-8b2d-79009c295a96" providerId="ADAL" clId="{79D08AC3-FF9E-470A-9195-47DA13C8CFF4}" dt="2021-05-25T11:02:08.762" v="743" actId="21"/>
          <ac:picMkLst>
            <pc:docMk/>
            <pc:sldMk cId="863171738" sldId="327"/>
            <ac:picMk id="14" creationId="{D201EDE2-78BB-42E9-9EF8-285224F370DE}"/>
          </ac:picMkLst>
        </pc:picChg>
        <pc:picChg chg="add del mod">
          <ac:chgData name="Charlotte" userId="abc2c30c-fdb0-4e0f-8b2d-79009c295a96" providerId="ADAL" clId="{79D08AC3-FF9E-470A-9195-47DA13C8CFF4}" dt="2021-05-25T09:11:36.600" v="261" actId="478"/>
          <ac:picMkLst>
            <pc:docMk/>
            <pc:sldMk cId="863171738" sldId="327"/>
            <ac:picMk id="1026" creationId="{20420EF9-D59C-4480-84E5-4BB0035104BE}"/>
          </ac:picMkLst>
        </pc:picChg>
      </pc:sldChg>
      <pc:sldChg chg="modSp mod">
        <pc:chgData name="Charlotte" userId="abc2c30c-fdb0-4e0f-8b2d-79009c295a96" providerId="ADAL" clId="{79D08AC3-FF9E-470A-9195-47DA13C8CFF4}" dt="2021-05-25T14:35:45.213" v="814" actId="1076"/>
        <pc:sldMkLst>
          <pc:docMk/>
          <pc:sldMk cId="2704861454" sldId="328"/>
        </pc:sldMkLst>
        <pc:spChg chg="mod">
          <ac:chgData name="Charlotte" userId="abc2c30c-fdb0-4e0f-8b2d-79009c295a96" providerId="ADAL" clId="{79D08AC3-FF9E-470A-9195-47DA13C8CFF4}" dt="2021-05-25T14:34:42.786" v="811" actId="20577"/>
          <ac:spMkLst>
            <pc:docMk/>
            <pc:sldMk cId="2704861454" sldId="328"/>
            <ac:spMk id="2" creationId="{15FEFCE0-B637-4BFB-B492-BEF83DCDCA71}"/>
          </ac:spMkLst>
        </pc:spChg>
        <pc:picChg chg="mod">
          <ac:chgData name="Charlotte" userId="abc2c30c-fdb0-4e0f-8b2d-79009c295a96" providerId="ADAL" clId="{79D08AC3-FF9E-470A-9195-47DA13C8CFF4}" dt="2021-05-25T14:35:45.213" v="814" actId="1076"/>
          <ac:picMkLst>
            <pc:docMk/>
            <pc:sldMk cId="2704861454" sldId="328"/>
            <ac:picMk id="3" creationId="{5B5DBF8E-EB66-4028-8D89-E7D89DB1BA7B}"/>
          </ac:picMkLst>
        </pc:picChg>
        <pc:picChg chg="mod">
          <ac:chgData name="Charlotte" userId="abc2c30c-fdb0-4e0f-8b2d-79009c295a96" providerId="ADAL" clId="{79D08AC3-FF9E-470A-9195-47DA13C8CFF4}" dt="2021-05-25T14:35:37.727" v="813" actId="1076"/>
          <ac:picMkLst>
            <pc:docMk/>
            <pc:sldMk cId="2704861454" sldId="328"/>
            <ac:picMk id="20" creationId="{A1702704-7B84-4570-B258-01FB977014FA}"/>
          </ac:picMkLst>
        </pc:picChg>
        <pc:picChg chg="mod">
          <ac:chgData name="Charlotte" userId="abc2c30c-fdb0-4e0f-8b2d-79009c295a96" providerId="ADAL" clId="{79D08AC3-FF9E-470A-9195-47DA13C8CFF4}" dt="2021-05-25T14:35:37.727" v="813" actId="1076"/>
          <ac:picMkLst>
            <pc:docMk/>
            <pc:sldMk cId="2704861454" sldId="328"/>
            <ac:picMk id="21" creationId="{FC0EC21C-900F-45ED-870A-A92914B59A4A}"/>
          </ac:picMkLst>
        </pc:picChg>
        <pc:picChg chg="mod">
          <ac:chgData name="Charlotte" userId="abc2c30c-fdb0-4e0f-8b2d-79009c295a96" providerId="ADAL" clId="{79D08AC3-FF9E-470A-9195-47DA13C8CFF4}" dt="2021-05-25T14:35:37.727" v="813" actId="1076"/>
          <ac:picMkLst>
            <pc:docMk/>
            <pc:sldMk cId="2704861454" sldId="328"/>
            <ac:picMk id="23" creationId="{79A7D0AB-3F40-4B8F-BBCA-FD855CD2AB02}"/>
          </ac:picMkLst>
        </pc:picChg>
        <pc:picChg chg="mod">
          <ac:chgData name="Charlotte" userId="abc2c30c-fdb0-4e0f-8b2d-79009c295a96" providerId="ADAL" clId="{79D08AC3-FF9E-470A-9195-47DA13C8CFF4}" dt="2021-05-25T14:35:30.547" v="812" actId="1076"/>
          <ac:picMkLst>
            <pc:docMk/>
            <pc:sldMk cId="2704861454" sldId="328"/>
            <ac:picMk id="24" creationId="{5CCEBD7E-EAE2-4D7B-89F6-94A151F2AD6E}"/>
          </ac:picMkLst>
        </pc:picChg>
        <pc:picChg chg="mod">
          <ac:chgData name="Charlotte" userId="abc2c30c-fdb0-4e0f-8b2d-79009c295a96" providerId="ADAL" clId="{79D08AC3-FF9E-470A-9195-47DA13C8CFF4}" dt="2021-05-25T14:35:45.213" v="814" actId="1076"/>
          <ac:picMkLst>
            <pc:docMk/>
            <pc:sldMk cId="2704861454" sldId="328"/>
            <ac:picMk id="26" creationId="{BD557CA2-C320-4B9A-B68E-11A5E96FC660}"/>
          </ac:picMkLst>
        </pc:picChg>
      </pc:sldChg>
      <pc:sldChg chg="new del">
        <pc:chgData name="Charlotte" userId="abc2c30c-fdb0-4e0f-8b2d-79009c295a96" providerId="ADAL" clId="{79D08AC3-FF9E-470A-9195-47DA13C8CFF4}" dt="2021-05-25T08:00:06.204" v="1" actId="47"/>
        <pc:sldMkLst>
          <pc:docMk/>
          <pc:sldMk cId="1214652449" sldId="329"/>
        </pc:sldMkLst>
      </pc:sldChg>
      <pc:sldChg chg="addSp delSp modSp add mod modNotesTx">
        <pc:chgData name="Charlotte" userId="abc2c30c-fdb0-4e0f-8b2d-79009c295a96" providerId="ADAL" clId="{79D08AC3-FF9E-470A-9195-47DA13C8CFF4}" dt="2021-05-25T14:37:00.499" v="821" actId="1035"/>
        <pc:sldMkLst>
          <pc:docMk/>
          <pc:sldMk cId="2788904912" sldId="329"/>
        </pc:sldMkLst>
        <pc:spChg chg="add mod">
          <ac:chgData name="Charlotte" userId="abc2c30c-fdb0-4e0f-8b2d-79009c295a96" providerId="ADAL" clId="{79D08AC3-FF9E-470A-9195-47DA13C8CFF4}" dt="2021-05-25T14:37:00.499" v="821" actId="1035"/>
          <ac:spMkLst>
            <pc:docMk/>
            <pc:sldMk cId="2788904912" sldId="329"/>
            <ac:spMk id="6" creationId="{C63DB1BA-C089-48BD-B479-33EE58283010}"/>
          </ac:spMkLst>
        </pc:spChg>
        <pc:spChg chg="del mod">
          <ac:chgData name="Charlotte" userId="abc2c30c-fdb0-4e0f-8b2d-79009c295a96" providerId="ADAL" clId="{79D08AC3-FF9E-470A-9195-47DA13C8CFF4}" dt="2021-05-25T08:00:18.128" v="5" actId="478"/>
          <ac:spMkLst>
            <pc:docMk/>
            <pc:sldMk cId="2788904912" sldId="329"/>
            <ac:spMk id="9" creationId="{40A25C31-CD6B-4A20-9019-D66FCA1F49FB}"/>
          </ac:spMkLst>
        </pc:spChg>
        <pc:spChg chg="mod">
          <ac:chgData name="Charlotte" userId="abc2c30c-fdb0-4e0f-8b2d-79009c295a96" providerId="ADAL" clId="{79D08AC3-FF9E-470A-9195-47DA13C8CFF4}" dt="2021-05-25T08:01:35.453" v="41" actId="20577"/>
          <ac:spMkLst>
            <pc:docMk/>
            <pc:sldMk cId="2788904912" sldId="329"/>
            <ac:spMk id="13" creationId="{B3FA63E2-37B7-456B-BA7B-DFB9FF383056}"/>
          </ac:spMkLst>
        </pc:spChg>
        <pc:spChg chg="mod">
          <ac:chgData name="Charlotte" userId="abc2c30c-fdb0-4e0f-8b2d-79009c295a96" providerId="ADAL" clId="{79D08AC3-FF9E-470A-9195-47DA13C8CFF4}" dt="2021-05-25T10:20:08.560" v="730" actId="6549"/>
          <ac:spMkLst>
            <pc:docMk/>
            <pc:sldMk cId="2788904912" sldId="329"/>
            <ac:spMk id="16" creationId="{A522B3CB-86C3-4F71-B750-D4983E037FA5}"/>
          </ac:spMkLst>
        </pc:spChg>
        <pc:grpChg chg="mod">
          <ac:chgData name="Charlotte" userId="abc2c30c-fdb0-4e0f-8b2d-79009c295a96" providerId="ADAL" clId="{79D08AC3-FF9E-470A-9195-47DA13C8CFF4}" dt="2021-05-25T14:36:41.668" v="820" actId="14100"/>
          <ac:grpSpMkLst>
            <pc:docMk/>
            <pc:sldMk cId="2788904912" sldId="329"/>
            <ac:grpSpMk id="4" creationId="{DF1B4033-C959-488E-A43B-DF67B373134B}"/>
          </ac:grpSpMkLst>
        </pc:grpChg>
        <pc:grpChg chg="del">
          <ac:chgData name="Charlotte" userId="abc2c30c-fdb0-4e0f-8b2d-79009c295a96" providerId="ADAL" clId="{79D08AC3-FF9E-470A-9195-47DA13C8CFF4}" dt="2021-05-25T10:23:42.547" v="731" actId="21"/>
          <ac:grpSpMkLst>
            <pc:docMk/>
            <pc:sldMk cId="2788904912" sldId="329"/>
            <ac:grpSpMk id="11" creationId="{3A11F724-1C5E-492D-BA59-24159DCC7089}"/>
          </ac:grpSpMkLst>
        </pc:grpChg>
        <pc:picChg chg="add mod">
          <ac:chgData name="Charlotte" userId="abc2c30c-fdb0-4e0f-8b2d-79009c295a96" providerId="ADAL" clId="{79D08AC3-FF9E-470A-9195-47DA13C8CFF4}" dt="2021-05-25T08:01:48.257" v="42" actId="1076"/>
          <ac:picMkLst>
            <pc:docMk/>
            <pc:sldMk cId="2788904912" sldId="329"/>
            <ac:picMk id="3" creationId="{CA43EAF1-EB32-4F16-A788-571063095219}"/>
          </ac:picMkLst>
        </pc:picChg>
      </pc:sldChg>
      <pc:sldChg chg="addSp delSp modSp add mod">
        <pc:chgData name="Charlotte" userId="abc2c30c-fdb0-4e0f-8b2d-79009c295a96" providerId="ADAL" clId="{79D08AC3-FF9E-470A-9195-47DA13C8CFF4}" dt="2021-05-25T14:16:30.238" v="768" actId="1076"/>
        <pc:sldMkLst>
          <pc:docMk/>
          <pc:sldMk cId="3647713033" sldId="330"/>
        </pc:sldMkLst>
        <pc:spChg chg="add del mod">
          <ac:chgData name="Charlotte" userId="abc2c30c-fdb0-4e0f-8b2d-79009c295a96" providerId="ADAL" clId="{79D08AC3-FF9E-470A-9195-47DA13C8CFF4}" dt="2021-05-25T09:39:33.511" v="695" actId="1076"/>
          <ac:spMkLst>
            <pc:docMk/>
            <pc:sldMk cId="3647713033" sldId="330"/>
            <ac:spMk id="9" creationId="{40A25C31-CD6B-4A20-9019-D66FCA1F49FB}"/>
          </ac:spMkLst>
        </pc:spChg>
        <pc:spChg chg="del">
          <ac:chgData name="Charlotte" userId="abc2c30c-fdb0-4e0f-8b2d-79009c295a96" providerId="ADAL" clId="{79D08AC3-FF9E-470A-9195-47DA13C8CFF4}" dt="2021-05-25T09:32:45.164" v="622" actId="478"/>
          <ac:spMkLst>
            <pc:docMk/>
            <pc:sldMk cId="3647713033" sldId="330"/>
            <ac:spMk id="10" creationId="{DAFE3BE5-93EB-47AE-BAA5-41A41F20A0DF}"/>
          </ac:spMkLst>
        </pc:spChg>
        <pc:spChg chg="add mod">
          <ac:chgData name="Charlotte" userId="abc2c30c-fdb0-4e0f-8b2d-79009c295a96" providerId="ADAL" clId="{79D08AC3-FF9E-470A-9195-47DA13C8CFF4}" dt="2021-05-25T10:10:50.008" v="727" actId="20577"/>
          <ac:spMkLst>
            <pc:docMk/>
            <pc:sldMk cId="3647713033" sldId="330"/>
            <ac:spMk id="11" creationId="{7517B360-7724-4AD3-95DB-4B002DF8F5D0}"/>
          </ac:spMkLst>
        </pc:spChg>
        <pc:picChg chg="del">
          <ac:chgData name="Charlotte" userId="abc2c30c-fdb0-4e0f-8b2d-79009c295a96" providerId="ADAL" clId="{79D08AC3-FF9E-470A-9195-47DA13C8CFF4}" dt="2021-05-25T08:46:41.859" v="149" actId="478"/>
          <ac:picMkLst>
            <pc:docMk/>
            <pc:sldMk cId="3647713033" sldId="330"/>
            <ac:picMk id="3" creationId="{EB0A6F43-89D9-4C2C-90EA-168C5C36D72E}"/>
          </ac:picMkLst>
        </pc:picChg>
        <pc:picChg chg="add del mod">
          <ac:chgData name="Charlotte" userId="abc2c30c-fdb0-4e0f-8b2d-79009c295a96" providerId="ADAL" clId="{79D08AC3-FF9E-470A-9195-47DA13C8CFF4}" dt="2021-05-25T14:16:04.163" v="765" actId="478"/>
          <ac:picMkLst>
            <pc:docMk/>
            <pc:sldMk cId="3647713033" sldId="330"/>
            <ac:picMk id="4" creationId="{2AB6C7FA-0150-4179-B495-41F7EF1B1420}"/>
          </ac:picMkLst>
        </pc:picChg>
        <pc:picChg chg="add mod">
          <ac:chgData name="Charlotte" userId="abc2c30c-fdb0-4e0f-8b2d-79009c295a96" providerId="ADAL" clId="{79D08AC3-FF9E-470A-9195-47DA13C8CFF4}" dt="2021-05-25T14:16:30.238" v="768" actId="1076"/>
          <ac:picMkLst>
            <pc:docMk/>
            <pc:sldMk cId="3647713033" sldId="330"/>
            <ac:picMk id="10" creationId="{9009718A-A497-4B5B-BA29-22156B3DEE17}"/>
          </ac:picMkLst>
        </pc:picChg>
      </pc:sldChg>
      <pc:sldChg chg="addSp delSp modSp add mod ord">
        <pc:chgData name="Charlotte" userId="abc2c30c-fdb0-4e0f-8b2d-79009c295a96" providerId="ADAL" clId="{79D08AC3-FF9E-470A-9195-47DA13C8CFF4}" dt="2021-05-25T14:19:39.112" v="783" actId="14100"/>
        <pc:sldMkLst>
          <pc:docMk/>
          <pc:sldMk cId="4265751400" sldId="331"/>
        </pc:sldMkLst>
        <pc:spChg chg="mod">
          <ac:chgData name="Charlotte" userId="abc2c30c-fdb0-4e0f-8b2d-79009c295a96" providerId="ADAL" clId="{79D08AC3-FF9E-470A-9195-47DA13C8CFF4}" dt="2021-05-25T14:19:39.112" v="783" actId="14100"/>
          <ac:spMkLst>
            <pc:docMk/>
            <pc:sldMk cId="4265751400" sldId="331"/>
            <ac:spMk id="9" creationId="{40A25C31-CD6B-4A20-9019-D66FCA1F49FB}"/>
          </ac:spMkLst>
        </pc:spChg>
        <pc:spChg chg="del">
          <ac:chgData name="Charlotte" userId="abc2c30c-fdb0-4e0f-8b2d-79009c295a96" providerId="ADAL" clId="{79D08AC3-FF9E-470A-9195-47DA13C8CFF4}" dt="2021-05-25T08:52:01.259" v="220" actId="478"/>
          <ac:spMkLst>
            <pc:docMk/>
            <pc:sldMk cId="4265751400" sldId="331"/>
            <ac:spMk id="10" creationId="{DAFE3BE5-93EB-47AE-BAA5-41A41F20A0DF}"/>
          </ac:spMkLst>
        </pc:spChg>
        <pc:spChg chg="add del mod">
          <ac:chgData name="Charlotte" userId="abc2c30c-fdb0-4e0f-8b2d-79009c295a96" providerId="ADAL" clId="{79D08AC3-FF9E-470A-9195-47DA13C8CFF4}" dt="2021-05-25T08:47:41.249" v="157" actId="478"/>
          <ac:spMkLst>
            <pc:docMk/>
            <pc:sldMk cId="4265751400" sldId="331"/>
            <ac:spMk id="11" creationId="{F98B6C34-A672-44FB-8635-BDFB7DE4F342}"/>
          </ac:spMkLst>
        </pc:spChg>
        <pc:picChg chg="add del mod">
          <ac:chgData name="Charlotte" userId="abc2c30c-fdb0-4e0f-8b2d-79009c295a96" providerId="ADAL" clId="{79D08AC3-FF9E-470A-9195-47DA13C8CFF4}" dt="2021-05-25T10:04:42.771" v="698" actId="21"/>
          <ac:picMkLst>
            <pc:docMk/>
            <pc:sldMk cId="4265751400" sldId="331"/>
            <ac:picMk id="3" creationId="{64ED2725-4425-41D3-ADED-D3080CE20FA1}"/>
          </ac:picMkLst>
        </pc:picChg>
        <pc:picChg chg="del">
          <ac:chgData name="Charlotte" userId="abc2c30c-fdb0-4e0f-8b2d-79009c295a96" providerId="ADAL" clId="{79D08AC3-FF9E-470A-9195-47DA13C8CFF4}" dt="2021-05-25T08:47:39.566" v="155" actId="478"/>
          <ac:picMkLst>
            <pc:docMk/>
            <pc:sldMk cId="4265751400" sldId="331"/>
            <ac:picMk id="4" creationId="{2AB6C7FA-0150-4179-B495-41F7EF1B1420}"/>
          </ac:picMkLst>
        </pc:picChg>
        <pc:picChg chg="add mod">
          <ac:chgData name="Charlotte" userId="abc2c30c-fdb0-4e0f-8b2d-79009c295a96" providerId="ADAL" clId="{79D08AC3-FF9E-470A-9195-47DA13C8CFF4}" dt="2021-05-25T10:04:44.635" v="699" actId="1076"/>
          <ac:picMkLst>
            <pc:docMk/>
            <pc:sldMk cId="4265751400" sldId="331"/>
            <ac:picMk id="12" creationId="{CA36D1A5-DF9A-4C4F-A63F-C79176E5CDD6}"/>
          </ac:picMkLst>
        </pc:picChg>
      </pc:sldChg>
      <pc:sldChg chg="addSp delSp modSp add del mod ord modCm">
        <pc:chgData name="Charlotte" userId="abc2c30c-fdb0-4e0f-8b2d-79009c295a96" providerId="ADAL" clId="{79D08AC3-FF9E-470A-9195-47DA13C8CFF4}" dt="2021-05-25T14:16:09.515" v="767" actId="47"/>
        <pc:sldMkLst>
          <pc:docMk/>
          <pc:sldMk cId="4204316194" sldId="332"/>
        </pc:sldMkLst>
        <pc:spChg chg="mod">
          <ac:chgData name="Charlotte" userId="abc2c30c-fdb0-4e0f-8b2d-79009c295a96" providerId="ADAL" clId="{79D08AC3-FF9E-470A-9195-47DA13C8CFF4}" dt="2021-05-25T10:07:28.672" v="715" actId="14100"/>
          <ac:spMkLst>
            <pc:docMk/>
            <pc:sldMk cId="4204316194" sldId="332"/>
            <ac:spMk id="9" creationId="{40A25C31-CD6B-4A20-9019-D66FCA1F49FB}"/>
          </ac:spMkLst>
        </pc:spChg>
        <pc:spChg chg="del">
          <ac:chgData name="Charlotte" userId="abc2c30c-fdb0-4e0f-8b2d-79009c295a96" providerId="ADAL" clId="{79D08AC3-FF9E-470A-9195-47DA13C8CFF4}" dt="2021-05-25T09:26:38.706" v="445" actId="478"/>
          <ac:spMkLst>
            <pc:docMk/>
            <pc:sldMk cId="4204316194" sldId="332"/>
            <ac:spMk id="10" creationId="{DAFE3BE5-93EB-47AE-BAA5-41A41F20A0DF}"/>
          </ac:spMkLst>
        </pc:spChg>
        <pc:picChg chg="del">
          <ac:chgData name="Charlotte" userId="abc2c30c-fdb0-4e0f-8b2d-79009c295a96" providerId="ADAL" clId="{79D08AC3-FF9E-470A-9195-47DA13C8CFF4}" dt="2021-05-25T09:12:08.847" v="264" actId="478"/>
          <ac:picMkLst>
            <pc:docMk/>
            <pc:sldMk cId="4204316194" sldId="332"/>
            <ac:picMk id="4" creationId="{2AB6C7FA-0150-4179-B495-41F7EF1B1420}"/>
          </ac:picMkLst>
        </pc:picChg>
        <pc:picChg chg="add del mod modCrop">
          <ac:chgData name="Charlotte" userId="abc2c30c-fdb0-4e0f-8b2d-79009c295a96" providerId="ADAL" clId="{79D08AC3-FF9E-470A-9195-47DA13C8CFF4}" dt="2021-05-25T10:05:03.843" v="702" actId="478"/>
          <ac:picMkLst>
            <pc:docMk/>
            <pc:sldMk cId="4204316194" sldId="332"/>
            <ac:picMk id="11" creationId="{1C74B168-DD52-4A2E-854C-2901519A2B47}"/>
          </ac:picMkLst>
        </pc:picChg>
        <pc:picChg chg="add del mod">
          <ac:chgData name="Charlotte" userId="abc2c30c-fdb0-4e0f-8b2d-79009c295a96" providerId="ADAL" clId="{79D08AC3-FF9E-470A-9195-47DA13C8CFF4}" dt="2021-05-25T10:58:47.692" v="736" actId="21"/>
          <ac:picMkLst>
            <pc:docMk/>
            <pc:sldMk cId="4204316194" sldId="332"/>
            <ac:picMk id="12" creationId="{F64D1DCF-B8C2-4D80-B60F-E4A26F7DAF75}"/>
          </ac:picMkLst>
        </pc:picChg>
        <pc:picChg chg="add del mod">
          <ac:chgData name="Charlotte" userId="abc2c30c-fdb0-4e0f-8b2d-79009c295a96" providerId="ADAL" clId="{79D08AC3-FF9E-470A-9195-47DA13C8CFF4}" dt="2021-05-25T11:02:10.893" v="744" actId="478"/>
          <ac:picMkLst>
            <pc:docMk/>
            <pc:sldMk cId="4204316194" sldId="332"/>
            <ac:picMk id="14" creationId="{9CB33DAF-6D28-4EEB-9560-20658BE9041A}"/>
          </ac:picMkLst>
        </pc:picChg>
        <pc:picChg chg="add mod modCrop">
          <ac:chgData name="Charlotte" userId="abc2c30c-fdb0-4e0f-8b2d-79009c295a96" providerId="ADAL" clId="{79D08AC3-FF9E-470A-9195-47DA13C8CFF4}" dt="2021-05-25T11:02:26.908" v="752" actId="732"/>
          <ac:picMkLst>
            <pc:docMk/>
            <pc:sldMk cId="4204316194" sldId="332"/>
            <ac:picMk id="15" creationId="{B0DBEBB6-08A8-446B-A82C-1F779A95A947}"/>
          </ac:picMkLst>
        </pc:picChg>
      </pc:sldChg>
      <pc:sldChg chg="addSp delSp new del">
        <pc:chgData name="Charlotte" userId="abc2c30c-fdb0-4e0f-8b2d-79009c295a96" providerId="ADAL" clId="{79D08AC3-FF9E-470A-9195-47DA13C8CFF4}" dt="2021-05-25T12:49:40.954" v="756" actId="680"/>
        <pc:sldMkLst>
          <pc:docMk/>
          <pc:sldMk cId="2749031845" sldId="337"/>
        </pc:sldMkLst>
        <pc:picChg chg="add del">
          <ac:chgData name="Charlotte" userId="abc2c30c-fdb0-4e0f-8b2d-79009c295a96" providerId="ADAL" clId="{79D08AC3-FF9E-470A-9195-47DA13C8CFF4}" dt="2021-05-25T12:49:38.374" v="755"/>
          <ac:picMkLst>
            <pc:docMk/>
            <pc:sldMk cId="2749031845" sldId="337"/>
            <ac:picMk id="4" creationId="{2716B02F-558A-44A6-AEF1-8B6064CFE5BA}"/>
          </ac:picMkLst>
        </pc:picChg>
      </pc:sldChg>
      <pc:sldChg chg="addSp delSp modSp add mod">
        <pc:chgData name="Charlotte" userId="abc2c30c-fdb0-4e0f-8b2d-79009c295a96" providerId="ADAL" clId="{79D08AC3-FF9E-470A-9195-47DA13C8CFF4}" dt="2021-05-25T14:19:02.561" v="780" actId="1076"/>
        <pc:sldMkLst>
          <pc:docMk/>
          <pc:sldMk cId="3726089642" sldId="337"/>
        </pc:sldMkLst>
        <pc:spChg chg="add mod">
          <ac:chgData name="Charlotte" userId="abc2c30c-fdb0-4e0f-8b2d-79009c295a96" providerId="ADAL" clId="{79D08AC3-FF9E-470A-9195-47DA13C8CFF4}" dt="2021-05-25T14:19:02.561" v="780" actId="1076"/>
          <ac:spMkLst>
            <pc:docMk/>
            <pc:sldMk cId="3726089642" sldId="337"/>
            <ac:spMk id="3" creationId="{BE675E3D-EA8B-4DAC-94FF-4CCBA302A753}"/>
          </ac:spMkLst>
        </pc:spChg>
        <pc:spChg chg="add mod">
          <ac:chgData name="Charlotte" userId="abc2c30c-fdb0-4e0f-8b2d-79009c295a96" providerId="ADAL" clId="{79D08AC3-FF9E-470A-9195-47DA13C8CFF4}" dt="2021-05-25T14:18:59.642" v="779" actId="1076"/>
          <ac:spMkLst>
            <pc:docMk/>
            <pc:sldMk cId="3726089642" sldId="337"/>
            <ac:spMk id="4" creationId="{4BAFBBC0-25D0-4095-A309-D8D87FDBCECC}"/>
          </ac:spMkLst>
        </pc:spChg>
        <pc:spChg chg="del">
          <ac:chgData name="Charlotte" userId="abc2c30c-fdb0-4e0f-8b2d-79009c295a96" providerId="ADAL" clId="{79D08AC3-FF9E-470A-9195-47DA13C8CFF4}" dt="2021-05-25T12:49:46.424" v="758" actId="478"/>
          <ac:spMkLst>
            <pc:docMk/>
            <pc:sldMk cId="3726089642" sldId="337"/>
            <ac:spMk id="9" creationId="{40A25C31-CD6B-4A20-9019-D66FCA1F49FB}"/>
          </ac:spMkLst>
        </pc:spChg>
        <pc:picChg chg="add mod">
          <ac:chgData name="Charlotte" userId="abc2c30c-fdb0-4e0f-8b2d-79009c295a96" providerId="ADAL" clId="{79D08AC3-FF9E-470A-9195-47DA13C8CFF4}" dt="2021-05-25T14:17:35.143" v="772" actId="1076"/>
          <ac:picMkLst>
            <pc:docMk/>
            <pc:sldMk cId="3726089642" sldId="337"/>
            <ac:picMk id="2" creationId="{67789BAA-C58D-4ACE-BF9D-0D2055B3C103}"/>
          </ac:picMkLst>
        </pc:picChg>
        <pc:picChg chg="del">
          <ac:chgData name="Charlotte" userId="abc2c30c-fdb0-4e0f-8b2d-79009c295a96" providerId="ADAL" clId="{79D08AC3-FF9E-470A-9195-47DA13C8CFF4}" dt="2021-05-25T12:49:47.061" v="759" actId="478"/>
          <ac:picMkLst>
            <pc:docMk/>
            <pc:sldMk cId="3726089642" sldId="337"/>
            <ac:picMk id="15" creationId="{B0DBEBB6-08A8-446B-A82C-1F779A95A947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8F44D409-8065-4925-80A5-260A0287CF1E}"/>
    <pc:docChg chg="modSld">
      <pc:chgData name="Pascal Bongers" userId="S::p.bongers_nijmegen.nl#ext#@old.onmicrosoft.com::fe354192-ab8c-4adc-9e2e-e8730dd707b3" providerId="AD" clId="Web-{8F44D409-8065-4925-80A5-260A0287CF1E}" dt="2021-05-27T07:56:32.652" v="44"/>
      <pc:docMkLst>
        <pc:docMk/>
      </pc:docMkLst>
      <pc:sldChg chg="addSp delSp modSp">
        <pc:chgData name="Pascal Bongers" userId="S::p.bongers_nijmegen.nl#ext#@old.onmicrosoft.com::fe354192-ab8c-4adc-9e2e-e8730dd707b3" providerId="AD" clId="Web-{8F44D409-8065-4925-80A5-260A0287CF1E}" dt="2021-05-27T07:29:22.528" v="42" actId="1076"/>
        <pc:sldMkLst>
          <pc:docMk/>
          <pc:sldMk cId="701655322" sldId="313"/>
        </pc:sldMkLst>
        <pc:spChg chg="add del mod">
          <ac:chgData name="Pascal Bongers" userId="S::p.bongers_nijmegen.nl#ext#@old.onmicrosoft.com::fe354192-ab8c-4adc-9e2e-e8730dd707b3" providerId="AD" clId="Web-{8F44D409-8065-4925-80A5-260A0287CF1E}" dt="2021-05-27T07:23:55.222" v="12"/>
          <ac:spMkLst>
            <pc:docMk/>
            <pc:sldMk cId="701655322" sldId="313"/>
            <ac:spMk id="2" creationId="{1B027C27-706B-46A3-9890-FE1A44A58E1D}"/>
          </ac:spMkLst>
        </pc:spChg>
        <pc:spChg chg="mod">
          <ac:chgData name="Pascal Bongers" userId="S::p.bongers_nijmegen.nl#ext#@old.onmicrosoft.com::fe354192-ab8c-4adc-9e2e-e8730dd707b3" providerId="AD" clId="Web-{8F44D409-8065-4925-80A5-260A0287CF1E}" dt="2021-05-27T07:26:43.649" v="28" actId="1076"/>
          <ac:spMkLst>
            <pc:docMk/>
            <pc:sldMk cId="701655322" sldId="313"/>
            <ac:spMk id="9" creationId="{111CC7D3-0C94-430B-BE66-0B9D04B74917}"/>
          </ac:spMkLst>
        </pc:spChg>
        <pc:spChg chg="add mod">
          <ac:chgData name="Pascal Bongers" userId="S::p.bongers_nijmegen.nl#ext#@old.onmicrosoft.com::fe354192-ab8c-4adc-9e2e-e8730dd707b3" providerId="AD" clId="Web-{8F44D409-8065-4925-80A5-260A0287CF1E}" dt="2021-05-27T07:27:21.665" v="30" actId="1076"/>
          <ac:spMkLst>
            <pc:docMk/>
            <pc:sldMk cId="701655322" sldId="313"/>
            <ac:spMk id="10" creationId="{35036842-4E58-453F-AD63-E1A9859362DD}"/>
          </ac:spMkLst>
        </pc:spChg>
        <pc:spChg chg="mod">
          <ac:chgData name="Pascal Bongers" userId="S::p.bongers_nijmegen.nl#ext#@old.onmicrosoft.com::fe354192-ab8c-4adc-9e2e-e8730dd707b3" providerId="AD" clId="Web-{8F44D409-8065-4925-80A5-260A0287CF1E}" dt="2021-05-27T07:26:00.241" v="25" actId="1076"/>
          <ac:spMkLst>
            <pc:docMk/>
            <pc:sldMk cId="701655322" sldId="313"/>
            <ac:spMk id="13" creationId="{B3FA63E2-37B7-456B-BA7B-DFB9FF383056}"/>
          </ac:spMkLst>
        </pc:spChg>
        <pc:graphicFrameChg chg="mod modGraphic">
          <ac:chgData name="Pascal Bongers" userId="S::p.bongers_nijmegen.nl#ext#@old.onmicrosoft.com::fe354192-ab8c-4adc-9e2e-e8730dd707b3" providerId="AD" clId="Web-{8F44D409-8065-4925-80A5-260A0287CF1E}" dt="2021-05-27T07:23:01.392" v="7"/>
          <ac:graphicFrameMkLst>
            <pc:docMk/>
            <pc:sldMk cId="701655322" sldId="313"/>
            <ac:graphicFrameMk id="7" creationId="{797F94BF-A526-4105-8A04-1F0C64571909}"/>
          </ac:graphicFrameMkLst>
        </pc:graphicFrameChg>
        <pc:picChg chg="add mod">
          <ac:chgData name="Pascal Bongers" userId="S::p.bongers_nijmegen.nl#ext#@old.onmicrosoft.com::fe354192-ab8c-4adc-9e2e-e8730dd707b3" providerId="AD" clId="Web-{8F44D409-8065-4925-80A5-260A0287CF1E}" dt="2021-05-27T07:29:20.747" v="41" actId="1076"/>
          <ac:picMkLst>
            <pc:docMk/>
            <pc:sldMk cId="701655322" sldId="313"/>
            <ac:picMk id="3" creationId="{7F28BC79-4F30-43B1-BB2A-50ED633BA720}"/>
          </ac:picMkLst>
        </pc:picChg>
        <pc:picChg chg="add mod">
          <ac:chgData name="Pascal Bongers" userId="S::p.bongers_nijmegen.nl#ext#@old.onmicrosoft.com::fe354192-ab8c-4adc-9e2e-e8730dd707b3" providerId="AD" clId="Web-{8F44D409-8065-4925-80A5-260A0287CF1E}" dt="2021-05-27T07:29:22.528" v="42" actId="1076"/>
          <ac:picMkLst>
            <pc:docMk/>
            <pc:sldMk cId="701655322" sldId="313"/>
            <ac:picMk id="4" creationId="{02ECA32E-329A-4048-9368-F856E8532F6D}"/>
          </ac:picMkLst>
        </pc:picChg>
        <pc:picChg chg="add mod">
          <ac:chgData name="Pascal Bongers" userId="S::p.bongers_nijmegen.nl#ext#@old.onmicrosoft.com::fe354192-ab8c-4adc-9e2e-e8730dd707b3" providerId="AD" clId="Web-{8F44D409-8065-4925-80A5-260A0287CF1E}" dt="2021-05-27T07:29:17.481" v="39" actId="1076"/>
          <ac:picMkLst>
            <pc:docMk/>
            <pc:sldMk cId="701655322" sldId="313"/>
            <ac:picMk id="6" creationId="{E035BFF5-55FC-42B6-B5A9-F6D629890D4E}"/>
          </ac:picMkLst>
        </pc:picChg>
        <pc:picChg chg="add mod">
          <ac:chgData name="Pascal Bongers" userId="S::p.bongers_nijmegen.nl#ext#@old.onmicrosoft.com::fe354192-ab8c-4adc-9e2e-e8730dd707b3" providerId="AD" clId="Web-{8F44D409-8065-4925-80A5-260A0287CF1E}" dt="2021-05-27T07:29:18.950" v="40" actId="1076"/>
          <ac:picMkLst>
            <pc:docMk/>
            <pc:sldMk cId="701655322" sldId="313"/>
            <ac:picMk id="16" creationId="{897D68EC-AFB0-4A92-86C0-9253F365A206}"/>
          </ac:picMkLst>
        </pc:picChg>
      </pc:sldChg>
      <pc:sldChg chg="mod modShow">
        <pc:chgData name="Pascal Bongers" userId="S::p.bongers_nijmegen.nl#ext#@old.onmicrosoft.com::fe354192-ab8c-4adc-9e2e-e8730dd707b3" providerId="AD" clId="Web-{8F44D409-8065-4925-80A5-260A0287CF1E}" dt="2021-05-27T07:56:32.652" v="44"/>
        <pc:sldMkLst>
          <pc:docMk/>
          <pc:sldMk cId="444659545" sldId="344"/>
        </pc:sldMkLst>
      </pc:sldChg>
    </pc:docChg>
  </pc:docChgLst>
  <pc:docChgLst>
    <pc:chgData name="Charlotte Swart" userId="S::charlotte.swart_han.nl#ext#@old.onmicrosoft.com::f155a5d0-19a2-4fb0-bf22-5440b649d6ba" providerId="AD" clId="Web-{2689A713-027C-45F0-9EEF-AA3C74D43B54}"/>
    <pc:docChg chg="delSld modSection">
      <pc:chgData name="Charlotte Swart" userId="S::charlotte.swart_han.nl#ext#@old.onmicrosoft.com::f155a5d0-19a2-4fb0-bf22-5440b649d6ba" providerId="AD" clId="Web-{2689A713-027C-45F0-9EEF-AA3C74D43B54}" dt="2021-05-25T07:36:19.788" v="7"/>
      <pc:docMkLst>
        <pc:docMk/>
      </pc:docMkLst>
      <pc:sldChg chg="del">
        <pc:chgData name="Charlotte Swart" userId="S::charlotte.swart_han.nl#ext#@old.onmicrosoft.com::f155a5d0-19a2-4fb0-bf22-5440b649d6ba" providerId="AD" clId="Web-{2689A713-027C-45F0-9EEF-AA3C74D43B54}" dt="2021-05-25T07:36:12.007" v="0"/>
        <pc:sldMkLst>
          <pc:docMk/>
          <pc:sldMk cId="3069043493" sldId="284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88" v="6"/>
        <pc:sldMkLst>
          <pc:docMk/>
          <pc:sldMk cId="567965084" sldId="300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88" v="7"/>
        <pc:sldMkLst>
          <pc:docMk/>
          <pc:sldMk cId="2648140487" sldId="305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88" v="5"/>
        <pc:sldMkLst>
          <pc:docMk/>
          <pc:sldMk cId="155492624" sldId="306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73" v="1"/>
        <pc:sldMkLst>
          <pc:docMk/>
          <pc:sldMk cId="2470133169" sldId="308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88" v="4"/>
        <pc:sldMkLst>
          <pc:docMk/>
          <pc:sldMk cId="1528071942" sldId="319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73" v="3"/>
        <pc:sldMkLst>
          <pc:docMk/>
          <pc:sldMk cId="1618761354" sldId="320"/>
        </pc:sldMkLst>
      </pc:sldChg>
      <pc:sldChg chg="del">
        <pc:chgData name="Charlotte Swart" userId="S::charlotte.swart_han.nl#ext#@old.onmicrosoft.com::f155a5d0-19a2-4fb0-bf22-5440b649d6ba" providerId="AD" clId="Web-{2689A713-027C-45F0-9EEF-AA3C74D43B54}" dt="2021-05-25T07:36:19.773" v="2"/>
        <pc:sldMkLst>
          <pc:docMk/>
          <pc:sldMk cId="581119056" sldId="321"/>
        </pc:sldMkLst>
      </pc:sldChg>
    </pc:docChg>
  </pc:docChgLst>
  <pc:docChgLst>
    <pc:chgData name="Pascal Bongers" userId="S::p.bongers_nijmegen.nl#ext#@old.onmicrosoft.com::fe354192-ab8c-4adc-9e2e-e8730dd707b3" providerId="AD" clId="Web-{3371681A-17D1-43B5-954B-A9BEEE2D21DD}"/>
    <pc:docChg chg="modSld">
      <pc:chgData name="Pascal Bongers" userId="S::p.bongers_nijmegen.nl#ext#@old.onmicrosoft.com::fe354192-ab8c-4adc-9e2e-e8730dd707b3" providerId="AD" clId="Web-{3371681A-17D1-43B5-954B-A9BEEE2D21DD}" dt="2021-05-25T07:24:46.100" v="12" actId="20577"/>
      <pc:docMkLst>
        <pc:docMk/>
      </pc:docMkLst>
      <pc:sldChg chg="modSp">
        <pc:chgData name="Pascal Bongers" userId="S::p.bongers_nijmegen.nl#ext#@old.onmicrosoft.com::fe354192-ab8c-4adc-9e2e-e8730dd707b3" providerId="AD" clId="Web-{3371681A-17D1-43B5-954B-A9BEEE2D21DD}" dt="2021-05-25T07:24:46.100" v="12" actId="20577"/>
        <pc:sldMkLst>
          <pc:docMk/>
          <pc:sldMk cId="1142986477" sldId="316"/>
        </pc:sldMkLst>
        <pc:spChg chg="mod">
          <ac:chgData name="Pascal Bongers" userId="S::p.bongers_nijmegen.nl#ext#@old.onmicrosoft.com::fe354192-ab8c-4adc-9e2e-e8730dd707b3" providerId="AD" clId="Web-{3371681A-17D1-43B5-954B-A9BEEE2D21DD}" dt="2021-05-25T07:24:46.100" v="12" actId="20577"/>
          <ac:spMkLst>
            <pc:docMk/>
            <pc:sldMk cId="1142986477" sldId="316"/>
            <ac:spMk id="3" creationId="{9EC6270B-276E-4647-BA18-4C75181E5136}"/>
          </ac:spMkLst>
        </pc:spChg>
      </pc:sldChg>
    </pc:docChg>
  </pc:docChgLst>
  <pc:docChgLst>
    <pc:chgData name="Vera Lange" userId="S::yuuna_han.nl#ext#@old.onmicrosoft.com::7b7bfde3-0862-4571-920b-47e290c4a5cf" providerId="AD" clId="Web-{9EB28DFB-6F80-4124-905F-AA74EC412E08}"/>
    <pc:docChg chg="addSld modSld modSection">
      <pc:chgData name="Vera Lange" userId="S::yuuna_han.nl#ext#@old.onmicrosoft.com::7b7bfde3-0862-4571-920b-47e290c4a5cf" providerId="AD" clId="Web-{9EB28DFB-6F80-4124-905F-AA74EC412E08}" dt="2021-05-26T07:37:17.953" v="16" actId="20577"/>
      <pc:docMkLst>
        <pc:docMk/>
      </pc:docMkLst>
      <pc:sldChg chg="modSp add replId">
        <pc:chgData name="Vera Lange" userId="S::yuuna_han.nl#ext#@old.onmicrosoft.com::7b7bfde3-0862-4571-920b-47e290c4a5cf" providerId="AD" clId="Web-{9EB28DFB-6F80-4124-905F-AA74EC412E08}" dt="2021-05-26T07:37:17.953" v="16" actId="20577"/>
        <pc:sldMkLst>
          <pc:docMk/>
          <pc:sldMk cId="148416627" sldId="338"/>
        </pc:sldMkLst>
        <pc:spChg chg="mod">
          <ac:chgData name="Vera Lange" userId="S::yuuna_han.nl#ext#@old.onmicrosoft.com::7b7bfde3-0862-4571-920b-47e290c4a5cf" providerId="AD" clId="Web-{9EB28DFB-6F80-4124-905F-AA74EC412E08}" dt="2021-05-26T07:37:02.047" v="2" actId="20577"/>
          <ac:spMkLst>
            <pc:docMk/>
            <pc:sldMk cId="148416627" sldId="338"/>
            <ac:spMk id="9" creationId="{40A25C31-CD6B-4A20-9019-D66FCA1F49FB}"/>
          </ac:spMkLst>
        </pc:spChg>
        <pc:spChg chg="mod">
          <ac:chgData name="Vera Lange" userId="S::yuuna_han.nl#ext#@old.onmicrosoft.com::7b7bfde3-0862-4571-920b-47e290c4a5cf" providerId="AD" clId="Web-{9EB28DFB-6F80-4124-905F-AA74EC412E08}" dt="2021-05-26T07:37:17.953" v="16" actId="20577"/>
          <ac:spMkLst>
            <pc:docMk/>
            <pc:sldMk cId="148416627" sldId="338"/>
            <ac:spMk id="13" creationId="{B3FA63E2-37B7-456B-BA7B-DFB9FF38305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603D9-6564-4D2F-9207-A120A5D573AD}" type="doc">
      <dgm:prSet loTypeId="urn:microsoft.com/office/officeart/2005/8/layout/venn3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E683E9D-AFDE-4958-BF67-95A7BDCF850C}">
      <dgm:prSet phldrT="[Text]" phldr="0"/>
      <dgm:spPr/>
      <dgm:t>
        <a:bodyPr/>
        <a:lstStyle/>
        <a:p>
          <a:pPr rtl="0"/>
          <a:r>
            <a:rPr lang="en-GB" b="0">
              <a:latin typeface="Calibri Light" panose="020F0302020204030204"/>
            </a:rPr>
            <a:t>Dé </a:t>
          </a:r>
          <a:r>
            <a:rPr lang="en-GB" b="0" err="1">
              <a:latin typeface="Calibri Light" panose="020F0302020204030204"/>
            </a:rPr>
            <a:t>veilige</a:t>
          </a:r>
          <a:r>
            <a:rPr lang="en-GB" b="0">
              <a:latin typeface="Calibri Light" panose="020F0302020204030204"/>
            </a:rPr>
            <a:t> </a:t>
          </a:r>
          <a:r>
            <a:rPr lang="en-GB" b="0" err="1">
              <a:latin typeface="Calibri Light" panose="020F0302020204030204"/>
            </a:rPr>
            <a:t>authenticatiemethode</a:t>
          </a:r>
          <a:endParaRPr lang="en-GB" b="0"/>
        </a:p>
      </dgm:t>
    </dgm:pt>
    <dgm:pt modelId="{1F1F3496-4631-4799-B6C1-AA79F4994C77}" type="parTrans" cxnId="{F4DACEBE-F0D4-40F3-95AD-1CBBAFB6F1BA}">
      <dgm:prSet/>
      <dgm:spPr/>
      <dgm:t>
        <a:bodyPr/>
        <a:lstStyle/>
        <a:p>
          <a:endParaRPr lang="en-GB"/>
        </a:p>
      </dgm:t>
    </dgm:pt>
    <dgm:pt modelId="{7F5E30A9-4E23-419A-9CBD-1883231D605B}" type="sibTrans" cxnId="{F4DACEBE-F0D4-40F3-95AD-1CBBAFB6F1BA}">
      <dgm:prSet/>
      <dgm:spPr/>
      <dgm:t>
        <a:bodyPr/>
        <a:lstStyle/>
        <a:p>
          <a:endParaRPr lang="en-GB"/>
        </a:p>
      </dgm:t>
    </dgm:pt>
    <dgm:pt modelId="{1393E226-AAB8-4F92-B9FD-0B8C32ABDB17}">
      <dgm:prSet phldrT="[Text]" phldr="0"/>
      <dgm:spPr/>
      <dgm:t>
        <a:bodyPr/>
        <a:lstStyle/>
        <a:p>
          <a:pPr rtl="0"/>
          <a:r>
            <a:rPr lang="en-GB" b="0">
              <a:latin typeface="Calibri Light" panose="020F0302020204030204"/>
            </a:rPr>
            <a:t>Makkelijk </a:t>
          </a:r>
          <a:r>
            <a:rPr lang="en-GB" b="0" err="1">
              <a:latin typeface="Calibri Light" panose="020F0302020204030204"/>
            </a:rPr>
            <a:t>te</a:t>
          </a:r>
          <a:r>
            <a:rPr lang="en-GB" b="0">
              <a:latin typeface="Calibri Light" panose="020F0302020204030204"/>
            </a:rPr>
            <a:t> </a:t>
          </a:r>
          <a:r>
            <a:rPr lang="en-GB" b="0" err="1">
              <a:latin typeface="Calibri Light" panose="020F0302020204030204"/>
            </a:rPr>
            <a:t>implementeren</a:t>
          </a:r>
          <a:endParaRPr lang="en-GB" b="0"/>
        </a:p>
      </dgm:t>
    </dgm:pt>
    <dgm:pt modelId="{329D978C-390B-461B-8077-DDE864B85517}" type="parTrans" cxnId="{DD20C1FB-520F-48F2-86C6-30B00E25282D}">
      <dgm:prSet/>
      <dgm:spPr/>
      <dgm:t>
        <a:bodyPr/>
        <a:lstStyle/>
        <a:p>
          <a:endParaRPr lang="en-GB"/>
        </a:p>
      </dgm:t>
    </dgm:pt>
    <dgm:pt modelId="{68A93EB1-764A-4081-891C-22B1264B2F29}" type="sibTrans" cxnId="{DD20C1FB-520F-48F2-86C6-30B00E25282D}">
      <dgm:prSet/>
      <dgm:spPr/>
      <dgm:t>
        <a:bodyPr/>
        <a:lstStyle/>
        <a:p>
          <a:endParaRPr lang="en-GB"/>
        </a:p>
      </dgm:t>
    </dgm:pt>
    <dgm:pt modelId="{2D2EF671-C770-42AD-8208-0EA6BAE662EE}">
      <dgm:prSet phldrT="[Text]" phldr="0"/>
      <dgm:spPr/>
      <dgm:t>
        <a:bodyPr/>
        <a:lstStyle/>
        <a:p>
          <a:pPr rtl="0"/>
          <a:r>
            <a:rPr lang="en-GB" b="0" err="1">
              <a:latin typeface="Calibri Light" panose="020F0302020204030204"/>
            </a:rPr>
            <a:t>Méér</a:t>
          </a:r>
          <a:r>
            <a:rPr lang="en-GB" b="0">
              <a:latin typeface="Calibri Light" panose="020F0302020204030204"/>
            </a:rPr>
            <a:t> dan </a:t>
          </a:r>
          <a:r>
            <a:rPr lang="en-GB" b="0" err="1">
              <a:latin typeface="Calibri Light" panose="020F0302020204030204"/>
            </a:rPr>
            <a:t>alleen</a:t>
          </a:r>
          <a:r>
            <a:rPr lang="en-GB" b="0">
              <a:latin typeface="Calibri Light" panose="020F0302020204030204"/>
            </a:rPr>
            <a:t> </a:t>
          </a:r>
          <a:r>
            <a:rPr lang="en-GB" b="0" err="1">
              <a:latin typeface="Calibri Light" panose="020F0302020204030204"/>
            </a:rPr>
            <a:t>gemeente</a:t>
          </a:r>
          <a:endParaRPr lang="en-GB" b="0"/>
        </a:p>
      </dgm:t>
    </dgm:pt>
    <dgm:pt modelId="{0FBE0AAB-47E0-4871-A3DF-4E044C0B25DC}" type="parTrans" cxnId="{38A28B6E-0B23-4762-BC05-30D8648C594F}">
      <dgm:prSet/>
      <dgm:spPr/>
      <dgm:t>
        <a:bodyPr/>
        <a:lstStyle/>
        <a:p>
          <a:endParaRPr lang="en-GB"/>
        </a:p>
      </dgm:t>
    </dgm:pt>
    <dgm:pt modelId="{562CD81F-E2CC-4CFE-A7BD-C2DD362CAA0C}" type="sibTrans" cxnId="{38A28B6E-0B23-4762-BC05-30D8648C594F}">
      <dgm:prSet/>
      <dgm:spPr/>
      <dgm:t>
        <a:bodyPr/>
        <a:lstStyle/>
        <a:p>
          <a:endParaRPr lang="en-GB"/>
        </a:p>
      </dgm:t>
    </dgm:pt>
    <dgm:pt modelId="{26ABBC41-7609-476C-BAE9-FB9610E8BA06}">
      <dgm:prSet phldr="0"/>
      <dgm:spPr/>
      <dgm:t>
        <a:bodyPr/>
        <a:lstStyle/>
        <a:p>
          <a:pPr rtl="0"/>
          <a:r>
            <a:rPr lang="en-GB" b="0">
              <a:latin typeface="Calibri Light" panose="020F0302020204030204"/>
            </a:rPr>
            <a:t>Bewezen</a:t>
          </a:r>
        </a:p>
      </dgm:t>
    </dgm:pt>
    <dgm:pt modelId="{D0A9B64A-4367-410D-AF3E-D8260FA197D7}" type="parTrans" cxnId="{EFAE4DD6-8C95-4C03-8F01-B78156971593}">
      <dgm:prSet/>
      <dgm:spPr/>
    </dgm:pt>
    <dgm:pt modelId="{83A7E485-339B-42CC-8AB6-A2B45C8998E1}" type="sibTrans" cxnId="{EFAE4DD6-8C95-4C03-8F01-B78156971593}">
      <dgm:prSet/>
      <dgm:spPr/>
    </dgm:pt>
    <dgm:pt modelId="{DC34A534-7485-4D0A-85DB-B20BCC31F30B}" type="pres">
      <dgm:prSet presAssocID="{6D3603D9-6564-4D2F-9207-A120A5D573AD}" presName="Name0" presStyleCnt="0">
        <dgm:presLayoutVars>
          <dgm:dir/>
          <dgm:resizeHandles val="exact"/>
        </dgm:presLayoutVars>
      </dgm:prSet>
      <dgm:spPr/>
    </dgm:pt>
    <dgm:pt modelId="{4D0DB4F0-C354-4CAB-AE21-D1CFE83B99E6}" type="pres">
      <dgm:prSet presAssocID="{3E683E9D-AFDE-4958-BF67-95A7BDCF850C}" presName="Name5" presStyleLbl="vennNode1" presStyleIdx="0" presStyleCnt="4">
        <dgm:presLayoutVars>
          <dgm:bulletEnabled val="1"/>
        </dgm:presLayoutVars>
      </dgm:prSet>
      <dgm:spPr/>
    </dgm:pt>
    <dgm:pt modelId="{4DA7E186-A954-481E-B90A-A330E5BCDC19}" type="pres">
      <dgm:prSet presAssocID="{7F5E30A9-4E23-419A-9CBD-1883231D605B}" presName="space" presStyleCnt="0"/>
      <dgm:spPr/>
    </dgm:pt>
    <dgm:pt modelId="{6994301C-E3FC-45C6-822D-D1DEC4D7CA21}" type="pres">
      <dgm:prSet presAssocID="{1393E226-AAB8-4F92-B9FD-0B8C32ABDB17}" presName="Name5" presStyleLbl="vennNode1" presStyleIdx="1" presStyleCnt="4">
        <dgm:presLayoutVars>
          <dgm:bulletEnabled val="1"/>
        </dgm:presLayoutVars>
      </dgm:prSet>
      <dgm:spPr/>
    </dgm:pt>
    <dgm:pt modelId="{344C6A27-EC56-4A45-98A7-64659F652892}" type="pres">
      <dgm:prSet presAssocID="{68A93EB1-764A-4081-891C-22B1264B2F29}" presName="space" presStyleCnt="0"/>
      <dgm:spPr/>
    </dgm:pt>
    <dgm:pt modelId="{A94198E2-39E8-43E2-AB80-47832A18BA3B}" type="pres">
      <dgm:prSet presAssocID="{26ABBC41-7609-476C-BAE9-FB9610E8BA06}" presName="Name5" presStyleLbl="vennNode1" presStyleIdx="2" presStyleCnt="4">
        <dgm:presLayoutVars>
          <dgm:bulletEnabled val="1"/>
        </dgm:presLayoutVars>
      </dgm:prSet>
      <dgm:spPr/>
    </dgm:pt>
    <dgm:pt modelId="{06C63E80-80A6-42C3-8CF6-CA5702CC562A}" type="pres">
      <dgm:prSet presAssocID="{83A7E485-339B-42CC-8AB6-A2B45C8998E1}" presName="space" presStyleCnt="0"/>
      <dgm:spPr/>
    </dgm:pt>
    <dgm:pt modelId="{C09FFEBC-CF9B-43A5-A93E-BE05A8973A60}" type="pres">
      <dgm:prSet presAssocID="{2D2EF671-C770-42AD-8208-0EA6BAE662E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9806343A-4DF7-4EBF-AD6C-577E3300A2DD}" type="presOf" srcId="{26ABBC41-7609-476C-BAE9-FB9610E8BA06}" destId="{A94198E2-39E8-43E2-AB80-47832A18BA3B}" srcOrd="0" destOrd="0" presId="urn:microsoft.com/office/officeart/2005/8/layout/venn3"/>
    <dgm:cxn modelId="{79852446-47AF-4E6B-A47C-1BAB53D598AA}" type="presOf" srcId="{3E683E9D-AFDE-4958-BF67-95A7BDCF850C}" destId="{4D0DB4F0-C354-4CAB-AE21-D1CFE83B99E6}" srcOrd="0" destOrd="0" presId="urn:microsoft.com/office/officeart/2005/8/layout/venn3"/>
    <dgm:cxn modelId="{38A28B6E-0B23-4762-BC05-30D8648C594F}" srcId="{6D3603D9-6564-4D2F-9207-A120A5D573AD}" destId="{2D2EF671-C770-42AD-8208-0EA6BAE662EE}" srcOrd="3" destOrd="0" parTransId="{0FBE0AAB-47E0-4871-A3DF-4E044C0B25DC}" sibTransId="{562CD81F-E2CC-4CFE-A7BD-C2DD362CAA0C}"/>
    <dgm:cxn modelId="{08919171-F624-40D4-A9D5-18C1755FC34F}" type="presOf" srcId="{1393E226-AAB8-4F92-B9FD-0B8C32ABDB17}" destId="{6994301C-E3FC-45C6-822D-D1DEC4D7CA21}" srcOrd="0" destOrd="0" presId="urn:microsoft.com/office/officeart/2005/8/layout/venn3"/>
    <dgm:cxn modelId="{F4DACEBE-F0D4-40F3-95AD-1CBBAFB6F1BA}" srcId="{6D3603D9-6564-4D2F-9207-A120A5D573AD}" destId="{3E683E9D-AFDE-4958-BF67-95A7BDCF850C}" srcOrd="0" destOrd="0" parTransId="{1F1F3496-4631-4799-B6C1-AA79F4994C77}" sibTransId="{7F5E30A9-4E23-419A-9CBD-1883231D605B}"/>
    <dgm:cxn modelId="{87FCA1D1-7037-4C56-9A36-E304445E340A}" type="presOf" srcId="{2D2EF671-C770-42AD-8208-0EA6BAE662EE}" destId="{C09FFEBC-CF9B-43A5-A93E-BE05A8973A60}" srcOrd="0" destOrd="0" presId="urn:microsoft.com/office/officeart/2005/8/layout/venn3"/>
    <dgm:cxn modelId="{EFAE4DD6-8C95-4C03-8F01-B78156971593}" srcId="{6D3603D9-6564-4D2F-9207-A120A5D573AD}" destId="{26ABBC41-7609-476C-BAE9-FB9610E8BA06}" srcOrd="2" destOrd="0" parTransId="{D0A9B64A-4367-410D-AF3E-D8260FA197D7}" sibTransId="{83A7E485-339B-42CC-8AB6-A2B45C8998E1}"/>
    <dgm:cxn modelId="{8E0DC9E5-64D8-41FC-B468-C9BB5C6B6212}" type="presOf" srcId="{6D3603D9-6564-4D2F-9207-A120A5D573AD}" destId="{DC34A534-7485-4D0A-85DB-B20BCC31F30B}" srcOrd="0" destOrd="0" presId="urn:microsoft.com/office/officeart/2005/8/layout/venn3"/>
    <dgm:cxn modelId="{DD20C1FB-520F-48F2-86C6-30B00E25282D}" srcId="{6D3603D9-6564-4D2F-9207-A120A5D573AD}" destId="{1393E226-AAB8-4F92-B9FD-0B8C32ABDB17}" srcOrd="1" destOrd="0" parTransId="{329D978C-390B-461B-8077-DDE864B85517}" sibTransId="{68A93EB1-764A-4081-891C-22B1264B2F29}"/>
    <dgm:cxn modelId="{7C395CB5-8690-4E20-A18A-23BE6A698F47}" type="presParOf" srcId="{DC34A534-7485-4D0A-85DB-B20BCC31F30B}" destId="{4D0DB4F0-C354-4CAB-AE21-D1CFE83B99E6}" srcOrd="0" destOrd="0" presId="urn:microsoft.com/office/officeart/2005/8/layout/venn3"/>
    <dgm:cxn modelId="{51027EE5-93DE-414D-BEBE-F2680695F2E4}" type="presParOf" srcId="{DC34A534-7485-4D0A-85DB-B20BCC31F30B}" destId="{4DA7E186-A954-481E-B90A-A330E5BCDC19}" srcOrd="1" destOrd="0" presId="urn:microsoft.com/office/officeart/2005/8/layout/venn3"/>
    <dgm:cxn modelId="{0521959F-D303-4AC4-82A6-3C7D05629D3E}" type="presParOf" srcId="{DC34A534-7485-4D0A-85DB-B20BCC31F30B}" destId="{6994301C-E3FC-45C6-822D-D1DEC4D7CA21}" srcOrd="2" destOrd="0" presId="urn:microsoft.com/office/officeart/2005/8/layout/venn3"/>
    <dgm:cxn modelId="{B005D89F-0FC3-4A73-8D3C-0F11349FFA3B}" type="presParOf" srcId="{DC34A534-7485-4D0A-85DB-B20BCC31F30B}" destId="{344C6A27-EC56-4A45-98A7-64659F652892}" srcOrd="3" destOrd="0" presId="urn:microsoft.com/office/officeart/2005/8/layout/venn3"/>
    <dgm:cxn modelId="{AC3A2491-C4E3-4190-B627-47C3777BBCC6}" type="presParOf" srcId="{DC34A534-7485-4D0A-85DB-B20BCC31F30B}" destId="{A94198E2-39E8-43E2-AB80-47832A18BA3B}" srcOrd="4" destOrd="0" presId="urn:microsoft.com/office/officeart/2005/8/layout/venn3"/>
    <dgm:cxn modelId="{C7B708B0-E9D2-451E-B220-68E56F8991FF}" type="presParOf" srcId="{DC34A534-7485-4D0A-85DB-B20BCC31F30B}" destId="{06C63E80-80A6-42C3-8CF6-CA5702CC562A}" srcOrd="5" destOrd="0" presId="urn:microsoft.com/office/officeart/2005/8/layout/venn3"/>
    <dgm:cxn modelId="{3A997475-CACD-4080-963F-7A73794CB3D3}" type="presParOf" srcId="{DC34A534-7485-4D0A-85DB-B20BCC31F30B}" destId="{C09FFEBC-CF9B-43A5-A93E-BE05A8973A60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DB4F0-C354-4CAB-AE21-D1CFE83B99E6}">
      <dsp:nvSpPr>
        <dsp:cNvPr id="0" name=""/>
        <dsp:cNvSpPr/>
      </dsp:nvSpPr>
      <dsp:spPr>
        <a:xfrm>
          <a:off x="696423" y="551"/>
          <a:ext cx="2954354" cy="295435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88" tIns="19050" rIns="162588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Dé </a:t>
          </a:r>
          <a:r>
            <a:rPr lang="en-GB" sz="1500" b="0" kern="1200" err="1">
              <a:latin typeface="Calibri Light" panose="020F0302020204030204"/>
            </a:rPr>
            <a:t>veilige</a:t>
          </a:r>
          <a:r>
            <a:rPr lang="en-GB" sz="1500" b="0" kern="1200">
              <a:latin typeface="Calibri Light" panose="020F0302020204030204"/>
            </a:rPr>
            <a:t> </a:t>
          </a:r>
          <a:r>
            <a:rPr lang="en-GB" sz="1500" b="0" kern="1200" err="1">
              <a:latin typeface="Calibri Light" panose="020F0302020204030204"/>
            </a:rPr>
            <a:t>authenticatiemethode</a:t>
          </a:r>
          <a:endParaRPr lang="en-GB" sz="1500" b="0" kern="1200"/>
        </a:p>
      </dsp:txBody>
      <dsp:txXfrm>
        <a:off x="1129078" y="433206"/>
        <a:ext cx="2089044" cy="2089044"/>
      </dsp:txXfrm>
    </dsp:sp>
    <dsp:sp modelId="{6994301C-E3FC-45C6-822D-D1DEC4D7CA21}">
      <dsp:nvSpPr>
        <dsp:cNvPr id="0" name=""/>
        <dsp:cNvSpPr/>
      </dsp:nvSpPr>
      <dsp:spPr>
        <a:xfrm>
          <a:off x="3059907" y="551"/>
          <a:ext cx="2954354" cy="295435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88" tIns="19050" rIns="162588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Makkelijk </a:t>
          </a:r>
          <a:r>
            <a:rPr lang="en-GB" sz="1500" b="0" kern="1200" err="1">
              <a:latin typeface="Calibri Light" panose="020F0302020204030204"/>
            </a:rPr>
            <a:t>te</a:t>
          </a:r>
          <a:r>
            <a:rPr lang="en-GB" sz="1500" b="0" kern="1200">
              <a:latin typeface="Calibri Light" panose="020F0302020204030204"/>
            </a:rPr>
            <a:t> </a:t>
          </a:r>
          <a:r>
            <a:rPr lang="en-GB" sz="1500" b="0" kern="1200" err="1">
              <a:latin typeface="Calibri Light" panose="020F0302020204030204"/>
            </a:rPr>
            <a:t>implementeren</a:t>
          </a:r>
          <a:endParaRPr lang="en-GB" sz="1500" b="0" kern="1200"/>
        </a:p>
      </dsp:txBody>
      <dsp:txXfrm>
        <a:off x="3492562" y="433206"/>
        <a:ext cx="2089044" cy="2089044"/>
      </dsp:txXfrm>
    </dsp:sp>
    <dsp:sp modelId="{A94198E2-39E8-43E2-AB80-47832A18BA3B}">
      <dsp:nvSpPr>
        <dsp:cNvPr id="0" name=""/>
        <dsp:cNvSpPr/>
      </dsp:nvSpPr>
      <dsp:spPr>
        <a:xfrm>
          <a:off x="5423391" y="551"/>
          <a:ext cx="2954354" cy="295435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88" tIns="19050" rIns="162588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Bewezen</a:t>
          </a:r>
        </a:p>
      </dsp:txBody>
      <dsp:txXfrm>
        <a:off x="5856046" y="433206"/>
        <a:ext cx="2089044" cy="2089044"/>
      </dsp:txXfrm>
    </dsp:sp>
    <dsp:sp modelId="{C09FFEBC-CF9B-43A5-A93E-BE05A8973A60}">
      <dsp:nvSpPr>
        <dsp:cNvPr id="0" name=""/>
        <dsp:cNvSpPr/>
      </dsp:nvSpPr>
      <dsp:spPr>
        <a:xfrm>
          <a:off x="7786875" y="551"/>
          <a:ext cx="2954354" cy="295435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88" tIns="19050" rIns="162588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err="1">
              <a:latin typeface="Calibri Light" panose="020F0302020204030204"/>
            </a:rPr>
            <a:t>Méér</a:t>
          </a:r>
          <a:r>
            <a:rPr lang="en-GB" sz="1500" b="0" kern="1200">
              <a:latin typeface="Calibri Light" panose="020F0302020204030204"/>
            </a:rPr>
            <a:t> dan </a:t>
          </a:r>
          <a:r>
            <a:rPr lang="en-GB" sz="1500" b="0" kern="1200" err="1">
              <a:latin typeface="Calibri Light" panose="020F0302020204030204"/>
            </a:rPr>
            <a:t>alleen</a:t>
          </a:r>
          <a:r>
            <a:rPr lang="en-GB" sz="1500" b="0" kern="1200">
              <a:latin typeface="Calibri Light" panose="020F0302020204030204"/>
            </a:rPr>
            <a:t> </a:t>
          </a:r>
          <a:r>
            <a:rPr lang="en-GB" sz="1500" b="0" kern="1200" err="1">
              <a:latin typeface="Calibri Light" panose="020F0302020204030204"/>
            </a:rPr>
            <a:t>gemeente</a:t>
          </a:r>
          <a:endParaRPr lang="en-GB" sz="1500" b="0" kern="1200"/>
        </a:p>
      </dsp:txBody>
      <dsp:txXfrm>
        <a:off x="8219530" y="433206"/>
        <a:ext cx="2089044" cy="2089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8:00:03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30744 11582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8:00:25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16523 2829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2D316-B4F4-4E61-9F9E-3F2CD745BB15}" type="datetimeFigureOut">
              <a:rPr lang="en-NL" smtClean="0"/>
              <a:t>09/15/2021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3B855-3E90-4678-A112-C37704CC0D7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752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992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Aandacht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laatste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ontwikkelingen</a:t>
            </a:r>
            <a:r>
              <a:rPr lang="en-US">
                <a:cs typeface="Calibri"/>
              </a:rPr>
              <a:t> ID Contact; </a:t>
            </a:r>
            <a:r>
              <a:rPr lang="en-US" err="1">
                <a:cs typeface="Calibri"/>
              </a:rPr>
              <a:t>meerdere</a:t>
            </a:r>
            <a:r>
              <a:rPr lang="en-US">
                <a:cs typeface="Calibri"/>
              </a:rPr>
              <a:t> interviews/</a:t>
            </a:r>
            <a:r>
              <a:rPr lang="en-US" err="1">
                <a:cs typeface="Calibri"/>
              </a:rPr>
              <a:t>publicaties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lokale</a:t>
            </a:r>
            <a:r>
              <a:rPr lang="en-US">
                <a:cs typeface="Calibri"/>
              </a:rPr>
              <a:t> en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vakgerelateerde</a:t>
            </a:r>
            <a:r>
              <a:rPr lang="en-US">
                <a:cs typeface="Calibri"/>
              </a:rPr>
              <a:t> media.</a:t>
            </a:r>
          </a:p>
          <a:p>
            <a:r>
              <a:rPr lang="en-US" err="1">
                <a:cs typeface="Calibri"/>
              </a:rPr>
              <a:t>Veelvuldig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gedeeld</a:t>
            </a:r>
            <a:r>
              <a:rPr lang="en-US">
                <a:cs typeface="Calibri"/>
              </a:rPr>
              <a:t> op social media.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16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639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694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798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0543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717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410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PM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Professionalisering</a:t>
            </a:r>
            <a:r>
              <a:rPr lang="en-US"/>
              <a:t>: </a:t>
            </a:r>
            <a:r>
              <a:rPr lang="en-US" err="1"/>
              <a:t>toegankelijkheid</a:t>
            </a:r>
            <a:r>
              <a:rPr lang="en-US"/>
              <a:t>, </a:t>
            </a:r>
            <a:r>
              <a:rPr lang="en-US" err="1"/>
              <a:t>eenduidige</a:t>
            </a:r>
            <a:r>
              <a:rPr lang="en-US"/>
              <a:t> </a:t>
            </a:r>
            <a:r>
              <a:rPr lang="en-US" err="1"/>
              <a:t>presentatie</a:t>
            </a:r>
            <a:r>
              <a:rPr lang="en-US"/>
              <a:t> en </a:t>
            </a:r>
            <a:r>
              <a:rPr lang="en-US" err="1"/>
              <a:t>boodschap</a:t>
            </a:r>
            <a:r>
              <a:rPr lang="en-US"/>
              <a:t>, </a:t>
            </a:r>
            <a:r>
              <a:rPr lang="en-US" err="1"/>
              <a:t>doelgroepspecificatie</a:t>
            </a:r>
            <a:r>
              <a:rPr lang="en-US"/>
              <a:t> </a:t>
            </a:r>
            <a:r>
              <a:rPr lang="en-US" err="1"/>
              <a:t>dienstverlener</a:t>
            </a:r>
            <a:r>
              <a:rPr lang="en-US"/>
              <a:t>/</a:t>
            </a:r>
            <a:r>
              <a:rPr lang="en-US" err="1"/>
              <a:t>ontwikkelaar</a:t>
            </a:r>
            <a:r>
              <a:rPr lang="en-US"/>
              <a:t>/</a:t>
            </a:r>
            <a:r>
              <a:rPr lang="en-US" err="1"/>
              <a:t>eindgebruiker</a:t>
            </a:r>
            <a:r>
              <a:rPr lang="en-US"/>
              <a:t>. Maken: wire-frames, templates, </a:t>
            </a:r>
            <a:r>
              <a:rPr lang="en-US" err="1"/>
              <a:t>contentstrategie</a:t>
            </a:r>
            <a:r>
              <a:rPr lang="en-US"/>
              <a:t> </a:t>
            </a:r>
            <a:r>
              <a:rPr lang="en-US" err="1"/>
              <a:t>c.q.</a:t>
            </a:r>
            <a:r>
              <a:rPr lang="en-US"/>
              <a:t> </a:t>
            </a:r>
            <a:r>
              <a:rPr lang="en-US" err="1"/>
              <a:t>huisstijl</a:t>
            </a:r>
            <a:r>
              <a:rPr lang="en-US"/>
              <a:t>/</a:t>
            </a:r>
            <a:r>
              <a:rPr lang="en-US" err="1"/>
              <a:t>beeldstandaard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Herijken</a:t>
            </a:r>
            <a:r>
              <a:rPr lang="en-US"/>
              <a:t> </a:t>
            </a:r>
            <a:r>
              <a:rPr lang="en-US" err="1"/>
              <a:t>visuele</a:t>
            </a:r>
            <a:r>
              <a:rPr lang="en-US"/>
              <a:t> </a:t>
            </a:r>
            <a:r>
              <a:rPr lang="en-US" err="1"/>
              <a:t>positionering</a:t>
            </a:r>
            <a:r>
              <a:rPr lang="en-US"/>
              <a:t> ID Contact; </a:t>
            </a:r>
            <a:r>
              <a:rPr lang="en-US" err="1"/>
              <a:t>vaststellen</a:t>
            </a:r>
            <a:r>
              <a:rPr lang="en-US"/>
              <a:t> </a:t>
            </a:r>
            <a:r>
              <a:rPr lang="en-US" err="1"/>
              <a:t>positionering</a:t>
            </a:r>
            <a:r>
              <a:rPr lang="en-US"/>
              <a:t> op </a:t>
            </a:r>
            <a:r>
              <a:rPr lang="en-US" err="1"/>
              <a:t>te</a:t>
            </a:r>
            <a:r>
              <a:rPr lang="en-US"/>
              <a:t> </a:t>
            </a:r>
            <a:r>
              <a:rPr lang="en-US" err="1"/>
              <a:t>leveren</a:t>
            </a:r>
            <a:r>
              <a:rPr lang="en-US"/>
              <a:t> product;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huisstijl</a:t>
            </a:r>
            <a:r>
              <a:rPr lang="en-US"/>
              <a:t> en toolbox.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45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PM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Professionalisering</a:t>
            </a:r>
            <a:r>
              <a:rPr lang="en-US"/>
              <a:t>: </a:t>
            </a:r>
            <a:r>
              <a:rPr lang="en-US" err="1"/>
              <a:t>toegankelijkheid</a:t>
            </a:r>
            <a:r>
              <a:rPr lang="en-US"/>
              <a:t>, </a:t>
            </a:r>
            <a:r>
              <a:rPr lang="en-US" err="1"/>
              <a:t>eenduidige</a:t>
            </a:r>
            <a:r>
              <a:rPr lang="en-US"/>
              <a:t> </a:t>
            </a:r>
            <a:r>
              <a:rPr lang="en-US" err="1"/>
              <a:t>presentatie</a:t>
            </a:r>
            <a:r>
              <a:rPr lang="en-US"/>
              <a:t> en </a:t>
            </a:r>
            <a:r>
              <a:rPr lang="en-US" err="1"/>
              <a:t>boodschap</a:t>
            </a:r>
            <a:r>
              <a:rPr lang="en-US"/>
              <a:t>, </a:t>
            </a:r>
            <a:r>
              <a:rPr lang="en-US" err="1"/>
              <a:t>doelgroepspecificatie</a:t>
            </a:r>
            <a:r>
              <a:rPr lang="en-US"/>
              <a:t> </a:t>
            </a:r>
            <a:r>
              <a:rPr lang="en-US" err="1"/>
              <a:t>dienstverlener</a:t>
            </a:r>
            <a:r>
              <a:rPr lang="en-US"/>
              <a:t>/</a:t>
            </a:r>
            <a:r>
              <a:rPr lang="en-US" err="1"/>
              <a:t>ontwikkelaar</a:t>
            </a:r>
            <a:r>
              <a:rPr lang="en-US"/>
              <a:t>/</a:t>
            </a:r>
            <a:r>
              <a:rPr lang="en-US" err="1"/>
              <a:t>eindgebruiker</a:t>
            </a:r>
            <a:r>
              <a:rPr lang="en-US"/>
              <a:t>. Maken: wire-frames, templates, </a:t>
            </a:r>
            <a:r>
              <a:rPr lang="en-US" err="1"/>
              <a:t>contentstrategie</a:t>
            </a:r>
            <a:r>
              <a:rPr lang="en-US"/>
              <a:t> </a:t>
            </a:r>
            <a:r>
              <a:rPr lang="en-US" err="1"/>
              <a:t>c.q.</a:t>
            </a:r>
            <a:r>
              <a:rPr lang="en-US"/>
              <a:t> </a:t>
            </a:r>
            <a:r>
              <a:rPr lang="en-US" err="1"/>
              <a:t>huisstijl</a:t>
            </a:r>
            <a:r>
              <a:rPr lang="en-US"/>
              <a:t>/</a:t>
            </a:r>
            <a:r>
              <a:rPr lang="en-US" err="1"/>
              <a:t>beeldstandaard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Herijken</a:t>
            </a:r>
            <a:r>
              <a:rPr lang="en-US"/>
              <a:t> </a:t>
            </a:r>
            <a:r>
              <a:rPr lang="en-US" err="1"/>
              <a:t>visuele</a:t>
            </a:r>
            <a:r>
              <a:rPr lang="en-US"/>
              <a:t> </a:t>
            </a:r>
            <a:r>
              <a:rPr lang="en-US" err="1"/>
              <a:t>positionering</a:t>
            </a:r>
            <a:r>
              <a:rPr lang="en-US"/>
              <a:t> ID Contact; </a:t>
            </a:r>
            <a:r>
              <a:rPr lang="en-US" err="1"/>
              <a:t>vaststellen</a:t>
            </a:r>
            <a:r>
              <a:rPr lang="en-US"/>
              <a:t> </a:t>
            </a:r>
            <a:r>
              <a:rPr lang="en-US" err="1"/>
              <a:t>positionering</a:t>
            </a:r>
            <a:r>
              <a:rPr lang="en-US"/>
              <a:t> op </a:t>
            </a:r>
            <a:r>
              <a:rPr lang="en-US" err="1"/>
              <a:t>te</a:t>
            </a:r>
            <a:r>
              <a:rPr lang="en-US"/>
              <a:t> </a:t>
            </a:r>
            <a:r>
              <a:rPr lang="en-US" err="1"/>
              <a:t>leveren</a:t>
            </a:r>
            <a:r>
              <a:rPr lang="en-US"/>
              <a:t> product;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huisstijl</a:t>
            </a:r>
            <a:r>
              <a:rPr lang="en-US"/>
              <a:t> en toolbox.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1684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PM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Professionalisering</a:t>
            </a:r>
            <a:r>
              <a:rPr lang="en-US"/>
              <a:t>: </a:t>
            </a:r>
            <a:r>
              <a:rPr lang="en-US" err="1"/>
              <a:t>toegankelijkheid</a:t>
            </a:r>
            <a:r>
              <a:rPr lang="en-US"/>
              <a:t>, </a:t>
            </a:r>
            <a:r>
              <a:rPr lang="en-US" err="1"/>
              <a:t>eenduidige</a:t>
            </a:r>
            <a:r>
              <a:rPr lang="en-US"/>
              <a:t> </a:t>
            </a:r>
            <a:r>
              <a:rPr lang="en-US" err="1"/>
              <a:t>presentatie</a:t>
            </a:r>
            <a:r>
              <a:rPr lang="en-US"/>
              <a:t> en </a:t>
            </a:r>
            <a:r>
              <a:rPr lang="en-US" err="1"/>
              <a:t>boodschap</a:t>
            </a:r>
            <a:r>
              <a:rPr lang="en-US"/>
              <a:t>, </a:t>
            </a:r>
            <a:r>
              <a:rPr lang="en-US" err="1"/>
              <a:t>doelgroepspecificatie</a:t>
            </a:r>
            <a:r>
              <a:rPr lang="en-US"/>
              <a:t> </a:t>
            </a:r>
            <a:r>
              <a:rPr lang="en-US" err="1"/>
              <a:t>dienstverlener</a:t>
            </a:r>
            <a:r>
              <a:rPr lang="en-US"/>
              <a:t>/</a:t>
            </a:r>
            <a:r>
              <a:rPr lang="en-US" err="1"/>
              <a:t>ontwikkelaar</a:t>
            </a:r>
            <a:r>
              <a:rPr lang="en-US"/>
              <a:t>/</a:t>
            </a:r>
            <a:r>
              <a:rPr lang="en-US" err="1"/>
              <a:t>eindgebruiker</a:t>
            </a:r>
            <a:r>
              <a:rPr lang="en-US"/>
              <a:t>. Maken: wire-frames, templates, </a:t>
            </a:r>
            <a:r>
              <a:rPr lang="en-US" err="1"/>
              <a:t>contentstrategie</a:t>
            </a:r>
            <a:r>
              <a:rPr lang="en-US"/>
              <a:t> </a:t>
            </a:r>
            <a:r>
              <a:rPr lang="en-US" err="1"/>
              <a:t>c.q.</a:t>
            </a:r>
            <a:r>
              <a:rPr lang="en-US"/>
              <a:t> </a:t>
            </a:r>
            <a:r>
              <a:rPr lang="en-US" err="1"/>
              <a:t>huisstijl</a:t>
            </a:r>
            <a:r>
              <a:rPr lang="en-US"/>
              <a:t>/</a:t>
            </a:r>
            <a:r>
              <a:rPr lang="en-US" err="1"/>
              <a:t>beeldstandaard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Herijken</a:t>
            </a:r>
            <a:r>
              <a:rPr lang="en-US"/>
              <a:t> </a:t>
            </a:r>
            <a:r>
              <a:rPr lang="en-US" err="1"/>
              <a:t>visuele</a:t>
            </a:r>
            <a:r>
              <a:rPr lang="en-US"/>
              <a:t> </a:t>
            </a:r>
            <a:r>
              <a:rPr lang="en-US" err="1"/>
              <a:t>positionering</a:t>
            </a:r>
            <a:r>
              <a:rPr lang="en-US"/>
              <a:t> ID Contact; </a:t>
            </a:r>
            <a:r>
              <a:rPr lang="en-US" err="1"/>
              <a:t>vaststellen</a:t>
            </a:r>
            <a:r>
              <a:rPr lang="en-US"/>
              <a:t> </a:t>
            </a:r>
            <a:r>
              <a:rPr lang="en-US" err="1"/>
              <a:t>positionering</a:t>
            </a:r>
            <a:r>
              <a:rPr lang="en-US"/>
              <a:t> op </a:t>
            </a:r>
            <a:r>
              <a:rPr lang="en-US" err="1"/>
              <a:t>te</a:t>
            </a:r>
            <a:r>
              <a:rPr lang="en-US"/>
              <a:t> </a:t>
            </a:r>
            <a:r>
              <a:rPr lang="en-US" err="1"/>
              <a:t>leveren</a:t>
            </a:r>
            <a:r>
              <a:rPr lang="en-US"/>
              <a:t> product;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huisstijl</a:t>
            </a:r>
            <a:r>
              <a:rPr lang="en-US"/>
              <a:t> en toolbox.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143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541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PM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Professionalisering</a:t>
            </a:r>
            <a:r>
              <a:rPr lang="en-US"/>
              <a:t>: </a:t>
            </a:r>
            <a:r>
              <a:rPr lang="en-US" err="1"/>
              <a:t>toegankelijkheid</a:t>
            </a:r>
            <a:r>
              <a:rPr lang="en-US"/>
              <a:t>, </a:t>
            </a:r>
            <a:r>
              <a:rPr lang="en-US" err="1"/>
              <a:t>eenduidige</a:t>
            </a:r>
            <a:r>
              <a:rPr lang="en-US"/>
              <a:t> </a:t>
            </a:r>
            <a:r>
              <a:rPr lang="en-US" err="1"/>
              <a:t>presentatie</a:t>
            </a:r>
            <a:r>
              <a:rPr lang="en-US"/>
              <a:t> en </a:t>
            </a:r>
            <a:r>
              <a:rPr lang="en-US" err="1"/>
              <a:t>boodschap</a:t>
            </a:r>
            <a:r>
              <a:rPr lang="en-US"/>
              <a:t>, </a:t>
            </a:r>
            <a:r>
              <a:rPr lang="en-US" err="1"/>
              <a:t>doelgroepspecificatie</a:t>
            </a:r>
            <a:r>
              <a:rPr lang="en-US"/>
              <a:t> </a:t>
            </a:r>
            <a:r>
              <a:rPr lang="en-US" err="1"/>
              <a:t>dienstverlener</a:t>
            </a:r>
            <a:r>
              <a:rPr lang="en-US"/>
              <a:t>/</a:t>
            </a:r>
            <a:r>
              <a:rPr lang="en-US" err="1"/>
              <a:t>ontwikkelaar</a:t>
            </a:r>
            <a:r>
              <a:rPr lang="en-US"/>
              <a:t>/</a:t>
            </a:r>
            <a:r>
              <a:rPr lang="en-US" err="1"/>
              <a:t>eindgebruiker</a:t>
            </a:r>
            <a:r>
              <a:rPr lang="en-US"/>
              <a:t>. Maken: wire-frames, templates, </a:t>
            </a:r>
            <a:r>
              <a:rPr lang="en-US" err="1"/>
              <a:t>contentstrategie</a:t>
            </a:r>
            <a:r>
              <a:rPr lang="en-US"/>
              <a:t> </a:t>
            </a:r>
            <a:r>
              <a:rPr lang="en-US" err="1"/>
              <a:t>c.q.</a:t>
            </a:r>
            <a:r>
              <a:rPr lang="en-US"/>
              <a:t> </a:t>
            </a:r>
            <a:r>
              <a:rPr lang="en-US" err="1"/>
              <a:t>huisstijl</a:t>
            </a:r>
            <a:r>
              <a:rPr lang="en-US"/>
              <a:t>/</a:t>
            </a:r>
            <a:r>
              <a:rPr lang="en-US" err="1"/>
              <a:t>beeldstandaard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Herijken</a:t>
            </a:r>
            <a:r>
              <a:rPr lang="en-US"/>
              <a:t> </a:t>
            </a:r>
            <a:r>
              <a:rPr lang="en-US" err="1"/>
              <a:t>visuele</a:t>
            </a:r>
            <a:r>
              <a:rPr lang="en-US"/>
              <a:t> </a:t>
            </a:r>
            <a:r>
              <a:rPr lang="en-US" err="1"/>
              <a:t>positionering</a:t>
            </a:r>
            <a:r>
              <a:rPr lang="en-US"/>
              <a:t> ID Contact; </a:t>
            </a:r>
            <a:r>
              <a:rPr lang="en-US" err="1"/>
              <a:t>vaststellen</a:t>
            </a:r>
            <a:r>
              <a:rPr lang="en-US"/>
              <a:t> </a:t>
            </a:r>
            <a:r>
              <a:rPr lang="en-US" err="1"/>
              <a:t>positionering</a:t>
            </a:r>
            <a:r>
              <a:rPr lang="en-US"/>
              <a:t> op </a:t>
            </a:r>
            <a:r>
              <a:rPr lang="en-US" err="1"/>
              <a:t>te</a:t>
            </a:r>
            <a:r>
              <a:rPr lang="en-US"/>
              <a:t> </a:t>
            </a:r>
            <a:r>
              <a:rPr lang="en-US" err="1"/>
              <a:t>leveren</a:t>
            </a:r>
            <a:r>
              <a:rPr lang="en-US"/>
              <a:t> product;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huisstijl</a:t>
            </a:r>
            <a:r>
              <a:rPr lang="en-US"/>
              <a:t> en toolbox.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034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PM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Professionalisering</a:t>
            </a:r>
            <a:r>
              <a:rPr lang="en-US"/>
              <a:t>: </a:t>
            </a:r>
            <a:r>
              <a:rPr lang="en-US" err="1"/>
              <a:t>toegankelijkheid</a:t>
            </a:r>
            <a:r>
              <a:rPr lang="en-US"/>
              <a:t>, </a:t>
            </a:r>
            <a:r>
              <a:rPr lang="en-US" err="1"/>
              <a:t>eenduidige</a:t>
            </a:r>
            <a:r>
              <a:rPr lang="en-US"/>
              <a:t> </a:t>
            </a:r>
            <a:r>
              <a:rPr lang="en-US" err="1"/>
              <a:t>presentatie</a:t>
            </a:r>
            <a:r>
              <a:rPr lang="en-US"/>
              <a:t> en </a:t>
            </a:r>
            <a:r>
              <a:rPr lang="en-US" err="1"/>
              <a:t>boodschap</a:t>
            </a:r>
            <a:r>
              <a:rPr lang="en-US"/>
              <a:t>, </a:t>
            </a:r>
            <a:r>
              <a:rPr lang="en-US" err="1"/>
              <a:t>doelgroepspecificatie</a:t>
            </a:r>
            <a:r>
              <a:rPr lang="en-US"/>
              <a:t> </a:t>
            </a:r>
            <a:r>
              <a:rPr lang="en-US" err="1"/>
              <a:t>dienstverlener</a:t>
            </a:r>
            <a:r>
              <a:rPr lang="en-US"/>
              <a:t>/</a:t>
            </a:r>
            <a:r>
              <a:rPr lang="en-US" err="1"/>
              <a:t>ontwikkelaar</a:t>
            </a:r>
            <a:r>
              <a:rPr lang="en-US"/>
              <a:t>/</a:t>
            </a:r>
            <a:r>
              <a:rPr lang="en-US" err="1"/>
              <a:t>eindgebruiker</a:t>
            </a:r>
            <a:r>
              <a:rPr lang="en-US"/>
              <a:t>. Maken: wire-frames, templates, </a:t>
            </a:r>
            <a:r>
              <a:rPr lang="en-US" err="1"/>
              <a:t>contentstrategie</a:t>
            </a:r>
            <a:r>
              <a:rPr lang="en-US"/>
              <a:t> </a:t>
            </a:r>
            <a:r>
              <a:rPr lang="en-US" err="1"/>
              <a:t>c.q.</a:t>
            </a:r>
            <a:r>
              <a:rPr lang="en-US"/>
              <a:t> </a:t>
            </a:r>
            <a:r>
              <a:rPr lang="en-US" err="1"/>
              <a:t>huisstijl</a:t>
            </a:r>
            <a:r>
              <a:rPr lang="en-US"/>
              <a:t>/</a:t>
            </a:r>
            <a:r>
              <a:rPr lang="en-US" err="1"/>
              <a:t>beeldstandaard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Herijken</a:t>
            </a:r>
            <a:r>
              <a:rPr lang="en-US"/>
              <a:t> </a:t>
            </a:r>
            <a:r>
              <a:rPr lang="en-US" err="1"/>
              <a:t>visuele</a:t>
            </a:r>
            <a:r>
              <a:rPr lang="en-US"/>
              <a:t> </a:t>
            </a:r>
            <a:r>
              <a:rPr lang="en-US" err="1"/>
              <a:t>positionering</a:t>
            </a:r>
            <a:r>
              <a:rPr lang="en-US"/>
              <a:t> ID Contact; </a:t>
            </a:r>
            <a:r>
              <a:rPr lang="en-US" err="1"/>
              <a:t>vaststellen</a:t>
            </a:r>
            <a:r>
              <a:rPr lang="en-US"/>
              <a:t> </a:t>
            </a:r>
            <a:r>
              <a:rPr lang="en-US" err="1"/>
              <a:t>positionering</a:t>
            </a:r>
            <a:r>
              <a:rPr lang="en-US"/>
              <a:t> op </a:t>
            </a:r>
            <a:r>
              <a:rPr lang="en-US" err="1"/>
              <a:t>te</a:t>
            </a:r>
            <a:r>
              <a:rPr lang="en-US"/>
              <a:t> </a:t>
            </a:r>
            <a:r>
              <a:rPr lang="en-US" err="1"/>
              <a:t>leveren</a:t>
            </a:r>
            <a:r>
              <a:rPr lang="en-US"/>
              <a:t> product;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huisstijl</a:t>
            </a:r>
            <a:r>
              <a:rPr lang="en-US"/>
              <a:t> en toolbox.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426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702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59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551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411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41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11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52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riteitpersoonsgegevens.nl/nl/zelf-doen/data-protection-impact-assessment-dpia#wat-zijn-de-criteria-van-de-europese-privacytoezichthouders-666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ivacybydesign.foundation/pdf/DPIA-IRMA-dec-2018.pdf" TargetMode="External"/><Relationship Id="rId4" Type="http://schemas.openxmlformats.org/officeDocument/2006/relationships/hyperlink" Target="https://gdpr.eu/data-protection-impact-assessment-templat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.idcontact.tweede.golf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19001" y="3986992"/>
            <a:ext cx="1118027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3600">
                <a:latin typeface="+mj-lt"/>
                <a:cs typeface="Calibri Light"/>
              </a:rPr>
              <a:t>Review sprint 5</a:t>
            </a:r>
          </a:p>
          <a:p>
            <a:pPr algn="ctr"/>
            <a:r>
              <a:rPr lang="nl-NL" sz="2800">
                <a:latin typeface="+mj-lt"/>
                <a:cs typeface="Calibri Light"/>
              </a:rPr>
              <a:t>27-05-2021</a:t>
            </a: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5494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E55362-8635-4C03-9B12-2EE186F8F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538" y="12559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6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343E-D8E3-4C70-94A4-726B446759A1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8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6FDAFD-9B77-4C03-B011-759BC13D1F72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1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3FE7C8-B303-45AF-AF2F-8FE4C13D5416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07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D96C0-8BC9-4BD6-A487-6DC0DB86D0F1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78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5B70DF5B-55AA-4971-83B1-4A282FFF8329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Geschikte afbeelding over communicatie komt nog..</a:t>
            </a:r>
            <a:endParaRPr lang="nl-NL">
              <a:cs typeface="Calibri"/>
            </a:endParaRPr>
          </a:p>
        </p:txBody>
      </p:sp>
      <p:pic>
        <p:nvPicPr>
          <p:cNvPr id="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61B036E6-0ACE-42AB-A00D-B956AAAC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04" y="985800"/>
            <a:ext cx="10944941" cy="47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0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BFCB6A-56FC-487A-884E-C3CFA11021F3}"/>
              </a:ext>
            </a:extLst>
          </p:cNvPr>
          <p:cNvSpPr txBox="1"/>
          <p:nvPr/>
        </p:nvSpPr>
        <p:spPr>
          <a:xfrm>
            <a:off x="841828" y="5794829"/>
            <a:ext cx="112280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aseline="30000">
                <a:latin typeface="Arial"/>
                <a:cs typeface="Arial"/>
              </a:rPr>
              <a:t>1</a:t>
            </a:r>
            <a:r>
              <a:rPr lang="en-US" sz="800">
                <a:latin typeface="Arial"/>
                <a:cs typeface="Arial"/>
              </a:rPr>
              <a:t>is er een hoog risico?: </a:t>
            </a:r>
            <a:r>
              <a:rPr lang="en-US" sz="800" u="sng">
                <a:solidFill>
                  <a:srgbClr val="0097A7"/>
                </a:solidFill>
                <a:latin typeface="Arial"/>
                <a:cs typeface="Arial"/>
                <a:hlinkClick r:id="rId3"/>
              </a:rPr>
              <a:t>https://autoriteitpersoonsgegevens.nl/nl/zelf-doen/data-protection-impact-assessment-dpia#wat-zijn-de-criteria-van-de-europese-privacytoezichthouders-6668</a:t>
            </a:r>
            <a:endParaRPr lang="en-US" sz="800">
              <a:solidFill>
                <a:srgbClr val="000000"/>
              </a:solidFill>
              <a:latin typeface="Arial"/>
              <a:cs typeface="Calibri" panose="020F0502020204030204"/>
            </a:endParaRPr>
          </a:p>
          <a:p>
            <a:r>
              <a:rPr lang="en-US" sz="800" baseline="3000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800" u="sng">
                <a:solidFill>
                  <a:srgbClr val="0097A7"/>
                </a:solidFill>
                <a:latin typeface="Arial"/>
                <a:cs typeface="Arial"/>
                <a:hlinkClick r:id="rId4"/>
              </a:rPr>
              <a:t>https://gdpr.eu/data-protection-impact-assessment-template/</a:t>
            </a:r>
            <a:endParaRPr lang="en-US" sz="800">
              <a:latin typeface="Arial"/>
              <a:cs typeface="Calibri"/>
            </a:endParaRPr>
          </a:p>
          <a:p>
            <a:r>
              <a:rPr lang="en-US" sz="800" baseline="30000">
                <a:latin typeface="Arial"/>
                <a:cs typeface="Arial"/>
              </a:rPr>
              <a:t>3</a:t>
            </a:r>
            <a:r>
              <a:rPr lang="en-US" sz="800" u="sng">
                <a:solidFill>
                  <a:srgbClr val="0097A7"/>
                </a:solidFill>
                <a:latin typeface="Arial"/>
                <a:cs typeface="Arial"/>
                <a:hlinkClick r:id="rId5"/>
              </a:rPr>
              <a:t>https://privacybydesign.foundation/pdf/DPIA-IRMA-dec-2018.pdf</a:t>
            </a:r>
            <a:endParaRPr lang="en-US" sz="800">
              <a:latin typeface="Arial"/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39FB66C-D7CC-4A2B-B27C-1C6C553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DPIA van PoC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382E5-7FE6-424C-9F59-05B779B6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47" y="1825625"/>
            <a:ext cx="10509553" cy="37465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Wel of geen DPIA?</a:t>
            </a:r>
            <a:r>
              <a:rPr lang="en-US" sz="3100" baseline="30000">
                <a:cs typeface="Calibri"/>
              </a:rPr>
              <a:t>1</a:t>
            </a:r>
            <a:endParaRPr lang="en-US" sz="3100" baseline="3000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Format/template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GDPR</a:t>
            </a:r>
            <a:r>
              <a:rPr lang="en-US" baseline="30000">
                <a:cs typeface="Calibri"/>
              </a:rPr>
              <a:t>2</a:t>
            </a:r>
            <a:endParaRPr lang="en-US" baseline="30000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DPIA op IRMA</a:t>
            </a:r>
            <a:r>
              <a:rPr lang="en-US" baseline="30000">
                <a:cs typeface="Calibri"/>
              </a:rPr>
              <a:t>3</a:t>
            </a:r>
            <a:endParaRPr lang="en-US" baseline="3000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Resultaat: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Beschrijving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Vragenlijst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Risico analyse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Beoordeeld op: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Vertrouwelijkheid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Integriteit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Beschikbaarheid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65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D39FB66C-D7CC-4A2B-B27C-1C6C553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Conclusie van DPIA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382E5-7FE6-424C-9F59-05B779B6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47" y="1825625"/>
            <a:ext cx="10509553" cy="37465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Wat hebben we hieraan (gehad)?</a:t>
            </a:r>
          </a:p>
          <a:p>
            <a:pPr lvl="1"/>
            <a:r>
              <a:rPr lang="en-US">
                <a:ea typeface="+mn-lt"/>
                <a:cs typeface="+mn-lt"/>
              </a:rPr>
              <a:t>Updaten bij veranderingen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Aanvullen waar onvolledig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Nieuwe scenarios</a:t>
            </a:r>
            <a:endParaRPr lang="en-US">
              <a:cs typeface="Calibri" panose="020F0502020204030204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Fase 2 -&gt; volledige DPIA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Security: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Pentest (voorbereiding)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DigiD normenkader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BIO (overheid)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92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UX demo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63DB1BA-C089-48BD-B479-33EE58283010}"/>
              </a:ext>
            </a:extLst>
          </p:cNvPr>
          <p:cNvSpPr/>
          <p:nvPr/>
        </p:nvSpPr>
        <p:spPr>
          <a:xfrm>
            <a:off x="4957248" y="6540598"/>
            <a:ext cx="2602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1400" u="sng">
                <a:latin typeface="+mj-lt"/>
                <a:hlinkClick r:id="rId4"/>
              </a:rPr>
              <a:t>https://poc.idcontact.tweede.golf</a:t>
            </a:r>
            <a:endParaRPr lang="en-NL" sz="1400" u="sng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DCA184-F542-484C-B9B5-CC289DB56D26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90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Testplan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FE3BE5-93EB-47AE-BAA5-41A41F20A0DF}"/>
              </a:ext>
            </a:extLst>
          </p:cNvPr>
          <p:cNvSpPr txBox="1"/>
          <p:nvPr/>
        </p:nvSpPr>
        <p:spPr>
          <a:xfrm>
            <a:off x="1006764" y="2752184"/>
            <a:ext cx="8640338" cy="16090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 err="1">
                <a:latin typeface="Calibri Light"/>
                <a:cs typeface="Calibri Light"/>
              </a:rPr>
              <a:t>Werkt</a:t>
            </a:r>
            <a:r>
              <a:rPr lang="en-GB" sz="2800">
                <a:latin typeface="Calibri Light"/>
                <a:cs typeface="Calibri Light"/>
              </a:rPr>
              <a:t> het? 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>
                <a:latin typeface="Calibri Light"/>
                <a:cs typeface="Calibri Light"/>
              </a:rPr>
              <a:t>Doel van </a:t>
            </a:r>
            <a:r>
              <a:rPr lang="en-GB" sz="2800" err="1">
                <a:latin typeface="Calibri Light"/>
                <a:cs typeface="Calibri Light"/>
              </a:rPr>
              <a:t>inwoner</a:t>
            </a:r>
            <a:r>
              <a:rPr lang="en-GB" sz="2800">
                <a:latin typeface="Calibri Light"/>
                <a:cs typeface="Calibri Light"/>
              </a:rPr>
              <a:t> </a:t>
            </a:r>
            <a:r>
              <a:rPr lang="en-GB" sz="2800" err="1">
                <a:latin typeface="Calibri Light"/>
                <a:cs typeface="Calibri Light"/>
              </a:rPr>
              <a:t>bereikt</a:t>
            </a:r>
            <a:r>
              <a:rPr lang="en-GB" sz="2800">
                <a:latin typeface="Calibri Light"/>
                <a:cs typeface="Calibri Light"/>
              </a:rPr>
              <a:t>?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AF09C51-944C-4147-816F-4C91C60D8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93" y="2107045"/>
            <a:ext cx="2643909" cy="26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19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746152" y="576396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Testplan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AE1E03-CC3B-402B-B8DE-E9EEF5E70476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7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205616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Testplan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2659F9-24A6-4C7D-9F4C-156818941008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08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Testplan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263852" y="3061703"/>
            <a:ext cx="5425386" cy="17272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>
                <a:latin typeface="Calibri Light"/>
                <a:cs typeface="Calibri Light"/>
              </a:rPr>
              <a:t>Pilot op 8 </a:t>
            </a:r>
            <a:r>
              <a:rPr lang="en-GB" sz="3200" err="1">
                <a:latin typeface="Calibri Light"/>
                <a:cs typeface="Calibri Light"/>
              </a:rPr>
              <a:t>juni</a:t>
            </a:r>
            <a:r>
              <a:rPr lang="en-GB" sz="3200">
                <a:latin typeface="Calibri Light"/>
                <a:cs typeface="Calibri Light"/>
              </a:rPr>
              <a:t>... doe je mee?</a:t>
            </a:r>
          </a:p>
          <a:p>
            <a:r>
              <a:rPr lang="en-GB" sz="3200">
                <a:ea typeface="+mn-lt"/>
                <a:cs typeface="+mn-lt"/>
              </a:rPr>
              <a:t>Tests: week van 28 </a:t>
            </a:r>
            <a:r>
              <a:rPr lang="en-GB" sz="3200" err="1">
                <a:ea typeface="+mn-lt"/>
                <a:cs typeface="+mn-lt"/>
              </a:rPr>
              <a:t>juni</a:t>
            </a:r>
            <a:endParaRPr lang="en-GB" sz="3200">
              <a:ea typeface="+mn-lt"/>
              <a:cs typeface="+mn-lt"/>
            </a:endParaRP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3200">
              <a:latin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517B360-7724-4AD3-95DB-4B002DF8F5D0}"/>
              </a:ext>
            </a:extLst>
          </p:cNvPr>
          <p:cNvSpPr txBox="1"/>
          <p:nvPr/>
        </p:nvSpPr>
        <p:spPr>
          <a:xfrm>
            <a:off x="1447296" y="3729352"/>
            <a:ext cx="4260777" cy="6438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3200">
              <a:latin typeface="Calibri Light"/>
              <a:cs typeface="Calibri Light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009718A-A497-4B5B-BA29-22156B3DE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/>
          <a:stretch/>
        </p:blipFill>
        <p:spPr>
          <a:xfrm>
            <a:off x="6872682" y="1416599"/>
            <a:ext cx="3629891" cy="42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01239" y="565091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Marktconsultatie </a:t>
            </a:r>
            <a:endParaRPr lang="nl-NL" sz="3600">
              <a:cs typeface="Calibri Light"/>
            </a:endParaRPr>
          </a:p>
        </p:txBody>
      </p:sp>
      <p:pic>
        <p:nvPicPr>
          <p:cNvPr id="9" name="Picture 26" descr="PinkRoccade Local Government - YouTube">
            <a:extLst>
              <a:ext uri="{FF2B5EF4-FFF2-40B4-BE49-F238E27FC236}">
                <a16:creationId xmlns:a16="http://schemas.microsoft.com/office/drawing/2014/main" id="{B5D2370B-B20B-460E-834F-0B31F96E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00" y="4192558"/>
            <a:ext cx="1628610" cy="162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xians | The best of ICT with a human touch | Computable.nl">
            <a:extLst>
              <a:ext uri="{FF2B5EF4-FFF2-40B4-BE49-F238E27FC236}">
                <a16:creationId xmlns:a16="http://schemas.microsoft.com/office/drawing/2014/main" id="{DDF200F8-1B6D-4C26-92FD-90CD1A09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80" y="1747628"/>
            <a:ext cx="1466848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bout Us">
            <a:extLst>
              <a:ext uri="{FF2B5EF4-FFF2-40B4-BE49-F238E27FC236}">
                <a16:creationId xmlns:a16="http://schemas.microsoft.com/office/drawing/2014/main" id="{1C61068F-F7D4-4ABD-8720-B514C567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58" y="2269532"/>
            <a:ext cx="1557337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OBI4wan | Webcare, Chatbots, Media Monitoring &amp; Insights">
            <a:extLst>
              <a:ext uri="{FF2B5EF4-FFF2-40B4-BE49-F238E27FC236}">
                <a16:creationId xmlns:a16="http://schemas.microsoft.com/office/drawing/2014/main" id="{833787CC-3C5A-4AA2-AC3D-DE3FA16E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3" y="3971308"/>
            <a:ext cx="1417674" cy="6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KPN - Wikipedia">
            <a:extLst>
              <a:ext uri="{FF2B5EF4-FFF2-40B4-BE49-F238E27FC236}">
                <a16:creationId xmlns:a16="http://schemas.microsoft.com/office/drawing/2014/main" id="{50E7EB27-BDF7-454A-B453-F7E0EC1F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15" y="3474438"/>
            <a:ext cx="1336679" cy="5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Vodafone Logo | Evolutie Geschiedenis en Betekenis">
            <a:extLst>
              <a:ext uri="{FF2B5EF4-FFF2-40B4-BE49-F238E27FC236}">
                <a16:creationId xmlns:a16="http://schemas.microsoft.com/office/drawing/2014/main" id="{BFE9F485-A5B9-406F-B260-DB16CF66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50" y="3993274"/>
            <a:ext cx="1309688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Mobiel en web app productontwikkeling - D-Shore">
            <a:extLst>
              <a:ext uri="{FF2B5EF4-FFF2-40B4-BE49-F238E27FC236}">
                <a16:creationId xmlns:a16="http://schemas.microsoft.com/office/drawing/2014/main" id="{71537C37-35A1-4B50-A133-B6A0A126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70" y="4652385"/>
            <a:ext cx="1060888" cy="10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Watermelon news">
            <a:extLst>
              <a:ext uri="{FF2B5EF4-FFF2-40B4-BE49-F238E27FC236}">
                <a16:creationId xmlns:a16="http://schemas.microsoft.com/office/drawing/2014/main" id="{182D9D1D-027E-4B0C-837E-E491EB9A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19" y="4496599"/>
            <a:ext cx="840828" cy="8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24sessions - Crunchbase Company Profile &amp; Funding">
            <a:extLst>
              <a:ext uri="{FF2B5EF4-FFF2-40B4-BE49-F238E27FC236}">
                <a16:creationId xmlns:a16="http://schemas.microsoft.com/office/drawing/2014/main" id="{A67A25A7-FAD6-4BD3-A657-27D95436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65" y="1884512"/>
            <a:ext cx="760267" cy="7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WeSeeDo is beeldbellen op de juiste manier; menselijk eenvoudig en veilig">
            <a:extLst>
              <a:ext uri="{FF2B5EF4-FFF2-40B4-BE49-F238E27FC236}">
                <a16:creationId xmlns:a16="http://schemas.microsoft.com/office/drawing/2014/main" id="{829A35DE-C194-4431-8798-D91B0750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48" y="2591013"/>
            <a:ext cx="1838982" cy="5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Pegamento - Klantcontact.nl">
            <a:extLst>
              <a:ext uri="{FF2B5EF4-FFF2-40B4-BE49-F238E27FC236}">
                <a16:creationId xmlns:a16="http://schemas.microsoft.com/office/drawing/2014/main" id="{D695A267-A491-4A6B-977F-3F622567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65" y="5280832"/>
            <a:ext cx="2123090" cy="54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1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Businesscase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82882" y="1817165"/>
            <a:ext cx="9391649" cy="21260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 err="1">
                <a:latin typeface="Calibri Light"/>
                <a:cs typeface="Calibri Light"/>
              </a:rPr>
              <a:t>Brainstormsessie</a:t>
            </a:r>
            <a:r>
              <a:rPr lang="en-GB" sz="2800">
                <a:latin typeface="Calibri Light"/>
                <a:cs typeface="Calibri Light"/>
              </a:rPr>
              <a:t> met SWOT analyse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 err="1">
                <a:latin typeface="Calibri Light"/>
                <a:cs typeface="Calibri Light"/>
              </a:rPr>
              <a:t>Strategieën</a:t>
            </a:r>
            <a:r>
              <a:rPr lang="en-GB" sz="2800">
                <a:latin typeface="Calibri Light"/>
                <a:cs typeface="Calibri Light"/>
              </a:rPr>
              <a:t> </a:t>
            </a:r>
            <a:r>
              <a:rPr lang="en-GB" sz="2800" err="1">
                <a:latin typeface="Calibri Light"/>
                <a:cs typeface="Calibri Light"/>
              </a:rPr>
              <a:t>voor</a:t>
            </a:r>
            <a:r>
              <a:rPr lang="en-GB" sz="2800">
                <a:latin typeface="Calibri Light"/>
                <a:cs typeface="Calibri Light"/>
              </a:rPr>
              <a:t> de </a:t>
            </a:r>
            <a:r>
              <a:rPr lang="en-GB" sz="2800" err="1">
                <a:latin typeface="Calibri Light"/>
                <a:cs typeface="Calibri Light"/>
              </a:rPr>
              <a:t>toekomst</a:t>
            </a:r>
            <a:endParaRPr lang="en-GB" sz="2800">
              <a:latin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endParaRPr lang="en-GB" sz="2800">
              <a:latin typeface="Calibri Ligh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F00DFA-5C5B-4CCC-A33D-5F1FF695A223}"/>
              </a:ext>
            </a:extLst>
          </p:cNvPr>
          <p:cNvSpPr txBox="1">
            <a:spLocks/>
          </p:cNvSpPr>
          <p:nvPr/>
        </p:nvSpPr>
        <p:spPr>
          <a:xfrm>
            <a:off x="2337884" y="4656965"/>
            <a:ext cx="4999894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i="1">
                <a:cs typeface="Calibri Light"/>
              </a:rPr>
              <a:t>"Waarom ID Contact?"</a:t>
            </a:r>
          </a:p>
        </p:txBody>
      </p:sp>
      <p:pic>
        <p:nvPicPr>
          <p:cNvPr id="10" name="Graphic 11" descr="Graph paper with paints, pencil, and a ruler">
            <a:extLst>
              <a:ext uri="{FF2B5EF4-FFF2-40B4-BE49-F238E27FC236}">
                <a16:creationId xmlns:a16="http://schemas.microsoft.com/office/drawing/2014/main" id="{E5AD71E6-B8C0-4274-87C3-5F6D51A60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7335" y="1045665"/>
            <a:ext cx="4076979" cy="40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Businesscase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82882" y="1817165"/>
            <a:ext cx="9391649" cy="10919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3EC8781D-A63C-434A-9781-53F669BB180A}"/>
              </a:ext>
            </a:extLst>
          </p:cNvPr>
          <p:cNvGrpSpPr/>
          <p:nvPr/>
        </p:nvGrpSpPr>
        <p:grpSpPr>
          <a:xfrm>
            <a:off x="1798766" y="1817165"/>
            <a:ext cx="7993768" cy="4101399"/>
            <a:chOff x="1798766" y="1817165"/>
            <a:chExt cx="7993768" cy="410139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A102D45F-A969-4F05-BC04-93FF551D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766" y="1818238"/>
              <a:ext cx="7993768" cy="4100326"/>
            </a:xfrm>
            <a:prstGeom prst="rect">
              <a:avLst/>
            </a:prstGeom>
          </p:spPr>
        </p:pic>
        <p:sp>
          <p:nvSpPr>
            <p:cNvPr id="2" name="Tekstvak 1">
              <a:extLst>
                <a:ext uri="{FF2B5EF4-FFF2-40B4-BE49-F238E27FC236}">
                  <a16:creationId xmlns:a16="http://schemas.microsoft.com/office/drawing/2014/main" id="{F0A5FF0E-DA92-4A5B-9213-A0FE5F7066ED}"/>
                </a:ext>
              </a:extLst>
            </p:cNvPr>
            <p:cNvSpPr txBox="1"/>
            <p:nvPr/>
          </p:nvSpPr>
          <p:spPr>
            <a:xfrm>
              <a:off x="1798766" y="1817165"/>
              <a:ext cx="150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SWOT analyse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77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2533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92080" y="428033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Businesscase: ID Contact is....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82882" y="1817165"/>
            <a:ext cx="9391649" cy="10919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EDDFAAE7-3B16-486C-90B1-EE34784EF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158200"/>
              </p:ext>
            </p:extLst>
          </p:nvPr>
        </p:nvGraphicFramePr>
        <p:xfrm>
          <a:off x="597288" y="2153211"/>
          <a:ext cx="11437654" cy="295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77" name="Graphic 2177" descr="Lock with solid fill">
            <a:extLst>
              <a:ext uri="{FF2B5EF4-FFF2-40B4-BE49-F238E27FC236}">
                <a16:creationId xmlns:a16="http://schemas.microsoft.com/office/drawing/2014/main" id="{DCF58FD9-087C-4AAE-927E-AFC2C6B7B8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028" y="4473166"/>
            <a:ext cx="914400" cy="914400"/>
          </a:xfrm>
          <a:prstGeom prst="rect">
            <a:avLst/>
          </a:prstGeom>
        </p:spPr>
      </p:pic>
      <p:pic>
        <p:nvPicPr>
          <p:cNvPr id="2178" name="Graphic 2178" descr="Bullseye with solid fill">
            <a:extLst>
              <a:ext uri="{FF2B5EF4-FFF2-40B4-BE49-F238E27FC236}">
                <a16:creationId xmlns:a16="http://schemas.microsoft.com/office/drawing/2014/main" id="{40686BC1-738A-4977-AFF8-D33372394A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5533" y="4473166"/>
            <a:ext cx="914400" cy="914400"/>
          </a:xfrm>
          <a:prstGeom prst="rect">
            <a:avLst/>
          </a:prstGeom>
        </p:spPr>
      </p:pic>
      <p:pic>
        <p:nvPicPr>
          <p:cNvPr id="2179" name="Graphic 2179" descr="Cheers with solid fill">
            <a:extLst>
              <a:ext uri="{FF2B5EF4-FFF2-40B4-BE49-F238E27FC236}">
                <a16:creationId xmlns:a16="http://schemas.microsoft.com/office/drawing/2014/main" id="{B969E732-DB31-454E-8280-34C0CBB0EE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07041" y="4472695"/>
            <a:ext cx="914400" cy="914400"/>
          </a:xfrm>
          <a:prstGeom prst="rect">
            <a:avLst/>
          </a:prstGeom>
        </p:spPr>
      </p:pic>
      <p:pic>
        <p:nvPicPr>
          <p:cNvPr id="2181" name="Graphic 2181" descr="Heart with solid fill">
            <a:extLst>
              <a:ext uri="{FF2B5EF4-FFF2-40B4-BE49-F238E27FC236}">
                <a16:creationId xmlns:a16="http://schemas.microsoft.com/office/drawing/2014/main" id="{A9F0C595-5DD5-47A3-B68B-41B77AA56F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8118" y="4532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92080" y="428033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Businesscase: Acties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495524" y="2028523"/>
            <a:ext cx="9391649" cy="4021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 err="1">
                <a:latin typeface="Calibri Light"/>
                <a:ea typeface="+mn-lt"/>
                <a:cs typeface="+mn-lt"/>
              </a:rPr>
              <a:t>Onderzoeken</a:t>
            </a:r>
            <a:endParaRPr lang="en-GB" sz="2800" b="1">
              <a:latin typeface="Calibri Light"/>
              <a:ea typeface="+mn-lt"/>
              <a:cs typeface="+mn-lt"/>
            </a:endParaRPr>
          </a:p>
          <a:p>
            <a:endParaRPr lang="en-GB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800" err="1">
                <a:latin typeface="Calibri Light"/>
                <a:ea typeface="+mn-lt"/>
                <a:cs typeface="+mn-lt"/>
              </a:rPr>
              <a:t>Concurrentenanalyse</a:t>
            </a:r>
            <a:endParaRPr lang="en-GB" sz="28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800" err="1">
                <a:latin typeface="Calibri Light"/>
                <a:ea typeface="+mn-lt"/>
                <a:cs typeface="+mn-lt"/>
              </a:rPr>
              <a:t>Aansluiting</a:t>
            </a:r>
            <a:r>
              <a:rPr lang="en-GB" sz="2800">
                <a:latin typeface="Calibri Light"/>
                <a:ea typeface="+mn-lt"/>
                <a:cs typeface="+mn-lt"/>
              </a:rPr>
              <a:t> </a:t>
            </a:r>
            <a:r>
              <a:rPr lang="en-GB" sz="2800" err="1">
                <a:latin typeface="Calibri Light"/>
                <a:ea typeface="+mn-lt"/>
                <a:cs typeface="+mn-lt"/>
              </a:rPr>
              <a:t>zoeken</a:t>
            </a:r>
            <a:r>
              <a:rPr lang="en-GB" sz="2800">
                <a:latin typeface="Calibri Light"/>
                <a:ea typeface="+mn-lt"/>
                <a:cs typeface="+mn-lt"/>
              </a:rPr>
              <a:t> </a:t>
            </a:r>
            <a:r>
              <a:rPr lang="en-GB" sz="2800" err="1">
                <a:latin typeface="Calibri Light"/>
                <a:ea typeface="+mn-lt"/>
                <a:cs typeface="+mn-lt"/>
              </a:rPr>
              <a:t>bij</a:t>
            </a:r>
            <a:r>
              <a:rPr lang="en-GB" sz="2800">
                <a:latin typeface="Calibri Light"/>
                <a:ea typeface="+mn-lt"/>
                <a:cs typeface="+mn-lt"/>
              </a:rPr>
              <a:t>: </a:t>
            </a:r>
            <a:endParaRPr lang="en-US" sz="2800">
              <a:latin typeface="Calibri Light"/>
              <a:ea typeface="+mn-lt"/>
              <a:cs typeface="+mn-lt"/>
            </a:endParaRPr>
          </a:p>
          <a:p>
            <a:pPr lvl="2"/>
            <a:r>
              <a:rPr lang="en-GB" sz="2800">
                <a:latin typeface="Calibri Light"/>
                <a:ea typeface="+mn-lt"/>
                <a:cs typeface="+mn-lt"/>
              </a:rPr>
              <a:t>                                        CIO Rijk</a:t>
            </a:r>
            <a:endParaRPr lang="en-US" sz="2800">
              <a:latin typeface="Calibri Light"/>
              <a:ea typeface="+mn-lt"/>
              <a:cs typeface="+mn-lt"/>
            </a:endParaRPr>
          </a:p>
          <a:p>
            <a:pPr lvl="2"/>
            <a:r>
              <a:rPr lang="en-GB" sz="2800">
                <a:latin typeface="Calibri Light"/>
                <a:ea typeface="+mn-lt"/>
                <a:cs typeface="+mn-lt"/>
              </a:rPr>
              <a:t>                                        VNG</a:t>
            </a:r>
            <a:endParaRPr lang="en-US" sz="2800">
              <a:latin typeface="Calibri Light"/>
              <a:ea typeface="+mn-lt"/>
              <a:cs typeface="+mn-lt"/>
            </a:endParaRPr>
          </a:p>
          <a:p>
            <a:pPr lvl="2"/>
            <a:r>
              <a:rPr lang="en-GB" sz="2800">
                <a:latin typeface="Calibri Light"/>
                <a:ea typeface="+mn-lt"/>
                <a:cs typeface="+mn-lt"/>
              </a:rPr>
              <a:t>                                        Common Ground</a:t>
            </a:r>
            <a:endParaRPr lang="en-US" sz="2800"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>
              <a:cs typeface="Calibri"/>
            </a:endParaRP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206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92080" y="428033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Businesscase: Acties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617889" y="1872785"/>
            <a:ext cx="9391649" cy="4452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2800">
              <a:latin typeface="Calibri Light"/>
              <a:ea typeface="+mn-lt"/>
              <a:cs typeface="+mn-lt"/>
            </a:endParaRPr>
          </a:p>
          <a:p>
            <a:r>
              <a:rPr lang="en-GB" sz="2800" b="1" err="1">
                <a:latin typeface="Calibri Light"/>
                <a:ea typeface="+mn-lt"/>
                <a:cs typeface="+mn-lt"/>
              </a:rPr>
              <a:t>Uitvoeren</a:t>
            </a:r>
            <a:endParaRPr lang="en-US" sz="2800" b="1">
              <a:latin typeface="Calibri Light"/>
              <a:ea typeface="+mn-lt"/>
              <a:cs typeface="+mn-lt"/>
            </a:endParaRPr>
          </a:p>
          <a:p>
            <a:endParaRPr lang="en-GB" sz="2800" b="1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800" err="1">
                <a:latin typeface="Calibri Light"/>
                <a:ea typeface="+mn-lt"/>
                <a:cs typeface="+mn-lt"/>
              </a:rPr>
              <a:t>Voldoen</a:t>
            </a:r>
            <a:r>
              <a:rPr lang="en-GB" sz="2800">
                <a:latin typeface="Calibri Light"/>
                <a:ea typeface="+mn-lt"/>
                <a:cs typeface="+mn-lt"/>
              </a:rPr>
              <a:t> </a:t>
            </a:r>
            <a:r>
              <a:rPr lang="en-GB" sz="2800" err="1">
                <a:latin typeface="Calibri Light"/>
                <a:ea typeface="+mn-lt"/>
                <a:cs typeface="+mn-lt"/>
              </a:rPr>
              <a:t>aan</a:t>
            </a:r>
            <a:r>
              <a:rPr lang="en-GB" sz="2800">
                <a:latin typeface="Calibri Light"/>
                <a:ea typeface="+mn-lt"/>
                <a:cs typeface="+mn-lt"/>
              </a:rPr>
              <a:t> </a:t>
            </a:r>
            <a:r>
              <a:rPr lang="en-GB" sz="2800" err="1">
                <a:latin typeface="Calibri Light"/>
                <a:ea typeface="+mn-lt"/>
                <a:cs typeface="+mn-lt"/>
              </a:rPr>
              <a:t>DigiD-eisen</a:t>
            </a:r>
            <a:endParaRPr lang="en-US" sz="28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800" err="1">
                <a:latin typeface="Calibri Light"/>
                <a:ea typeface="+mn-lt"/>
                <a:cs typeface="+mn-lt"/>
              </a:rPr>
              <a:t>Referentie-implementatie</a:t>
            </a:r>
            <a:r>
              <a:rPr lang="en-GB" sz="2800">
                <a:latin typeface="Calibri Light"/>
                <a:ea typeface="+mn-lt"/>
                <a:cs typeface="+mn-lt"/>
              </a:rPr>
              <a:t>(s)</a:t>
            </a:r>
          </a:p>
          <a:p>
            <a:pPr marL="742950" lvl="1" indent="-285750">
              <a:buFont typeface="Arial"/>
              <a:buChar char="•"/>
            </a:pPr>
            <a:endParaRPr lang="en-GB" sz="2800">
              <a:ea typeface="+mn-lt"/>
              <a:cs typeface="+mn-lt"/>
            </a:endParaRPr>
          </a:p>
          <a:p>
            <a:pPr lvl="1"/>
            <a:endParaRPr lang="en-GB" sz="2800">
              <a:ea typeface="+mn-lt"/>
              <a:cs typeface="+mn-lt"/>
            </a:endParaRPr>
          </a:p>
          <a:p>
            <a:pPr lvl="1"/>
            <a:r>
              <a:rPr lang="en-GB" sz="2800" err="1">
                <a:ea typeface="+mn-lt"/>
                <a:cs typeface="+mn-lt"/>
              </a:rPr>
              <a:t>Vervolg</a:t>
            </a:r>
            <a:r>
              <a:rPr lang="en-GB" sz="2800">
                <a:ea typeface="+mn-lt"/>
                <a:cs typeface="+mn-lt"/>
              </a:rPr>
              <a:t>             USP's, </a:t>
            </a:r>
            <a:r>
              <a:rPr lang="en-GB" sz="2800" err="1">
                <a:ea typeface="+mn-lt"/>
                <a:cs typeface="+mn-lt"/>
              </a:rPr>
              <a:t>profilering</a:t>
            </a:r>
            <a:r>
              <a:rPr lang="en-GB" sz="2800">
                <a:ea typeface="+mn-lt"/>
                <a:cs typeface="+mn-lt"/>
              </a:rPr>
              <a:t> &amp; marketing</a:t>
            </a:r>
            <a:endParaRPr lang="en-GB" sz="28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GB" sz="2800">
              <a:latin typeface="Calibri Light"/>
              <a:cs typeface="Calibri"/>
            </a:endParaRP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C6EF7-9C09-4233-9DDA-3F8FCFFE707A}"/>
              </a:ext>
            </a:extLst>
          </p:cNvPr>
          <p:cNvCxnSpPr/>
          <p:nvPr/>
        </p:nvCxnSpPr>
        <p:spPr>
          <a:xfrm>
            <a:off x="3398120" y="5102496"/>
            <a:ext cx="748420" cy="151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3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45356" y="514123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Calibri Light"/>
                <a:cs typeface="Calibri Light"/>
              </a:rPr>
              <a:t>  Feedback</a:t>
            </a:r>
            <a:endParaRPr lang="nl-NL" sz="3600" dirty="0">
              <a:highlight>
                <a:srgbClr val="FFFF00"/>
              </a:highlight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309882" y="1435432"/>
            <a:ext cx="11402252" cy="4541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latin typeface="Calibri Light"/>
                <a:ea typeface="+mn-lt"/>
                <a:cs typeface="Calibri Light"/>
              </a:rPr>
              <a:t>Videobellen onderzoek:</a:t>
            </a:r>
            <a:endParaRPr lang="nl-NL" sz="2400" b="1">
              <a:latin typeface="Calibri" panose="020F05020202040302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nl-NL" sz="2400" dirty="0">
                <a:latin typeface="Calibri Light"/>
                <a:ea typeface="+mn-lt"/>
                <a:cs typeface="Calibri Light"/>
              </a:rPr>
              <a:t>Het merendeel van de aanwezigen zou zelf ook voor videobellen kiezen als kanaal, </a:t>
            </a:r>
            <a:r>
              <a:rPr lang="nl-NL" sz="2400" dirty="0">
                <a:ea typeface="+mn-lt"/>
                <a:cs typeface="+mn-lt"/>
              </a:rPr>
              <a:t>als bellen niet voldoende is.</a:t>
            </a:r>
            <a:r>
              <a:rPr lang="nl-NL" sz="2400" dirty="0">
                <a:latin typeface="Calibri Light"/>
                <a:ea typeface="+mn-lt"/>
                <a:cs typeface="+mn-lt"/>
              </a:rPr>
              <a:t> In dat geval is videobellen een beter alternatief dan baliebezoek.</a:t>
            </a:r>
            <a:endParaRPr lang="nl-NL" sz="2400">
              <a:latin typeface="Calibri" panose="020F0502020204030204"/>
              <a:ea typeface="+mn-lt"/>
              <a:cs typeface="Calibri"/>
            </a:endParaRPr>
          </a:p>
          <a:p>
            <a:pPr marL="0" indent="0">
              <a:buNone/>
            </a:pPr>
            <a:r>
              <a:rPr lang="nl-NL" sz="2400" b="1" dirty="0">
                <a:latin typeface="Calibri Light"/>
                <a:ea typeface="+mn-lt"/>
                <a:cs typeface="Calibri"/>
              </a:rPr>
              <a:t>UX </a:t>
            </a:r>
            <a:r>
              <a:rPr lang="nl-NL" sz="2400" b="1" dirty="0" err="1">
                <a:latin typeface="Calibri Light"/>
                <a:ea typeface="+mn-lt"/>
                <a:cs typeface="Calibri"/>
              </a:rPr>
              <a:t>Demodam</a:t>
            </a:r>
            <a:r>
              <a:rPr lang="nl-NL" sz="2400" b="1" dirty="0">
                <a:latin typeface="Calibri Light"/>
                <a:ea typeface="+mn-lt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nl-NL" sz="2400" dirty="0">
                <a:latin typeface="Calibri Light"/>
                <a:ea typeface="+mn-lt"/>
                <a:cs typeface="Calibri"/>
              </a:rPr>
              <a:t>Een compliment voor de mooie look en feel en de verbeterde flow</a:t>
            </a:r>
          </a:p>
          <a:p>
            <a:pPr marL="0" indent="0">
              <a:buNone/>
            </a:pPr>
            <a:r>
              <a:rPr lang="nl-NL" sz="2400" b="1" dirty="0">
                <a:latin typeface="Calibri Light"/>
                <a:ea typeface="+mn-lt"/>
                <a:cs typeface="Calibri Light"/>
              </a:rPr>
              <a:t>Businesscase:</a:t>
            </a:r>
          </a:p>
          <a:p>
            <a:pPr marL="0" indent="0">
              <a:buNone/>
            </a:pPr>
            <a:r>
              <a:rPr lang="nl-NL" sz="2400" dirty="0">
                <a:latin typeface="Calibri Light"/>
                <a:ea typeface="+mn-lt"/>
                <a:cs typeface="Calibri Light"/>
              </a:rPr>
              <a:t>Een mogelijke </a:t>
            </a:r>
            <a:r>
              <a:rPr lang="nl-NL" sz="2400" dirty="0" err="1">
                <a:latin typeface="Calibri Light"/>
                <a:ea typeface="+mn-lt"/>
                <a:cs typeface="Calibri Light"/>
              </a:rPr>
              <a:t>usecase</a:t>
            </a:r>
            <a:r>
              <a:rPr lang="nl-NL" sz="2400" dirty="0">
                <a:latin typeface="Calibri Light"/>
                <a:ea typeface="+mn-lt"/>
                <a:cs typeface="Calibri Light"/>
              </a:rPr>
              <a:t> is: voor bedrijven/kantoren die persoonlijke post sturen waarna gebruikers bijvoorbeeld d.m.v. scannen van een barcode een beveiligde verbinding kunnen starten.</a:t>
            </a:r>
            <a:endParaRPr lang="nl-NL" sz="2400" b="1" dirty="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nl-NL" sz="2400" b="1" dirty="0">
                <a:latin typeface="Calibri Light"/>
                <a:ea typeface="+mn-lt"/>
                <a:cs typeface="Calibri Light"/>
              </a:rPr>
              <a:t>Algemeen:</a:t>
            </a:r>
            <a:endParaRPr lang="nl-NL" sz="2400" b="1">
              <a:latin typeface="Calibri" panose="020F05020202040302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nl-NL" sz="2400" dirty="0">
                <a:latin typeface="Calibri Light"/>
                <a:cs typeface="Calibri Light"/>
              </a:rPr>
              <a:t>Enkele aanwezigen geven complimenten voor de in korte tijd grote hoeveelheid werk die verzet is.</a:t>
            </a:r>
          </a:p>
        </p:txBody>
      </p:sp>
    </p:spTree>
    <p:extLst>
      <p:ext uri="{BB962C8B-B14F-4D97-AF65-F5344CB8AC3E}">
        <p14:creationId xmlns:p14="http://schemas.microsoft.com/office/powerpoint/2010/main" val="365918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29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latin typeface="Calibri Light"/>
                <a:cs typeface="Calibri Light"/>
              </a:rPr>
              <a:t>  Vooruitblik volgende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255182" y="1504493"/>
            <a:ext cx="9457653" cy="4366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 b="1">
                <a:ea typeface="+mn-lt"/>
                <a:cs typeface="+mn-lt"/>
              </a:rPr>
              <a:t>Algemeen</a:t>
            </a:r>
            <a:endParaRPr lang="nl-NL" sz="20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+mn-lt"/>
              </a:rPr>
              <a:t>Testvoorbereidingen en test in week 26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Calibri Light"/>
              </a:rPr>
              <a:t>Vervolg business case</a:t>
            </a:r>
            <a:endParaRPr lang="nl-NL" sz="2000">
              <a:latin typeface="Calibri Light"/>
              <a:cs typeface="Calibri Ligh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b="1">
                <a:ea typeface="+mn-lt"/>
                <a:cs typeface="+mn-lt"/>
              </a:rPr>
              <a:t>Onderzoek/UX</a:t>
            </a:r>
            <a:endParaRPr lang="nl-NL" sz="2000" b="1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Calibri Light"/>
              </a:rPr>
              <a:t>Afronden verwerken behoefteonderzoek Video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b="1">
                <a:ea typeface="+mn-lt"/>
                <a:cs typeface="+mn-lt"/>
              </a:rPr>
              <a:t>Techniek</a:t>
            </a:r>
            <a:endParaRPr lang="nl-NL" sz="2000" b="1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+mn-lt"/>
              </a:rPr>
              <a:t>Technical </a:t>
            </a:r>
            <a:r>
              <a:rPr lang="nl-NL" sz="2000" err="1">
                <a:latin typeface="Calibri Light"/>
                <a:ea typeface="+mn-lt"/>
                <a:cs typeface="+mn-lt"/>
              </a:rPr>
              <a:t>debt</a:t>
            </a:r>
            <a:r>
              <a:rPr lang="nl-NL" sz="2000">
                <a:latin typeface="Calibri Light"/>
                <a:ea typeface="+mn-lt"/>
                <a:cs typeface="+mn-lt"/>
              </a:rPr>
              <a:t> wegwerken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+mn-lt"/>
              </a:rPr>
              <a:t>Voorbereidingen voor fase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+mn-lt"/>
              </a:rPr>
              <a:t>Afmaken </a:t>
            </a:r>
            <a:r>
              <a:rPr lang="nl-NL" sz="2000" err="1">
                <a:latin typeface="Calibri Light"/>
                <a:ea typeface="+mn-lt"/>
                <a:cs typeface="+mn-lt"/>
              </a:rPr>
              <a:t>DigiD</a:t>
            </a:r>
            <a:r>
              <a:rPr lang="nl-NL" sz="2000">
                <a:latin typeface="Calibri Light"/>
                <a:ea typeface="+mn-lt"/>
                <a:cs typeface="+mn-lt"/>
              </a:rPr>
              <a:t> </a:t>
            </a:r>
            <a:r>
              <a:rPr lang="nl-NL" sz="2000" err="1">
                <a:latin typeface="Calibri Light"/>
                <a:ea typeface="+mn-lt"/>
                <a:cs typeface="+mn-lt"/>
              </a:rPr>
              <a:t>testplugin</a:t>
            </a:r>
            <a:endParaRPr lang="nl-NL" sz="200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latin typeface="Calibri Light"/>
                <a:ea typeface="+mn-lt"/>
                <a:cs typeface="+mn-lt"/>
              </a:rPr>
              <a:t>UI Design implementeren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b="1">
                <a:ea typeface="+mn-lt"/>
                <a:cs typeface="+mn-lt"/>
              </a:rPr>
              <a:t>Communicatie</a:t>
            </a:r>
            <a:endParaRPr lang="nl-NL" sz="2000" b="1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>
                <a:latin typeface="Calibri Light"/>
                <a:ea typeface="+mn-lt"/>
                <a:cs typeface="Calibri Light"/>
              </a:rPr>
              <a:t>Plan van 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aanpak</a:t>
            </a:r>
            <a:r>
              <a:rPr lang="en-GB" sz="2000">
                <a:latin typeface="Calibri Light"/>
                <a:ea typeface="+mn-lt"/>
                <a:cs typeface="Calibri Light"/>
              </a:rPr>
              <a:t> 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fase</a:t>
            </a:r>
            <a:r>
              <a:rPr lang="en-GB" sz="2000">
                <a:latin typeface="Calibri Light"/>
                <a:ea typeface="+mn-lt"/>
                <a:cs typeface="Calibri Light"/>
              </a:rPr>
              <a:t> 2</a:t>
            </a:r>
            <a:endParaRPr lang="nl-NL" sz="2000">
              <a:cs typeface="Calibri" panose="020F0502020204030204"/>
            </a:endParaRPr>
          </a:p>
          <a:p>
            <a:pPr marL="0" indent="0">
              <a:buNone/>
            </a:pPr>
            <a:endParaRPr lang="nl-NL" b="1">
              <a:latin typeface="Calibri"/>
              <a:ea typeface="+mn-lt"/>
              <a:cs typeface="Calibri"/>
            </a:endParaRPr>
          </a:p>
          <a:p>
            <a:endParaRPr lang="nl-NL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298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38453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061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514123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Agenda review 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611605" y="1256784"/>
            <a:ext cx="5563013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nl-NL" sz="2400">
                <a:latin typeface="+mj-lt"/>
                <a:cs typeface="Calibri Light"/>
              </a:rPr>
              <a:t>Doelstellingen afgelopen sprint </a:t>
            </a:r>
            <a:endParaRPr lang="nl-NL" sz="2400"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nl-NL" sz="2400">
                <a:latin typeface="+mj-lt"/>
                <a:cs typeface="Calibri Light"/>
              </a:rPr>
              <a:t>Behoefteonderzoek videobellen 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nl-NL" sz="2400">
                <a:latin typeface="+mj-lt"/>
                <a:cs typeface="Calibri Light"/>
              </a:rPr>
              <a:t>Demo DPIA 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nl-NL" sz="2400">
                <a:latin typeface="+mj-lt"/>
                <a:cs typeface="Calibri Light"/>
              </a:rPr>
              <a:t>Demo prototype </a:t>
            </a:r>
            <a:r>
              <a:rPr lang="nl-NL" sz="2400" err="1">
                <a:latin typeface="+mj-lt"/>
                <a:cs typeface="Calibri Light"/>
              </a:rPr>
              <a:t>Demodam</a:t>
            </a:r>
            <a:r>
              <a:rPr lang="nl-NL" sz="2400">
                <a:latin typeface="+mj-lt"/>
                <a:cs typeface="Calibri Light"/>
              </a:rPr>
              <a:t> en testopzet 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nl-NL" sz="2000">
              <a:latin typeface="Calibri Light" panose="020F0302020204030204"/>
              <a:ea typeface="+mn-lt"/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036842-4E58-453F-AD63-E1A9859362DD}"/>
              </a:ext>
            </a:extLst>
          </p:cNvPr>
          <p:cNvSpPr txBox="1">
            <a:spLocks/>
          </p:cNvSpPr>
          <p:nvPr/>
        </p:nvSpPr>
        <p:spPr>
          <a:xfrm>
            <a:off x="7229409" y="3153501"/>
            <a:ext cx="4792731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/>
              <a:buChar char="Ø"/>
            </a:pPr>
            <a:endParaRPr lang="nl-NL" sz="2400">
              <a:latin typeface="+mj-l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nl-NL" sz="2400">
                <a:latin typeface="+mj-lt"/>
                <a:cs typeface="Calibri Light"/>
              </a:rPr>
              <a:t>Resultaten marktconsultatie </a:t>
            </a:r>
            <a:endParaRPr lang="nl-NL" sz="2400"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nl-NL" sz="2400">
                <a:latin typeface="+mj-lt"/>
                <a:cs typeface="Calibri Light"/>
              </a:rPr>
              <a:t>Businesscase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nl-NL" sz="2400">
                <a:latin typeface="+mj-lt"/>
                <a:cs typeface="Calibri Light"/>
              </a:rPr>
              <a:t>Feedback </a:t>
            </a:r>
            <a:endParaRPr lang="nl-NL"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nl-NL" sz="2400">
                <a:latin typeface="+mj-lt"/>
                <a:cs typeface="Calibri Light"/>
              </a:rPr>
              <a:t>Vooruitblik volgende sprint </a:t>
            </a:r>
            <a:endParaRPr lang="nl-NL" sz="2400">
              <a:ea typeface="+mn-lt"/>
              <a:cs typeface="+mn-lt"/>
            </a:endParaRPr>
          </a:p>
        </p:txBody>
      </p:sp>
      <p:pic>
        <p:nvPicPr>
          <p:cNvPr id="3" name="Graphic 2177" descr="Lock with solid fill">
            <a:extLst>
              <a:ext uri="{FF2B5EF4-FFF2-40B4-BE49-F238E27FC236}">
                <a16:creationId xmlns:a16="http://schemas.microsoft.com/office/drawing/2014/main" id="{7F28BC79-4F30-43B1-BB2A-50ED633B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745" y="1673645"/>
            <a:ext cx="914400" cy="914400"/>
          </a:xfrm>
          <a:prstGeom prst="rect">
            <a:avLst/>
          </a:prstGeom>
        </p:spPr>
      </p:pic>
      <p:pic>
        <p:nvPicPr>
          <p:cNvPr id="4" name="Graphic 2178" descr="Bullseye with solid fill">
            <a:extLst>
              <a:ext uri="{FF2B5EF4-FFF2-40B4-BE49-F238E27FC236}">
                <a16:creationId xmlns:a16="http://schemas.microsoft.com/office/drawing/2014/main" id="{02ECA32E-329A-4048-9368-F856E8532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7272" y="2584732"/>
            <a:ext cx="914400" cy="914400"/>
          </a:xfrm>
          <a:prstGeom prst="rect">
            <a:avLst/>
          </a:prstGeom>
        </p:spPr>
      </p:pic>
      <p:pic>
        <p:nvPicPr>
          <p:cNvPr id="6" name="Graphic 2179" descr="Cheers with solid fill">
            <a:extLst>
              <a:ext uri="{FF2B5EF4-FFF2-40B4-BE49-F238E27FC236}">
                <a16:creationId xmlns:a16="http://schemas.microsoft.com/office/drawing/2014/main" id="{E035BFF5-55FC-42B6-B5A9-F6D629890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66824" y="4389868"/>
            <a:ext cx="914400" cy="914400"/>
          </a:xfrm>
          <a:prstGeom prst="rect">
            <a:avLst/>
          </a:prstGeom>
        </p:spPr>
      </p:pic>
      <p:pic>
        <p:nvPicPr>
          <p:cNvPr id="16" name="Graphic 2181" descr="Heart with solid fill">
            <a:extLst>
              <a:ext uri="{FF2B5EF4-FFF2-40B4-BE49-F238E27FC236}">
                <a16:creationId xmlns:a16="http://schemas.microsoft.com/office/drawing/2014/main" id="{897D68EC-AFB0-4A92-86C0-9253F365A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9117" y="50704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5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659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30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123718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17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183930" y="604837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Meer weten?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51AD5-D602-420E-8B58-6FFAF30CE548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5840546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>
                <a:latin typeface="+mj-lt"/>
                <a:cs typeface="Calibri"/>
              </a:rPr>
              <a:t>www.idcontact.nl </a:t>
            </a:r>
          </a:p>
          <a:p>
            <a:pPr>
              <a:lnSpc>
                <a:spcPct val="160000"/>
              </a:lnSpc>
            </a:pPr>
            <a:r>
              <a:rPr lang="nl-NL" dirty="0" err="1">
                <a:highlight>
                  <a:srgbClr val="000000"/>
                </a:highlight>
                <a:latin typeface="+mj-lt"/>
                <a:cs typeface="Calibri"/>
              </a:rPr>
              <a:t>xxxxxxxxxxxx</a:t>
            </a:r>
            <a:r>
              <a:rPr lang="nl-NL" dirty="0">
                <a:latin typeface="+mj-lt"/>
                <a:cs typeface="Calibri"/>
              </a:rPr>
              <a:t>(</a:t>
            </a:r>
            <a:r>
              <a:rPr lang="nl-NL" dirty="0" err="1">
                <a:latin typeface="+mj-lt"/>
                <a:cs typeface="Calibri"/>
              </a:rPr>
              <a:t>productowner</a:t>
            </a:r>
            <a:r>
              <a:rPr lang="nl-NL" dirty="0">
                <a:latin typeface="+mj-lt"/>
                <a:cs typeface="Calibri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latin typeface="+mj-lt"/>
                <a:cs typeface="Calibri"/>
              </a:rPr>
              <a:t>  </a:t>
            </a:r>
            <a:r>
              <a:rPr lang="nl-NL" i="1" dirty="0">
                <a:highlight>
                  <a:srgbClr val="000000"/>
                </a:highlight>
                <a:latin typeface="+mj-lt"/>
                <a:cs typeface="Calibri"/>
              </a:rPr>
              <a:t>xxxxxxxxxxxxx</a:t>
            </a:r>
            <a:r>
              <a:rPr lang="nl-NL" i="1" dirty="0">
                <a:latin typeface="+mj-lt"/>
                <a:cs typeface="Calibri"/>
              </a:rPr>
              <a:t>@arnhem.nl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8B0054DE-55A6-49C5-93EF-9D391D932B87}"/>
                  </a:ext>
                </a:extLst>
              </p14:cNvPr>
              <p14:cNvContentPartPr/>
              <p14:nvPr/>
            </p14:nvContentPartPr>
            <p14:xfrm>
              <a:off x="13297076" y="5407201"/>
              <a:ext cx="9525" cy="9525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8B0054DE-55A6-49C5-93EF-9D391D932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0826" y="493095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82A93EBE-F1D0-4A1E-85E1-E2B3AE3D19D5}"/>
                  </a:ext>
                </a:extLst>
              </p14:cNvPr>
              <p14:cNvContentPartPr/>
              <p14:nvPr/>
            </p14:nvContentPartPr>
            <p14:xfrm>
              <a:off x="6470605" y="1205617"/>
              <a:ext cx="9525" cy="9525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82A93EBE-F1D0-4A1E-85E1-E2B3AE3D19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4355" y="729367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3">
            <a:extLst>
              <a:ext uri="{FF2B5EF4-FFF2-40B4-BE49-F238E27FC236}">
                <a16:creationId xmlns:a16="http://schemas.microsoft.com/office/drawing/2014/main" id="{42293642-9A15-41D4-8344-D91166035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426" y="846765"/>
            <a:ext cx="5212644" cy="52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36287" y="468766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Doelstellingen afgelopen sprint (sprint 4)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FEFCE0-B637-4BFB-B492-BEF83DCDCA71}"/>
              </a:ext>
            </a:extLst>
          </p:cNvPr>
          <p:cNvSpPr txBox="1">
            <a:spLocks/>
          </p:cNvSpPr>
          <p:nvPr/>
        </p:nvSpPr>
        <p:spPr>
          <a:xfrm>
            <a:off x="255453" y="1233309"/>
            <a:ext cx="11060454" cy="47353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 b="1">
                <a:latin typeface="Calibri"/>
                <a:ea typeface="+mn-lt"/>
                <a:cs typeface="Calibri"/>
              </a:rPr>
              <a:t>Algemeen</a:t>
            </a:r>
            <a:endParaRPr lang="nl-NL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nl-NL" sz="2000">
                <a:latin typeface="Calibri Light"/>
                <a:ea typeface="+mn-lt"/>
                <a:cs typeface="Calibri Light"/>
              </a:rPr>
              <a:t>Concretiseren testopzet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nl-NL" sz="2000">
                <a:latin typeface="Calibri Light"/>
                <a:ea typeface="+mn-lt"/>
                <a:cs typeface="Calibri Light"/>
              </a:rPr>
              <a:t>Verwerken resultaten marktconsultatie</a:t>
            </a:r>
            <a:endParaRPr lang="nl-NL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nl-NL" sz="2000">
                <a:latin typeface="Calibri Light"/>
                <a:ea typeface="+mn-lt"/>
                <a:cs typeface="Calibri Light"/>
              </a:rPr>
              <a:t>Businesscase </a:t>
            </a:r>
            <a:endParaRPr lang="nl-NL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200" b="1">
              <a:latin typeface="Calibri"/>
              <a:ea typeface="+mn-l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 b="1">
                <a:latin typeface="Calibri"/>
                <a:ea typeface="+mn-lt"/>
                <a:cs typeface="Calibri"/>
              </a:rPr>
              <a:t>Onderzoek/UX</a:t>
            </a:r>
            <a:endParaRPr lang="nl-NL" sz="2000">
              <a:latin typeface="Calibri"/>
              <a:ea typeface="+mn-lt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nl-NL" sz="2000">
                <a:latin typeface="Calibri Light"/>
                <a:cs typeface="Calibri Light"/>
              </a:rPr>
              <a:t>Onderzoeksresultaten verwerken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nl-NL" sz="2000">
                <a:latin typeface="Calibri Light"/>
                <a:ea typeface="+mn-lt"/>
                <a:cs typeface="Calibri Light"/>
              </a:rPr>
              <a:t>Visual design 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200" b="1">
              <a:latin typeface="Calibri"/>
              <a:ea typeface="+mn-l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 b="1">
                <a:latin typeface="Calibri"/>
                <a:ea typeface="+mn-lt"/>
                <a:cs typeface="Calibri"/>
              </a:rPr>
              <a:t>Techniek</a:t>
            </a:r>
            <a:endParaRPr lang="nl-NL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nl-NL" sz="2000" err="1">
                <a:latin typeface="Calibri Light"/>
                <a:ea typeface="+mn-lt"/>
                <a:cs typeface="Calibri Light"/>
              </a:rPr>
              <a:t>Demodam</a:t>
            </a:r>
            <a:r>
              <a:rPr lang="nl-NL" sz="2000">
                <a:latin typeface="Calibri Light"/>
                <a:ea typeface="+mn-lt"/>
                <a:cs typeface="Calibri Light"/>
              </a:rPr>
              <a:t> bouwen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nl-NL" sz="2000" err="1">
                <a:latin typeface="Calibri Light"/>
                <a:ea typeface="+mn-lt"/>
                <a:cs typeface="Calibri Light"/>
              </a:rPr>
              <a:t>DigID</a:t>
            </a:r>
            <a:r>
              <a:rPr lang="nl-NL" sz="2000">
                <a:latin typeface="Calibri Light"/>
                <a:ea typeface="+mn-lt"/>
                <a:cs typeface="Calibri Light"/>
              </a:rPr>
              <a:t> </a:t>
            </a:r>
            <a:r>
              <a:rPr lang="nl-NL" sz="2000" err="1">
                <a:latin typeface="Calibri Light"/>
                <a:ea typeface="+mn-lt"/>
                <a:cs typeface="Calibri Light"/>
              </a:rPr>
              <a:t>testplugin</a:t>
            </a:r>
            <a:endParaRPr lang="nl-NL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nl-NL" sz="2000">
                <a:latin typeface="Calibri Light"/>
                <a:cs typeface="Calibri Light"/>
              </a:rPr>
              <a:t>24Sessions </a:t>
            </a:r>
            <a:r>
              <a:rPr lang="nl-NL" sz="2000" err="1">
                <a:latin typeface="Calibri Light"/>
                <a:cs typeface="Calibri Light"/>
              </a:rPr>
              <a:t>plugin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200" b="1">
              <a:latin typeface="Calibri"/>
              <a:ea typeface="+mn-l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 b="1">
                <a:latin typeface="Calibri"/>
                <a:ea typeface="+mn-lt"/>
                <a:cs typeface="Calibri"/>
              </a:rPr>
              <a:t>Communicatie</a:t>
            </a:r>
            <a:endParaRPr lang="nl-NL" sz="2000">
              <a:latin typeface="Calibri"/>
              <a:ea typeface="+mn-lt"/>
              <a:cs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GB" sz="2000">
                <a:latin typeface="Calibri Light"/>
                <a:ea typeface="+mn-lt"/>
                <a:cs typeface="Calibri Light"/>
              </a:rPr>
              <a:t>Sprint 4</a:t>
            </a:r>
            <a:endParaRPr lang="nl-NL" sz="200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GB" sz="2000" err="1">
                <a:latin typeface="Calibri Light"/>
                <a:ea typeface="+mn-lt"/>
                <a:cs typeface="Calibri Light"/>
              </a:rPr>
              <a:t>Basisversie</a:t>
            </a:r>
            <a:r>
              <a:rPr lang="en-GB" sz="2000">
                <a:latin typeface="Calibri Light"/>
                <a:ea typeface="+mn-lt"/>
                <a:cs typeface="Calibri Light"/>
              </a:rPr>
              <a:t> 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nieuwe</a:t>
            </a:r>
            <a:r>
              <a:rPr lang="en-GB" sz="2000">
                <a:latin typeface="Calibri Light"/>
                <a:ea typeface="+mn-lt"/>
                <a:cs typeface="Calibri Light"/>
              </a:rPr>
              <a:t> website online: op 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langere</a:t>
            </a:r>
            <a:r>
              <a:rPr lang="en-GB" sz="2000">
                <a:latin typeface="Calibri Light"/>
                <a:ea typeface="+mn-lt"/>
                <a:cs typeface="Calibri Light"/>
              </a:rPr>
              <a:t> 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termijn</a:t>
            </a:r>
            <a:r>
              <a:rPr lang="en-GB" sz="2000">
                <a:latin typeface="Calibri Light"/>
                <a:ea typeface="+mn-lt"/>
                <a:cs typeface="Calibri Light"/>
              </a:rPr>
              <a:t> 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gezet</a:t>
            </a:r>
            <a:r>
              <a:rPr lang="en-GB" sz="2000">
                <a:latin typeface="Calibri Light"/>
                <a:ea typeface="+mn-lt"/>
                <a:cs typeface="Calibri Light"/>
              </a:rPr>
              <a:t> (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Fase</a:t>
            </a:r>
            <a:r>
              <a:rPr lang="en-GB" sz="2000">
                <a:latin typeface="Calibri Light"/>
                <a:ea typeface="+mn-lt"/>
                <a:cs typeface="Calibri Light"/>
              </a:rPr>
              <a:t> 2)</a:t>
            </a:r>
            <a:endParaRPr lang="nl-NL" sz="2000">
              <a:ea typeface="+mn-lt"/>
              <a:cs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GB" sz="2000">
                <a:latin typeface="Calibri Light"/>
                <a:ea typeface="+mn-lt"/>
                <a:cs typeface="Calibri Light"/>
              </a:rPr>
              <a:t>Plan van 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aanpak</a:t>
            </a:r>
            <a:r>
              <a:rPr lang="en-GB" sz="2000">
                <a:latin typeface="Calibri Light"/>
                <a:ea typeface="+mn-lt"/>
                <a:cs typeface="Calibri Light"/>
              </a:rPr>
              <a:t> Communicatie 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Fase</a:t>
            </a:r>
            <a:r>
              <a:rPr lang="en-GB" sz="2000">
                <a:latin typeface="Calibri Light"/>
                <a:ea typeface="+mn-lt"/>
                <a:cs typeface="Calibri Light"/>
              </a:rPr>
              <a:t> 2 (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productintroductie</a:t>
            </a:r>
            <a:r>
              <a:rPr lang="en-GB" sz="2000">
                <a:latin typeface="Calibri Light"/>
                <a:ea typeface="+mn-lt"/>
                <a:cs typeface="Calibri Light"/>
              </a:rPr>
              <a:t> &amp; </a:t>
            </a:r>
            <a:r>
              <a:rPr lang="en-GB" sz="2000" err="1">
                <a:latin typeface="Calibri Light"/>
                <a:ea typeface="+mn-lt"/>
                <a:cs typeface="Calibri Light"/>
              </a:rPr>
              <a:t>participatie</a:t>
            </a:r>
            <a:r>
              <a:rPr lang="en-GB" sz="1600">
                <a:latin typeface="Calibri Light"/>
                <a:ea typeface="+mn-lt"/>
                <a:cs typeface="Calibri Light"/>
              </a:rPr>
              <a:t>)</a:t>
            </a:r>
            <a:r>
              <a:rPr lang="nl-NL" sz="1600">
                <a:latin typeface="Calibri Light"/>
                <a:ea typeface="+mn-lt"/>
                <a:cs typeface="Calibri Light"/>
              </a:rPr>
              <a:t> 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endParaRPr lang="nl-NL" sz="1600">
              <a:latin typeface="Calibri Light"/>
              <a:cs typeface="Calibri Light"/>
            </a:endParaRPr>
          </a:p>
          <a:p>
            <a:endParaRPr lang="nl-NL" sz="1600">
              <a:latin typeface="Calibri Light"/>
              <a:cs typeface="Calibri Light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DB14098-33D9-437B-B0B7-9889C136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79" y="1566699"/>
            <a:ext cx="276225" cy="2857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DF887F4-341B-42B8-B9D6-136314D4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21" y="1843137"/>
            <a:ext cx="723900" cy="314325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068FCAB1-4BE7-4181-9B50-C4D67D37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364" y="2893543"/>
            <a:ext cx="723900" cy="314325"/>
          </a:xfrm>
          <a:prstGeom prst="rect">
            <a:avLst/>
          </a:prstGeom>
        </p:spPr>
      </p:pic>
      <p:pic>
        <p:nvPicPr>
          <p:cNvPr id="20" name="Afbeelding 21">
            <a:extLst>
              <a:ext uri="{FF2B5EF4-FFF2-40B4-BE49-F238E27FC236}">
                <a16:creationId xmlns:a16="http://schemas.microsoft.com/office/drawing/2014/main" id="{A1702704-7B84-4570-B258-01FB97701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60" y="4293363"/>
            <a:ext cx="723900" cy="314325"/>
          </a:xfrm>
          <a:prstGeom prst="rect">
            <a:avLst/>
          </a:prstGeom>
        </p:spPr>
      </p:pic>
      <p:pic>
        <p:nvPicPr>
          <p:cNvPr id="23" name="Afbeelding 21">
            <a:extLst>
              <a:ext uri="{FF2B5EF4-FFF2-40B4-BE49-F238E27FC236}">
                <a16:creationId xmlns:a16="http://schemas.microsoft.com/office/drawing/2014/main" id="{79A7D0AB-3F40-4B8F-BBCA-FD855CD2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710" y="3937238"/>
            <a:ext cx="723900" cy="314325"/>
          </a:xfrm>
          <a:prstGeom prst="rect">
            <a:avLst/>
          </a:prstGeom>
        </p:spPr>
      </p:pic>
      <p:pic>
        <p:nvPicPr>
          <p:cNvPr id="24" name="Afbeelding 14">
            <a:extLst>
              <a:ext uri="{FF2B5EF4-FFF2-40B4-BE49-F238E27FC236}">
                <a16:creationId xmlns:a16="http://schemas.microsoft.com/office/drawing/2014/main" id="{5CCEBD7E-EAE2-4D7B-89F6-94A151F2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24" y="3348891"/>
            <a:ext cx="276225" cy="28575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FC0EC21C-900F-45ED-870A-A92914B5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08" y="5345745"/>
            <a:ext cx="276225" cy="285750"/>
          </a:xfrm>
          <a:prstGeom prst="rect">
            <a:avLst/>
          </a:prstGeom>
        </p:spPr>
      </p:pic>
      <p:pic>
        <p:nvPicPr>
          <p:cNvPr id="3" name="Afbeelding 5">
            <a:extLst>
              <a:ext uri="{FF2B5EF4-FFF2-40B4-BE49-F238E27FC236}">
                <a16:creationId xmlns:a16="http://schemas.microsoft.com/office/drawing/2014/main" id="{5B5DBF8E-EB66-4028-8D89-E7D89DB1B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51" y="5488083"/>
            <a:ext cx="781050" cy="56197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BD557CA2-C320-4B9A-B68E-11A5E96FC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766" y="5965727"/>
            <a:ext cx="723900" cy="31432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B4BE5224-C283-4018-A629-4D8AECFE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271" y="2159598"/>
            <a:ext cx="723900" cy="314325"/>
          </a:xfrm>
          <a:prstGeom prst="rect">
            <a:avLst/>
          </a:prstGeom>
        </p:spPr>
      </p:pic>
      <p:pic>
        <p:nvPicPr>
          <p:cNvPr id="18" name="Afbeelding 21">
            <a:extLst>
              <a:ext uri="{FF2B5EF4-FFF2-40B4-BE49-F238E27FC236}">
                <a16:creationId xmlns:a16="http://schemas.microsoft.com/office/drawing/2014/main" id="{B5B0B65F-0BDB-496B-A46F-6650F418C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73" y="4608659"/>
            <a:ext cx="723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43414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4671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604837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Behoefteonderzoek videobellen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D681E4-4157-4061-AA39-7588F3722B41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72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D681E4-4157-4061-AA39-7588F3722B41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1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D681E4-4157-4061-AA39-7588F3722B41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45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69273"/>
              </p:ext>
            </p:extLst>
          </p:nvPr>
        </p:nvGraphicFramePr>
        <p:xfrm>
          <a:off x="0" y="6373090"/>
          <a:ext cx="12192000" cy="54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5484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604837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cs typeface="Calibri Light"/>
              </a:rPr>
              <a:t>Over persoonlijke, ingrijpende en langdurige vraagstukken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CA248A-0075-48AE-82CD-CB77FEA28F1E}"/>
              </a:ext>
            </a:extLst>
          </p:cNvPr>
          <p:cNvSpPr txBox="1">
            <a:spLocks/>
          </p:cNvSpPr>
          <p:nvPr/>
        </p:nvSpPr>
        <p:spPr>
          <a:xfrm>
            <a:off x="2483197" y="3428976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39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124348-62B0-4829-A311-A94350C26EE5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2307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833C49-2BE1-4753-B4B2-9AE6BAF51370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07b1d271-315f-4bc8-968d-77c487b5b20e"/>
    <ds:schemaRef ds:uri="http://schemas.openxmlformats.org/package/2006/metadata/core-properties"/>
    <ds:schemaRef ds:uri="33384e44-e815-416e-ba25-72fede1917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7A4CFC-3F40-4127-93C2-46C0148A8F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EE1ED-77E5-41E0-8255-6379271561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1318</Words>
  <Application>Microsoft Office PowerPoint</Application>
  <PresentationFormat>Breedbeeld</PresentationFormat>
  <Paragraphs>249</Paragraphs>
  <Slides>31</Slides>
  <Notes>21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DPIA van PoC</vt:lpstr>
      <vt:lpstr>Conclusie van DPIA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Goebel</dc:creator>
  <cp:lastModifiedBy>Marjo Potters</cp:lastModifiedBy>
  <cp:revision>85</cp:revision>
  <dcterms:created xsi:type="dcterms:W3CDTF">2021-03-01T11:29:10Z</dcterms:created>
  <dcterms:modified xsi:type="dcterms:W3CDTF">2021-09-15T17:49:53Z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