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4" r:id="rId11"/>
    <p:sldId id="265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51AB-AE97-450B-B07A-CDB27D0C5F3D}" v="116" dt="2021-03-03T15:57:41.921"/>
    <p1510:client id="{796D4B16-BDE0-4BA1-AB71-78CAE4389857}" v="833" dt="2021-03-03T07:35:06.977"/>
    <p1510:client id="{D13B5728-1AB5-44FB-AB38-571BA0A48465}" v="65" dt="2021-03-02T16:10:13.343"/>
    <p1510:client id="{EFC5B88B-3881-154D-84FE-10825454561F}" v="266" dt="2021-03-02T13:16:05.625"/>
    <p1510:client id="{FA27AF83-C50E-095F-8CF4-036A81F6654F}" v="21" dt="2021-03-04T08:38:17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ma, LC (Lisa)" userId="S::lc.bosma@dordrecht.nl::4cd20a3b-54e6-49da-a51d-2a2c01789191" providerId="AD" clId="Web-{37A951AB-AE97-450B-B07A-CDB27D0C5F3D}"/>
    <pc:docChg chg="modSld">
      <pc:chgData name="Bosma, LC (Lisa)" userId="S::lc.bosma@dordrecht.nl::4cd20a3b-54e6-49da-a51d-2a2c01789191" providerId="AD" clId="Web-{37A951AB-AE97-450B-B07A-CDB27D0C5F3D}" dt="2021-03-03T15:57:41.921" v="65" actId="20577"/>
      <pc:docMkLst>
        <pc:docMk/>
      </pc:docMkLst>
      <pc:sldChg chg="modSp">
        <pc:chgData name="Bosma, LC (Lisa)" userId="S::lc.bosma@dordrecht.nl::4cd20a3b-54e6-49da-a51d-2a2c01789191" providerId="AD" clId="Web-{37A951AB-AE97-450B-B07A-CDB27D0C5F3D}" dt="2021-03-03T15:42:32.010" v="9" actId="20577"/>
        <pc:sldMkLst>
          <pc:docMk/>
          <pc:sldMk cId="1920095709" sldId="257"/>
        </pc:sldMkLst>
        <pc:graphicFrameChg chg="modGraphic">
          <ac:chgData name="Bosma, LC (Lisa)" userId="S::lc.bosma@dordrecht.nl::4cd20a3b-54e6-49da-a51d-2a2c01789191" providerId="AD" clId="Web-{37A951AB-AE97-450B-B07A-CDB27D0C5F3D}" dt="2021-03-03T15:42:32.010" v="9" actId="20577"/>
          <ac:graphicFrameMkLst>
            <pc:docMk/>
            <pc:sldMk cId="1920095709" sldId="257"/>
            <ac:graphicFrameMk id="7" creationId="{46E8E013-527F-9149-B368-DAFAE5E0827B}"/>
          </ac:graphicFrameMkLst>
        </pc:graphicFrameChg>
      </pc:sldChg>
      <pc:sldChg chg="modSp">
        <pc:chgData name="Bosma, LC (Lisa)" userId="S::lc.bosma@dordrecht.nl::4cd20a3b-54e6-49da-a51d-2a2c01789191" providerId="AD" clId="Web-{37A951AB-AE97-450B-B07A-CDB27D0C5F3D}" dt="2021-03-03T15:42:59.510" v="18" actId="1076"/>
        <pc:sldMkLst>
          <pc:docMk/>
          <pc:sldMk cId="3139295484" sldId="258"/>
        </pc:sldMkLst>
        <pc:spChg chg="mod">
          <ac:chgData name="Bosma, LC (Lisa)" userId="S::lc.bosma@dordrecht.nl::4cd20a3b-54e6-49da-a51d-2a2c01789191" providerId="AD" clId="Web-{37A951AB-AE97-450B-B07A-CDB27D0C5F3D}" dt="2021-03-03T15:42:59.510" v="18" actId="1076"/>
          <ac:spMkLst>
            <pc:docMk/>
            <pc:sldMk cId="3139295484" sldId="258"/>
            <ac:spMk id="3" creationId="{1F6B7F83-B576-6848-BDB0-AFACD84041D8}"/>
          </ac:spMkLst>
        </pc:spChg>
      </pc:sldChg>
      <pc:sldChg chg="modSp">
        <pc:chgData name="Bosma, LC (Lisa)" userId="S::lc.bosma@dordrecht.nl::4cd20a3b-54e6-49da-a51d-2a2c01789191" providerId="AD" clId="Web-{37A951AB-AE97-450B-B07A-CDB27D0C5F3D}" dt="2021-03-03T15:43:29.464" v="23" actId="20577"/>
        <pc:sldMkLst>
          <pc:docMk/>
          <pc:sldMk cId="557382250" sldId="259"/>
        </pc:sldMkLst>
        <pc:spChg chg="mod">
          <ac:chgData name="Bosma, LC (Lisa)" userId="S::lc.bosma@dordrecht.nl::4cd20a3b-54e6-49da-a51d-2a2c01789191" providerId="AD" clId="Web-{37A951AB-AE97-450B-B07A-CDB27D0C5F3D}" dt="2021-03-03T15:43:29.464" v="23" actId="20577"/>
          <ac:spMkLst>
            <pc:docMk/>
            <pc:sldMk cId="557382250" sldId="259"/>
            <ac:spMk id="3" creationId="{B9D2E0E1-4C2F-514C-901C-9F8C206DA021}"/>
          </ac:spMkLst>
        </pc:spChg>
      </pc:sldChg>
      <pc:sldChg chg="modSp">
        <pc:chgData name="Bosma, LC (Lisa)" userId="S::lc.bosma@dordrecht.nl::4cd20a3b-54e6-49da-a51d-2a2c01789191" providerId="AD" clId="Web-{37A951AB-AE97-450B-B07A-CDB27D0C5F3D}" dt="2021-03-03T15:57:41.921" v="65" actId="20577"/>
        <pc:sldMkLst>
          <pc:docMk/>
          <pc:sldMk cId="2166659895" sldId="263"/>
        </pc:sldMkLst>
        <pc:spChg chg="mod">
          <ac:chgData name="Bosma, LC (Lisa)" userId="S::lc.bosma@dordrecht.nl::4cd20a3b-54e6-49da-a51d-2a2c01789191" providerId="AD" clId="Web-{37A951AB-AE97-450B-B07A-CDB27D0C5F3D}" dt="2021-03-03T15:57:41.921" v="65" actId="20577"/>
          <ac:spMkLst>
            <pc:docMk/>
            <pc:sldMk cId="2166659895" sldId="263"/>
            <ac:spMk id="2" creationId="{B43AB339-5D60-4BDF-A60C-92144FF88AB8}"/>
          </ac:spMkLst>
        </pc:spChg>
        <pc:spChg chg="mod">
          <ac:chgData name="Bosma, LC (Lisa)" userId="S::lc.bosma@dordrecht.nl::4cd20a3b-54e6-49da-a51d-2a2c01789191" providerId="AD" clId="Web-{37A951AB-AE97-450B-B07A-CDB27D0C5F3D}" dt="2021-03-03T15:57:39.499" v="64" actId="20577"/>
          <ac:spMkLst>
            <pc:docMk/>
            <pc:sldMk cId="2166659895" sldId="263"/>
            <ac:spMk id="3" creationId="{D6EDD50D-F8CC-401D-8441-9C103865E8EB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796D4B16-BDE0-4BA1-AB71-78CAE4389857}"/>
    <pc:docChg chg="addSld delSld modSld sldOrd">
      <pc:chgData name="Henk Dieter Oordt" userId="S::henkdieter_tweedegolf.com#ext#@old.onmicrosoft.com::d4561e04-3d32-41d8-a2a8-87baf4e07996" providerId="AD" clId="Web-{796D4B16-BDE0-4BA1-AB71-78CAE4389857}" dt="2021-03-03T07:35:06.977" v="432" actId="20577"/>
      <pc:docMkLst>
        <pc:docMk/>
      </pc:docMkLst>
      <pc:sldChg chg="addSp delSp modSp">
        <pc:chgData name="Henk Dieter Oordt" userId="S::henkdieter_tweedegolf.com#ext#@old.onmicrosoft.com::d4561e04-3d32-41d8-a2a8-87baf4e07996" providerId="AD" clId="Web-{796D4B16-BDE0-4BA1-AB71-78CAE4389857}" dt="2021-03-03T07:22:33.697" v="148" actId="1076"/>
        <pc:sldMkLst>
          <pc:docMk/>
          <pc:sldMk cId="2296376957" sldId="256"/>
        </pc:sldMkLst>
        <pc:spChg chg="add del mod">
          <ac:chgData name="Henk Dieter Oordt" userId="S::henkdieter_tweedegolf.com#ext#@old.onmicrosoft.com::d4561e04-3d32-41d8-a2a8-87baf4e07996" providerId="AD" clId="Web-{796D4B16-BDE0-4BA1-AB71-78CAE4389857}" dt="2021-03-03T07:21:34.696" v="140"/>
          <ac:spMkLst>
            <pc:docMk/>
            <pc:sldMk cId="2296376957" sldId="256"/>
            <ac:spMk id="5" creationId="{FB8A0174-869B-4166-85D0-7BDA667965BB}"/>
          </ac:spMkLst>
        </pc:spChg>
        <pc:spChg chg="add del mod">
          <ac:chgData name="Henk Dieter Oordt" userId="S::henkdieter_tweedegolf.com#ext#@old.onmicrosoft.com::d4561e04-3d32-41d8-a2a8-87baf4e07996" providerId="AD" clId="Web-{796D4B16-BDE0-4BA1-AB71-78CAE4389857}" dt="2021-03-03T07:21:33.649" v="138"/>
          <ac:spMkLst>
            <pc:docMk/>
            <pc:sldMk cId="2296376957" sldId="256"/>
            <ac:spMk id="6" creationId="{43A950EF-BA41-43C7-BE0A-3C77C936C830}"/>
          </ac:spMkLst>
        </pc:spChg>
        <pc:picChg chg="mod">
          <ac:chgData name="Henk Dieter Oordt" userId="S::henkdieter_tweedegolf.com#ext#@old.onmicrosoft.com::d4561e04-3d32-41d8-a2a8-87baf4e07996" providerId="AD" clId="Web-{796D4B16-BDE0-4BA1-AB71-78CAE4389857}" dt="2021-03-03T07:22:33.697" v="148" actId="1076"/>
          <ac:picMkLst>
            <pc:docMk/>
            <pc:sldMk cId="2296376957" sldId="256"/>
            <ac:picMk id="4" creationId="{7624E366-26A1-8B47-BB34-F6BEF1A0552C}"/>
          </ac:picMkLst>
        </pc:picChg>
        <pc:picChg chg="add mod">
          <ac:chgData name="Henk Dieter Oordt" userId="S::henkdieter_tweedegolf.com#ext#@old.onmicrosoft.com::d4561e04-3d32-41d8-a2a8-87baf4e07996" providerId="AD" clId="Web-{796D4B16-BDE0-4BA1-AB71-78CAE4389857}" dt="2021-03-03T07:22:30.072" v="147" actId="1076"/>
          <ac:picMkLst>
            <pc:docMk/>
            <pc:sldMk cId="2296376957" sldId="256"/>
            <ac:picMk id="7" creationId="{EC640A6C-5CB9-4693-9491-3CBC279C24E8}"/>
          </ac:picMkLst>
        </pc:picChg>
      </pc:sldChg>
      <pc:sldChg chg="addSp delSp modSp">
        <pc:chgData name="Henk Dieter Oordt" userId="S::henkdieter_tweedegolf.com#ext#@old.onmicrosoft.com::d4561e04-3d32-41d8-a2a8-87baf4e07996" providerId="AD" clId="Web-{796D4B16-BDE0-4BA1-AB71-78CAE4389857}" dt="2021-03-03T07:35:06.977" v="432" actId="20577"/>
        <pc:sldMkLst>
          <pc:docMk/>
          <pc:sldMk cId="2333732253" sldId="260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35:06.977" v="432" actId="20577"/>
          <ac:spMkLst>
            <pc:docMk/>
            <pc:sldMk cId="2333732253" sldId="260"/>
            <ac:spMk id="3" creationId="{36F963F9-71C1-7C4A-8412-CA6CEEF1A9EA}"/>
          </ac:spMkLst>
        </pc:spChg>
        <pc:picChg chg="add del mod">
          <ac:chgData name="Henk Dieter Oordt" userId="S::henkdieter_tweedegolf.com#ext#@old.onmicrosoft.com::d4561e04-3d32-41d8-a2a8-87baf4e07996" providerId="AD" clId="Web-{796D4B16-BDE0-4BA1-AB71-78CAE4389857}" dt="2021-03-03T07:34:02.882" v="405"/>
          <ac:picMkLst>
            <pc:docMk/>
            <pc:sldMk cId="2333732253" sldId="260"/>
            <ac:picMk id="4" creationId="{9E91C065-8FFC-40EA-9613-5A40622DDE7A}"/>
          </ac:picMkLst>
        </pc:picChg>
        <pc:picChg chg="add mod">
          <ac:chgData name="Henk Dieter Oordt" userId="S::henkdieter_tweedegolf.com#ext#@old.onmicrosoft.com::d4561e04-3d32-41d8-a2a8-87baf4e07996" providerId="AD" clId="Web-{796D4B16-BDE0-4BA1-AB71-78CAE4389857}" dt="2021-03-03T07:34:31.976" v="409" actId="1076"/>
          <ac:picMkLst>
            <pc:docMk/>
            <pc:sldMk cId="2333732253" sldId="260"/>
            <ac:picMk id="5" creationId="{FB145D6D-54AF-444D-87A6-AE8B243B97D3}"/>
          </ac:picMkLst>
        </pc:picChg>
      </pc:sldChg>
      <pc:sldChg chg="addSp delSp modSp del">
        <pc:chgData name="Henk Dieter Oordt" userId="S::henkdieter_tweedegolf.com#ext#@old.onmicrosoft.com::d4561e04-3d32-41d8-a2a8-87baf4e07996" providerId="AD" clId="Web-{796D4B16-BDE0-4BA1-AB71-78CAE4389857}" dt="2021-03-03T07:18:05.582" v="106"/>
        <pc:sldMkLst>
          <pc:docMk/>
          <pc:sldMk cId="3764531449" sldId="261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18:02.676" v="105" actId="20577"/>
          <ac:spMkLst>
            <pc:docMk/>
            <pc:sldMk cId="3764531449" sldId="261"/>
            <ac:spMk id="2" creationId="{2F4726AD-066F-F944-A3D5-756669AB7B32}"/>
          </ac:spMkLst>
        </pc:spChg>
        <pc:spChg chg="add del mod">
          <ac:chgData name="Henk Dieter Oordt" userId="S::henkdieter_tweedegolf.com#ext#@old.onmicrosoft.com::d4561e04-3d32-41d8-a2a8-87baf4e07996" providerId="AD" clId="Web-{796D4B16-BDE0-4BA1-AB71-78CAE4389857}" dt="2021-03-03T07:13:01.405" v="33"/>
          <ac:spMkLst>
            <pc:docMk/>
            <pc:sldMk cId="3764531449" sldId="261"/>
            <ac:spMk id="4" creationId="{93F486D1-8579-46F3-A7E8-5E4198A6F5A7}"/>
          </ac:spMkLst>
        </pc:spChg>
        <pc:picChg chg="add mod ord">
          <ac:chgData name="Henk Dieter Oordt" userId="S::henkdieter_tweedegolf.com#ext#@old.onmicrosoft.com::d4561e04-3d32-41d8-a2a8-87baf4e07996" providerId="AD" clId="Web-{796D4B16-BDE0-4BA1-AB71-78CAE4389857}" dt="2021-03-03T07:15:56.548" v="65" actId="1076"/>
          <ac:picMkLst>
            <pc:docMk/>
            <pc:sldMk cId="3764531449" sldId="261"/>
            <ac:picMk id="5" creationId="{BA530CC5-32FB-435E-B6DD-B5AD7B0C1847}"/>
          </ac:picMkLst>
        </pc:picChg>
        <pc:picChg chg="del">
          <ac:chgData name="Henk Dieter Oordt" userId="S::henkdieter_tweedegolf.com#ext#@old.onmicrosoft.com::d4561e04-3d32-41d8-a2a8-87baf4e07996" providerId="AD" clId="Web-{796D4B16-BDE0-4BA1-AB71-78CAE4389857}" dt="2021-03-03T07:12:30.013" v="32"/>
          <ac:picMkLst>
            <pc:docMk/>
            <pc:sldMk cId="3764531449" sldId="261"/>
            <ac:picMk id="7" creationId="{BEFCFEE9-D3D9-446A-9B3D-9FCA547B19C8}"/>
          </ac:picMkLst>
        </pc:picChg>
      </pc:sldChg>
      <pc:sldChg chg="modSp">
        <pc:chgData name="Henk Dieter Oordt" userId="S::henkdieter_tweedegolf.com#ext#@old.onmicrosoft.com::d4561e04-3d32-41d8-a2a8-87baf4e07996" providerId="AD" clId="Web-{796D4B16-BDE0-4BA1-AB71-78CAE4389857}" dt="2021-03-03T07:30:04.237" v="373" actId="20577"/>
        <pc:sldMkLst>
          <pc:docMk/>
          <pc:sldMk cId="2166659895" sldId="263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30:04.237" v="373" actId="20577"/>
          <ac:spMkLst>
            <pc:docMk/>
            <pc:sldMk cId="2166659895" sldId="263"/>
            <ac:spMk id="3" creationId="{D6EDD50D-F8CC-401D-8441-9C103865E8EB}"/>
          </ac:spMkLst>
        </pc:spChg>
      </pc:sldChg>
      <pc:sldChg chg="addSp modSp add replId">
        <pc:chgData name="Henk Dieter Oordt" userId="S::henkdieter_tweedegolf.com#ext#@old.onmicrosoft.com::d4561e04-3d32-41d8-a2a8-87baf4e07996" providerId="AD" clId="Web-{796D4B16-BDE0-4BA1-AB71-78CAE4389857}" dt="2021-03-03T07:29:03.595" v="341" actId="20577"/>
        <pc:sldMkLst>
          <pc:docMk/>
          <pc:sldMk cId="2583628134" sldId="264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17:30.113" v="87" actId="20577"/>
          <ac:spMkLst>
            <pc:docMk/>
            <pc:sldMk cId="2583628134" sldId="264"/>
            <ac:spMk id="2" creationId="{2F4726AD-066F-F944-A3D5-756669AB7B32}"/>
          </ac:spMkLst>
        </pc:spChg>
        <pc:spChg chg="add mod">
          <ac:chgData name="Henk Dieter Oordt" userId="S::henkdieter_tweedegolf.com#ext#@old.onmicrosoft.com::d4561e04-3d32-41d8-a2a8-87baf4e07996" providerId="AD" clId="Web-{796D4B16-BDE0-4BA1-AB71-78CAE4389857}" dt="2021-03-03T07:29:03.595" v="341" actId="20577"/>
          <ac:spMkLst>
            <pc:docMk/>
            <pc:sldMk cId="2583628134" sldId="264"/>
            <ac:spMk id="3" creationId="{8473D639-C372-4644-8F3F-853BF9B4BE23}"/>
          </ac:spMkLst>
        </pc:spChg>
        <pc:picChg chg="mod">
          <ac:chgData name="Henk Dieter Oordt" userId="S::henkdieter_tweedegolf.com#ext#@old.onmicrosoft.com::d4561e04-3d32-41d8-a2a8-87baf4e07996" providerId="AD" clId="Web-{796D4B16-BDE0-4BA1-AB71-78CAE4389857}" dt="2021-03-03T07:16:34.237" v="72"/>
          <ac:picMkLst>
            <pc:docMk/>
            <pc:sldMk cId="2583628134" sldId="264"/>
            <ac:picMk id="5" creationId="{BA530CC5-32FB-435E-B6DD-B5AD7B0C1847}"/>
          </ac:picMkLst>
        </pc:picChg>
      </pc:sldChg>
      <pc:sldChg chg="modSp add del replId">
        <pc:chgData name="Henk Dieter Oordt" userId="S::henkdieter_tweedegolf.com#ext#@old.onmicrosoft.com::d4561e04-3d32-41d8-a2a8-87baf4e07996" providerId="AD" clId="Web-{796D4B16-BDE0-4BA1-AB71-78CAE4389857}" dt="2021-03-03T07:16:12.799" v="67"/>
        <pc:sldMkLst>
          <pc:docMk/>
          <pc:sldMk cId="2960612891" sldId="264"/>
        </pc:sldMkLst>
        <pc:picChg chg="mod">
          <ac:chgData name="Henk Dieter Oordt" userId="S::henkdieter_tweedegolf.com#ext#@old.onmicrosoft.com::d4561e04-3d32-41d8-a2a8-87baf4e07996" providerId="AD" clId="Web-{796D4B16-BDE0-4BA1-AB71-78CAE4389857}" dt="2021-03-03T07:14:38.797" v="45"/>
          <ac:picMkLst>
            <pc:docMk/>
            <pc:sldMk cId="2960612891" sldId="264"/>
            <ac:picMk id="7" creationId="{BEFCFEE9-D3D9-446A-9B3D-9FCA547B19C8}"/>
          </ac:picMkLst>
        </pc:picChg>
      </pc:sldChg>
      <pc:sldChg chg="addSp modSp add replId">
        <pc:chgData name="Henk Dieter Oordt" userId="S::henkdieter_tweedegolf.com#ext#@old.onmicrosoft.com::d4561e04-3d32-41d8-a2a8-87baf4e07996" providerId="AD" clId="Web-{796D4B16-BDE0-4BA1-AB71-78CAE4389857}" dt="2021-03-03T07:28:49.704" v="327" actId="20577"/>
        <pc:sldMkLst>
          <pc:docMk/>
          <pc:sldMk cId="1039554788" sldId="265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17:39.566" v="94" actId="20577"/>
          <ac:spMkLst>
            <pc:docMk/>
            <pc:sldMk cId="1039554788" sldId="265"/>
            <ac:spMk id="2" creationId="{2F4726AD-066F-F944-A3D5-756669AB7B32}"/>
          </ac:spMkLst>
        </pc:spChg>
        <pc:spChg chg="add mod">
          <ac:chgData name="Henk Dieter Oordt" userId="S::henkdieter_tweedegolf.com#ext#@old.onmicrosoft.com::d4561e04-3d32-41d8-a2a8-87baf4e07996" providerId="AD" clId="Web-{796D4B16-BDE0-4BA1-AB71-78CAE4389857}" dt="2021-03-03T07:28:49.704" v="327" actId="20577"/>
          <ac:spMkLst>
            <pc:docMk/>
            <pc:sldMk cId="1039554788" sldId="265"/>
            <ac:spMk id="3" creationId="{C84B4136-3F24-4001-BC14-26F6A0FC9F2F}"/>
          </ac:spMkLst>
        </pc:spChg>
        <pc:picChg chg="mod">
          <ac:chgData name="Henk Dieter Oordt" userId="S::henkdieter_tweedegolf.com#ext#@old.onmicrosoft.com::d4561e04-3d32-41d8-a2a8-87baf4e07996" providerId="AD" clId="Web-{796D4B16-BDE0-4BA1-AB71-78CAE4389857}" dt="2021-03-03T07:16:54.425" v="73"/>
          <ac:picMkLst>
            <pc:docMk/>
            <pc:sldMk cId="1039554788" sldId="265"/>
            <ac:picMk id="5" creationId="{BA530CC5-32FB-435E-B6DD-B5AD7B0C1847}"/>
          </ac:picMkLst>
        </pc:picChg>
      </pc:sldChg>
      <pc:sldChg chg="addSp delSp modSp add del replId">
        <pc:chgData name="Henk Dieter Oordt" userId="S::henkdieter_tweedegolf.com#ext#@old.onmicrosoft.com::d4561e04-3d32-41d8-a2a8-87baf4e07996" providerId="AD" clId="Web-{796D4B16-BDE0-4BA1-AB71-78CAE4389857}" dt="2021-03-03T07:15:38.501" v="62"/>
        <pc:sldMkLst>
          <pc:docMk/>
          <pc:sldMk cId="2536832412" sldId="265"/>
        </pc:sldMkLst>
        <pc:spChg chg="add del mod">
          <ac:chgData name="Henk Dieter Oordt" userId="S::henkdieter_tweedegolf.com#ext#@old.onmicrosoft.com::d4561e04-3d32-41d8-a2a8-87baf4e07996" providerId="AD" clId="Web-{796D4B16-BDE0-4BA1-AB71-78CAE4389857}" dt="2021-03-03T07:13:38.327" v="38"/>
          <ac:spMkLst>
            <pc:docMk/>
            <pc:sldMk cId="2536832412" sldId="265"/>
            <ac:spMk id="4" creationId="{14A5C5F6-A053-4DD1-B174-4048CEE05480}"/>
          </ac:spMkLst>
        </pc:spChg>
        <pc:picChg chg="add mod ord">
          <ac:chgData name="Henk Dieter Oordt" userId="S::henkdieter_tweedegolf.com#ext#@old.onmicrosoft.com::d4561e04-3d32-41d8-a2a8-87baf4e07996" providerId="AD" clId="Web-{796D4B16-BDE0-4BA1-AB71-78CAE4389857}" dt="2021-03-03T07:14:02.124" v="42" actId="14100"/>
          <ac:picMkLst>
            <pc:docMk/>
            <pc:sldMk cId="2536832412" sldId="265"/>
            <ac:picMk id="5" creationId="{9158B252-B546-42FC-B20A-1579CF24AF1A}"/>
          </ac:picMkLst>
        </pc:picChg>
        <pc:picChg chg="del">
          <ac:chgData name="Henk Dieter Oordt" userId="S::henkdieter_tweedegolf.com#ext#@old.onmicrosoft.com::d4561e04-3d32-41d8-a2a8-87baf4e07996" providerId="AD" clId="Web-{796D4B16-BDE0-4BA1-AB71-78CAE4389857}" dt="2021-03-03T07:13:26.327" v="37"/>
          <ac:picMkLst>
            <pc:docMk/>
            <pc:sldMk cId="2536832412" sldId="265"/>
            <ac:picMk id="7" creationId="{BEFCFEE9-D3D9-446A-9B3D-9FCA547B19C8}"/>
          </ac:picMkLst>
        </pc:picChg>
      </pc:sldChg>
      <pc:sldChg chg="addSp modSp add replId">
        <pc:chgData name="Henk Dieter Oordt" userId="S::henkdieter_tweedegolf.com#ext#@old.onmicrosoft.com::d4561e04-3d32-41d8-a2a8-87baf4e07996" providerId="AD" clId="Web-{796D4B16-BDE0-4BA1-AB71-78CAE4389857}" dt="2021-03-03T07:29:32.752" v="367" actId="20577"/>
        <pc:sldMkLst>
          <pc:docMk/>
          <pc:sldMk cId="1306681307" sldId="266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17:48.254" v="99" actId="20577"/>
          <ac:spMkLst>
            <pc:docMk/>
            <pc:sldMk cId="1306681307" sldId="266"/>
            <ac:spMk id="2" creationId="{2F4726AD-066F-F944-A3D5-756669AB7B32}"/>
          </ac:spMkLst>
        </pc:spChg>
        <pc:spChg chg="add mod">
          <ac:chgData name="Henk Dieter Oordt" userId="S::henkdieter_tweedegolf.com#ext#@old.onmicrosoft.com::d4561e04-3d32-41d8-a2a8-87baf4e07996" providerId="AD" clId="Web-{796D4B16-BDE0-4BA1-AB71-78CAE4389857}" dt="2021-03-03T07:29:32.752" v="367" actId="20577"/>
          <ac:spMkLst>
            <pc:docMk/>
            <pc:sldMk cId="1306681307" sldId="266"/>
            <ac:spMk id="3" creationId="{6C377D00-1D81-422A-B57B-C05D46A0E013}"/>
          </ac:spMkLst>
        </pc:spChg>
        <pc:picChg chg="mod">
          <ac:chgData name="Henk Dieter Oordt" userId="S::henkdieter_tweedegolf.com#ext#@old.onmicrosoft.com::d4561e04-3d32-41d8-a2a8-87baf4e07996" providerId="AD" clId="Web-{796D4B16-BDE0-4BA1-AB71-78CAE4389857}" dt="2021-03-03T07:17:10.987" v="74"/>
          <ac:picMkLst>
            <pc:docMk/>
            <pc:sldMk cId="1306681307" sldId="266"/>
            <ac:picMk id="5" creationId="{BA530CC5-32FB-435E-B6DD-B5AD7B0C1847}"/>
          </ac:picMkLst>
        </pc:picChg>
      </pc:sldChg>
      <pc:sldChg chg="new del">
        <pc:chgData name="Henk Dieter Oordt" userId="S::henkdieter_tweedegolf.com#ext#@old.onmicrosoft.com::d4561e04-3d32-41d8-a2a8-87baf4e07996" providerId="AD" clId="Web-{796D4B16-BDE0-4BA1-AB71-78CAE4389857}" dt="2021-03-03T07:14:46.110" v="47"/>
        <pc:sldMkLst>
          <pc:docMk/>
          <pc:sldMk cId="1655718407" sldId="266"/>
        </pc:sldMkLst>
      </pc:sldChg>
      <pc:sldChg chg="modSp add del replId">
        <pc:chgData name="Henk Dieter Oordt" userId="S::henkdieter_tweedegolf.com#ext#@old.onmicrosoft.com::d4561e04-3d32-41d8-a2a8-87baf4e07996" providerId="AD" clId="Web-{796D4B16-BDE0-4BA1-AB71-78CAE4389857}" dt="2021-03-03T07:16:12.799" v="66"/>
        <pc:sldMkLst>
          <pc:docMk/>
          <pc:sldMk cId="1778861695" sldId="267"/>
        </pc:sldMkLst>
        <pc:picChg chg="mod">
          <ac:chgData name="Henk Dieter Oordt" userId="S::henkdieter_tweedegolf.com#ext#@old.onmicrosoft.com::d4561e04-3d32-41d8-a2a8-87baf4e07996" providerId="AD" clId="Web-{796D4B16-BDE0-4BA1-AB71-78CAE4389857}" dt="2021-03-03T07:15:16.813" v="58"/>
          <ac:picMkLst>
            <pc:docMk/>
            <pc:sldMk cId="1778861695" sldId="267"/>
            <ac:picMk id="7" creationId="{BEFCFEE9-D3D9-446A-9B3D-9FCA547B19C8}"/>
          </ac:picMkLst>
        </pc:picChg>
      </pc:sldChg>
      <pc:sldChg chg="addSp delSp modSp add del replId">
        <pc:chgData name="Henk Dieter Oordt" userId="S::henkdieter_tweedegolf.com#ext#@old.onmicrosoft.com::d4561e04-3d32-41d8-a2a8-87baf4e07996" providerId="AD" clId="Web-{796D4B16-BDE0-4BA1-AB71-78CAE4389857}" dt="2021-03-03T07:27:36.531" v="267"/>
        <pc:sldMkLst>
          <pc:docMk/>
          <pc:sldMk cId="2848632979" sldId="267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27:10.937" v="255" actId="20577"/>
          <ac:spMkLst>
            <pc:docMk/>
            <pc:sldMk cId="2848632979" sldId="267"/>
            <ac:spMk id="2" creationId="{2F4726AD-066F-F944-A3D5-756669AB7B32}"/>
          </ac:spMkLst>
        </pc:spChg>
        <pc:spChg chg="add del">
          <ac:chgData name="Henk Dieter Oordt" userId="S::henkdieter_tweedegolf.com#ext#@old.onmicrosoft.com::d4561e04-3d32-41d8-a2a8-87baf4e07996" providerId="AD" clId="Web-{796D4B16-BDE0-4BA1-AB71-78CAE4389857}" dt="2021-03-03T07:23:55.136" v="157"/>
          <ac:spMkLst>
            <pc:docMk/>
            <pc:sldMk cId="2848632979" sldId="267"/>
            <ac:spMk id="3" creationId="{8769F151-5C87-461D-A636-582FC6122F9F}"/>
          </ac:spMkLst>
        </pc:spChg>
        <pc:spChg chg="add del mod">
          <ac:chgData name="Henk Dieter Oordt" userId="S::henkdieter_tweedegolf.com#ext#@old.onmicrosoft.com::d4561e04-3d32-41d8-a2a8-87baf4e07996" providerId="AD" clId="Web-{796D4B16-BDE0-4BA1-AB71-78CAE4389857}" dt="2021-03-03T07:24:13.324" v="160"/>
          <ac:spMkLst>
            <pc:docMk/>
            <pc:sldMk cId="2848632979" sldId="267"/>
            <ac:spMk id="4" creationId="{2485CC2A-9E06-4F79-8331-078A58D2786B}"/>
          </ac:spMkLst>
        </pc:spChg>
        <pc:spChg chg="add mod">
          <ac:chgData name="Henk Dieter Oordt" userId="S::henkdieter_tweedegolf.com#ext#@old.onmicrosoft.com::d4561e04-3d32-41d8-a2a8-87baf4e07996" providerId="AD" clId="Web-{796D4B16-BDE0-4BA1-AB71-78CAE4389857}" dt="2021-03-03T07:27:35.703" v="266" actId="20577"/>
          <ac:spMkLst>
            <pc:docMk/>
            <pc:sldMk cId="2848632979" sldId="267"/>
            <ac:spMk id="7" creationId="{DC484973-8A99-4B9C-8075-E242E6FBB8D6}"/>
          </ac:spMkLst>
        </pc:spChg>
      </pc:sldChg>
      <pc:sldChg chg="modSp add replId">
        <pc:chgData name="Henk Dieter Oordt" userId="S::henkdieter_tweedegolf.com#ext#@old.onmicrosoft.com::d4561e04-3d32-41d8-a2a8-87baf4e07996" providerId="AD" clId="Web-{796D4B16-BDE0-4BA1-AB71-78CAE4389857}" dt="2021-03-03T07:28:08.938" v="296" actId="20577"/>
        <pc:sldMkLst>
          <pc:docMk/>
          <pc:sldMk cId="3971775402" sldId="268"/>
        </pc:sldMkLst>
        <pc:spChg chg="mod">
          <ac:chgData name="Henk Dieter Oordt" userId="S::henkdieter_tweedegolf.com#ext#@old.onmicrosoft.com::d4561e04-3d32-41d8-a2a8-87baf4e07996" providerId="AD" clId="Web-{796D4B16-BDE0-4BA1-AB71-78CAE4389857}" dt="2021-03-03T07:28:08.938" v="296" actId="20577"/>
          <ac:spMkLst>
            <pc:docMk/>
            <pc:sldMk cId="3971775402" sldId="268"/>
            <ac:spMk id="7" creationId="{DC484973-8A99-4B9C-8075-E242E6FBB8D6}"/>
          </ac:spMkLst>
        </pc:spChg>
      </pc:sldChg>
      <pc:sldChg chg="modSp add del ord replId">
        <pc:chgData name="Henk Dieter Oordt" userId="S::henkdieter_tweedegolf.com#ext#@old.onmicrosoft.com::d4561e04-3d32-41d8-a2a8-87baf4e07996" providerId="AD" clId="Web-{796D4B16-BDE0-4BA1-AB71-78CAE4389857}" dt="2021-03-03T07:16:12.799" v="68"/>
        <pc:sldMkLst>
          <pc:docMk/>
          <pc:sldMk cId="4102215586" sldId="268"/>
        </pc:sldMkLst>
        <pc:picChg chg="mod">
          <ac:chgData name="Henk Dieter Oordt" userId="S::henkdieter_tweedegolf.com#ext#@old.onmicrosoft.com::d4561e04-3d32-41d8-a2a8-87baf4e07996" providerId="AD" clId="Web-{796D4B16-BDE0-4BA1-AB71-78CAE4389857}" dt="2021-03-03T07:15:35.204" v="61"/>
          <ac:picMkLst>
            <pc:docMk/>
            <pc:sldMk cId="4102215586" sldId="268"/>
            <ac:picMk id="7" creationId="{BEFCFEE9-D3D9-446A-9B3D-9FCA547B19C8}"/>
          </ac:picMkLst>
        </pc:picChg>
      </pc:sldChg>
    </pc:docChg>
  </pc:docChgLst>
  <pc:docChgLst>
    <pc:chgData name="Lisa Bosma" userId="4cd20a3b-54e6-49da-a51d-2a2c01789191" providerId="ADAL" clId="{EFC5B88B-3881-154D-84FE-10825454561F}"/>
    <pc:docChg chg="undo custSel addSld modSld">
      <pc:chgData name="Lisa Bosma" userId="4cd20a3b-54e6-49da-a51d-2a2c01789191" providerId="ADAL" clId="{EFC5B88B-3881-154D-84FE-10825454561F}" dt="2021-03-02T13:16:56.979" v="1073" actId="20577"/>
      <pc:docMkLst>
        <pc:docMk/>
      </pc:docMkLst>
      <pc:sldChg chg="addSp modSp mod">
        <pc:chgData name="Lisa Bosma" userId="4cd20a3b-54e6-49da-a51d-2a2c01789191" providerId="ADAL" clId="{EFC5B88B-3881-154D-84FE-10825454561F}" dt="2021-03-02T12:59:26.506" v="202" actId="1076"/>
        <pc:sldMkLst>
          <pc:docMk/>
          <pc:sldMk cId="2296376957" sldId="256"/>
        </pc:sldMkLst>
        <pc:picChg chg="add mod">
          <ac:chgData name="Lisa Bosma" userId="4cd20a3b-54e6-49da-a51d-2a2c01789191" providerId="ADAL" clId="{EFC5B88B-3881-154D-84FE-10825454561F}" dt="2021-03-02T12:59:26.506" v="202" actId="1076"/>
          <ac:picMkLst>
            <pc:docMk/>
            <pc:sldMk cId="2296376957" sldId="256"/>
            <ac:picMk id="4" creationId="{7624E366-26A1-8B47-BB34-F6BEF1A0552C}"/>
          </ac:picMkLst>
        </pc:picChg>
      </pc:sldChg>
      <pc:sldChg chg="addSp delSp modSp mod">
        <pc:chgData name="Lisa Bosma" userId="4cd20a3b-54e6-49da-a51d-2a2c01789191" providerId="ADAL" clId="{EFC5B88B-3881-154D-84FE-10825454561F}" dt="2021-03-02T13:16:05.624" v="1042" actId="12269"/>
        <pc:sldMkLst>
          <pc:docMk/>
          <pc:sldMk cId="1920095709" sldId="257"/>
        </pc:sldMkLst>
        <pc:spChg chg="mod">
          <ac:chgData name="Lisa Bosma" userId="4cd20a3b-54e6-49da-a51d-2a2c01789191" providerId="ADAL" clId="{EFC5B88B-3881-154D-84FE-10825454561F}" dt="2021-03-02T12:43:16.628" v="9" actId="20577"/>
          <ac:spMkLst>
            <pc:docMk/>
            <pc:sldMk cId="1920095709" sldId="257"/>
            <ac:spMk id="2" creationId="{378EE79D-E507-CE46-A7A7-3D5A9B5D9971}"/>
          </ac:spMkLst>
        </pc:spChg>
        <pc:spChg chg="del">
          <ac:chgData name="Lisa Bosma" userId="4cd20a3b-54e6-49da-a51d-2a2c01789191" providerId="ADAL" clId="{EFC5B88B-3881-154D-84FE-10825454561F}" dt="2021-03-02T12:46:27.287" v="10" actId="1032"/>
          <ac:spMkLst>
            <pc:docMk/>
            <pc:sldMk cId="1920095709" sldId="257"/>
            <ac:spMk id="3" creationId="{FEDA29A2-B1B3-C84D-A7D3-F2614466B1AE}"/>
          </ac:spMkLst>
        </pc:spChg>
        <pc:spChg chg="add del mod">
          <ac:chgData name="Lisa Bosma" userId="4cd20a3b-54e6-49da-a51d-2a2c01789191" providerId="ADAL" clId="{EFC5B88B-3881-154D-84FE-10825454561F}" dt="2021-03-02T12:47:48.269" v="31" actId="1032"/>
          <ac:spMkLst>
            <pc:docMk/>
            <pc:sldMk cId="1920095709" sldId="257"/>
            <ac:spMk id="6" creationId="{AD9B2695-B4F5-FD4A-B2F2-ABBAB5E125F8}"/>
          </ac:spMkLst>
        </pc:spChg>
        <pc:graphicFrameChg chg="add del mod modGraphic">
          <ac:chgData name="Lisa Bosma" userId="4cd20a3b-54e6-49da-a51d-2a2c01789191" providerId="ADAL" clId="{EFC5B88B-3881-154D-84FE-10825454561F}" dt="2021-03-02T12:46:54.569" v="30" actId="478"/>
          <ac:graphicFrameMkLst>
            <pc:docMk/>
            <pc:sldMk cId="1920095709" sldId="257"/>
            <ac:graphicFrameMk id="4" creationId="{54E1A97A-F1FF-0545-9C79-C147C5AD9609}"/>
          </ac:graphicFrameMkLst>
        </pc:graphicFrameChg>
        <pc:graphicFrameChg chg="add mod modGraphic">
          <ac:chgData name="Lisa Bosma" userId="4cd20a3b-54e6-49da-a51d-2a2c01789191" providerId="ADAL" clId="{EFC5B88B-3881-154D-84FE-10825454561F}" dt="2021-03-02T13:16:05.624" v="1042" actId="12269"/>
          <ac:graphicFrameMkLst>
            <pc:docMk/>
            <pc:sldMk cId="1920095709" sldId="257"/>
            <ac:graphicFrameMk id="7" creationId="{46E8E013-527F-9149-B368-DAFAE5E0827B}"/>
          </ac:graphicFrameMkLst>
        </pc:graphicFrameChg>
        <pc:picChg chg="add del">
          <ac:chgData name="Lisa Bosma" userId="4cd20a3b-54e6-49da-a51d-2a2c01789191" providerId="ADAL" clId="{EFC5B88B-3881-154D-84FE-10825454561F}" dt="2021-03-02T12:51:13.586" v="160"/>
          <ac:picMkLst>
            <pc:docMk/>
            <pc:sldMk cId="1920095709" sldId="257"/>
            <ac:picMk id="1026" creationId="{AB987168-5498-8441-82A6-D08E8268F9A0}"/>
          </ac:picMkLst>
        </pc:picChg>
      </pc:sldChg>
      <pc:sldChg chg="modSp new mod">
        <pc:chgData name="Lisa Bosma" userId="4cd20a3b-54e6-49da-a51d-2a2c01789191" providerId="ADAL" clId="{EFC5B88B-3881-154D-84FE-10825454561F}" dt="2021-03-02T13:11:10.826" v="498" actId="1076"/>
        <pc:sldMkLst>
          <pc:docMk/>
          <pc:sldMk cId="3139295484" sldId="258"/>
        </pc:sldMkLst>
        <pc:spChg chg="mod">
          <ac:chgData name="Lisa Bosma" userId="4cd20a3b-54e6-49da-a51d-2a2c01789191" providerId="ADAL" clId="{EFC5B88B-3881-154D-84FE-10825454561F}" dt="2021-03-02T13:09:41.231" v="462" actId="20577"/>
          <ac:spMkLst>
            <pc:docMk/>
            <pc:sldMk cId="3139295484" sldId="258"/>
            <ac:spMk id="2" creationId="{DAF21686-D05F-CE43-BFBA-9A7A4A9064A4}"/>
          </ac:spMkLst>
        </pc:spChg>
        <pc:spChg chg="mod">
          <ac:chgData name="Lisa Bosma" userId="4cd20a3b-54e6-49da-a51d-2a2c01789191" providerId="ADAL" clId="{EFC5B88B-3881-154D-84FE-10825454561F}" dt="2021-03-02T13:11:10.826" v="498" actId="1076"/>
          <ac:spMkLst>
            <pc:docMk/>
            <pc:sldMk cId="3139295484" sldId="258"/>
            <ac:spMk id="3" creationId="{1F6B7F83-B576-6848-BDB0-AFACD84041D8}"/>
          </ac:spMkLst>
        </pc:spChg>
      </pc:sldChg>
      <pc:sldChg chg="modSp new mod">
        <pc:chgData name="Lisa Bosma" userId="4cd20a3b-54e6-49da-a51d-2a2c01789191" providerId="ADAL" clId="{EFC5B88B-3881-154D-84FE-10825454561F}" dt="2021-03-02T13:14:31.712" v="1031" actId="20577"/>
        <pc:sldMkLst>
          <pc:docMk/>
          <pc:sldMk cId="557382250" sldId="259"/>
        </pc:sldMkLst>
        <pc:spChg chg="mod">
          <ac:chgData name="Lisa Bosma" userId="4cd20a3b-54e6-49da-a51d-2a2c01789191" providerId="ADAL" clId="{EFC5B88B-3881-154D-84FE-10825454561F}" dt="2021-03-02T13:12:13.557" v="558" actId="20577"/>
          <ac:spMkLst>
            <pc:docMk/>
            <pc:sldMk cId="557382250" sldId="259"/>
            <ac:spMk id="2" creationId="{39726D82-EC6C-9D46-ACEA-F15F04962FE1}"/>
          </ac:spMkLst>
        </pc:spChg>
        <pc:spChg chg="mod">
          <ac:chgData name="Lisa Bosma" userId="4cd20a3b-54e6-49da-a51d-2a2c01789191" providerId="ADAL" clId="{EFC5B88B-3881-154D-84FE-10825454561F}" dt="2021-03-02T13:14:31.712" v="1031" actId="20577"/>
          <ac:spMkLst>
            <pc:docMk/>
            <pc:sldMk cId="557382250" sldId="259"/>
            <ac:spMk id="3" creationId="{B9D2E0E1-4C2F-514C-901C-9F8C206DA021}"/>
          </ac:spMkLst>
        </pc:spChg>
      </pc:sldChg>
      <pc:sldChg chg="modSp new mod">
        <pc:chgData name="Lisa Bosma" userId="4cd20a3b-54e6-49da-a51d-2a2c01789191" providerId="ADAL" clId="{EFC5B88B-3881-154D-84FE-10825454561F}" dt="2021-03-02T13:16:48.535" v="1053" actId="20577"/>
        <pc:sldMkLst>
          <pc:docMk/>
          <pc:sldMk cId="2333732253" sldId="260"/>
        </pc:sldMkLst>
        <pc:spChg chg="mod">
          <ac:chgData name="Lisa Bosma" userId="4cd20a3b-54e6-49da-a51d-2a2c01789191" providerId="ADAL" clId="{EFC5B88B-3881-154D-84FE-10825454561F}" dt="2021-03-02T13:16:48.535" v="1053" actId="20577"/>
          <ac:spMkLst>
            <pc:docMk/>
            <pc:sldMk cId="2333732253" sldId="260"/>
            <ac:spMk id="2" creationId="{186A32BA-7028-1B45-A2EB-CBD86D63E452}"/>
          </ac:spMkLst>
        </pc:spChg>
      </pc:sldChg>
      <pc:sldChg chg="modSp new mod">
        <pc:chgData name="Lisa Bosma" userId="4cd20a3b-54e6-49da-a51d-2a2c01789191" providerId="ADAL" clId="{EFC5B88B-3881-154D-84FE-10825454561F}" dt="2021-03-02T13:16:54.092" v="1068" actId="20577"/>
        <pc:sldMkLst>
          <pc:docMk/>
          <pc:sldMk cId="3764531449" sldId="261"/>
        </pc:sldMkLst>
        <pc:spChg chg="mod">
          <ac:chgData name="Lisa Bosma" userId="4cd20a3b-54e6-49da-a51d-2a2c01789191" providerId="ADAL" clId="{EFC5B88B-3881-154D-84FE-10825454561F}" dt="2021-03-02T13:16:54.092" v="1068" actId="20577"/>
          <ac:spMkLst>
            <pc:docMk/>
            <pc:sldMk cId="3764531449" sldId="261"/>
            <ac:spMk id="2" creationId="{2F4726AD-066F-F944-A3D5-756669AB7B32}"/>
          </ac:spMkLst>
        </pc:spChg>
      </pc:sldChg>
      <pc:sldChg chg="modSp new mod">
        <pc:chgData name="Lisa Bosma" userId="4cd20a3b-54e6-49da-a51d-2a2c01789191" providerId="ADAL" clId="{EFC5B88B-3881-154D-84FE-10825454561F}" dt="2021-03-02T13:16:56.979" v="1073" actId="20577"/>
        <pc:sldMkLst>
          <pc:docMk/>
          <pc:sldMk cId="3434132457" sldId="262"/>
        </pc:sldMkLst>
        <pc:spChg chg="mod">
          <ac:chgData name="Lisa Bosma" userId="4cd20a3b-54e6-49da-a51d-2a2c01789191" providerId="ADAL" clId="{EFC5B88B-3881-154D-84FE-10825454561F}" dt="2021-03-02T13:16:56.979" v="1073" actId="20577"/>
          <ac:spMkLst>
            <pc:docMk/>
            <pc:sldMk cId="3434132457" sldId="262"/>
            <ac:spMk id="2" creationId="{CA17722D-CBEE-8E40-A4E3-0AFEE5AB50B3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FA27AF83-C50E-095F-8CF4-036A81F6654F}"/>
    <pc:docChg chg="modSld">
      <pc:chgData name="Henk Dieter Oordt" userId="S::henkdieter_tweedegolf.com#ext#@old.onmicrosoft.com::d4561e04-3d32-41d8-a2a8-87baf4e07996" providerId="AD" clId="Web-{FA27AF83-C50E-095F-8CF4-036A81F6654F}" dt="2021-03-04T08:38:17.679" v="9" actId="20577"/>
      <pc:docMkLst>
        <pc:docMk/>
      </pc:docMkLst>
      <pc:sldChg chg="modSp">
        <pc:chgData name="Henk Dieter Oordt" userId="S::henkdieter_tweedegolf.com#ext#@old.onmicrosoft.com::d4561e04-3d32-41d8-a2a8-87baf4e07996" providerId="AD" clId="Web-{FA27AF83-C50E-095F-8CF4-036A81F6654F}" dt="2021-03-04T08:38:17.679" v="9" actId="20577"/>
        <pc:sldMkLst>
          <pc:docMk/>
          <pc:sldMk cId="2333732253" sldId="260"/>
        </pc:sldMkLst>
        <pc:spChg chg="mod">
          <ac:chgData name="Henk Dieter Oordt" userId="S::henkdieter_tweedegolf.com#ext#@old.onmicrosoft.com::d4561e04-3d32-41d8-a2a8-87baf4e07996" providerId="AD" clId="Web-{FA27AF83-C50E-095F-8CF4-036A81F6654F}" dt="2021-03-04T08:38:17.679" v="9" actId="20577"/>
          <ac:spMkLst>
            <pc:docMk/>
            <pc:sldMk cId="2333732253" sldId="260"/>
            <ac:spMk id="3" creationId="{36F963F9-71C1-7C4A-8412-CA6CEEF1A9EA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D13B5728-1AB5-44FB-AB38-571BA0A48465}"/>
    <pc:docChg chg="addSld modSld">
      <pc:chgData name="Henk Dieter Oordt" userId="S::henkdieter_tweedegolf.com#ext#@old.onmicrosoft.com::d4561e04-3d32-41d8-a2a8-87baf4e07996" providerId="AD" clId="Web-{D13B5728-1AB5-44FB-AB38-571BA0A48465}" dt="2021-03-02T16:10:11.421" v="34" actId="20577"/>
      <pc:docMkLst>
        <pc:docMk/>
      </pc:docMkLst>
      <pc:sldChg chg="addSp delSp modSp">
        <pc:chgData name="Henk Dieter Oordt" userId="S::henkdieter_tweedegolf.com#ext#@old.onmicrosoft.com::d4561e04-3d32-41d8-a2a8-87baf4e07996" providerId="AD" clId="Web-{D13B5728-1AB5-44FB-AB38-571BA0A48465}" dt="2021-03-02T16:05:59.400" v="9" actId="1076"/>
        <pc:sldMkLst>
          <pc:docMk/>
          <pc:sldMk cId="3764531449" sldId="261"/>
        </pc:sldMkLst>
        <pc:spChg chg="del">
          <ac:chgData name="Henk Dieter Oordt" userId="S::henkdieter_tweedegolf.com#ext#@old.onmicrosoft.com::d4561e04-3d32-41d8-a2a8-87baf4e07996" providerId="AD" clId="Web-{D13B5728-1AB5-44FB-AB38-571BA0A48465}" dt="2021-03-02T16:04:47.399" v="0"/>
          <ac:spMkLst>
            <pc:docMk/>
            <pc:sldMk cId="3764531449" sldId="261"/>
            <ac:spMk id="3" creationId="{DD006EE0-1CD5-AB41-8D98-F48A48A4E129}"/>
          </ac:spMkLst>
        </pc:spChg>
        <pc:spChg chg="add del mod">
          <ac:chgData name="Henk Dieter Oordt" userId="S::henkdieter_tweedegolf.com#ext#@old.onmicrosoft.com::d4561e04-3d32-41d8-a2a8-87baf4e07996" providerId="AD" clId="Web-{D13B5728-1AB5-44FB-AB38-571BA0A48465}" dt="2021-03-02T16:05:49.525" v="6"/>
          <ac:spMkLst>
            <pc:docMk/>
            <pc:sldMk cId="3764531449" sldId="261"/>
            <ac:spMk id="6" creationId="{E24723E4-F1A7-4F45-A7C8-2455B0148CE4}"/>
          </ac:spMkLst>
        </pc:spChg>
        <pc:picChg chg="add del mod ord">
          <ac:chgData name="Henk Dieter Oordt" userId="S::henkdieter_tweedegolf.com#ext#@old.onmicrosoft.com::d4561e04-3d32-41d8-a2a8-87baf4e07996" providerId="AD" clId="Web-{D13B5728-1AB5-44FB-AB38-571BA0A48465}" dt="2021-03-02T16:05:39.728" v="5"/>
          <ac:picMkLst>
            <pc:docMk/>
            <pc:sldMk cId="3764531449" sldId="261"/>
            <ac:picMk id="4" creationId="{666D5192-5016-4C6F-AF2B-990BFA8445A0}"/>
          </ac:picMkLst>
        </pc:picChg>
        <pc:picChg chg="add mod ord">
          <ac:chgData name="Henk Dieter Oordt" userId="S::henkdieter_tweedegolf.com#ext#@old.onmicrosoft.com::d4561e04-3d32-41d8-a2a8-87baf4e07996" providerId="AD" clId="Web-{D13B5728-1AB5-44FB-AB38-571BA0A48465}" dt="2021-03-02T16:05:59.400" v="9" actId="1076"/>
          <ac:picMkLst>
            <pc:docMk/>
            <pc:sldMk cId="3764531449" sldId="261"/>
            <ac:picMk id="7" creationId="{BEFCFEE9-D3D9-446A-9B3D-9FCA547B19C8}"/>
          </ac:picMkLst>
        </pc:picChg>
      </pc:sldChg>
      <pc:sldChg chg="modSp new">
        <pc:chgData name="Henk Dieter Oordt" userId="S::henkdieter_tweedegolf.com#ext#@old.onmicrosoft.com::d4561e04-3d32-41d8-a2a8-87baf4e07996" providerId="AD" clId="Web-{D13B5728-1AB5-44FB-AB38-571BA0A48465}" dt="2021-03-02T16:10:11.421" v="34" actId="20577"/>
        <pc:sldMkLst>
          <pc:docMk/>
          <pc:sldMk cId="2166659895" sldId="263"/>
        </pc:sldMkLst>
        <pc:spChg chg="mod">
          <ac:chgData name="Henk Dieter Oordt" userId="S::henkdieter_tweedegolf.com#ext#@old.onmicrosoft.com::d4561e04-3d32-41d8-a2a8-87baf4e07996" providerId="AD" clId="Web-{D13B5728-1AB5-44FB-AB38-571BA0A48465}" dt="2021-03-02T16:10:11.421" v="34" actId="20577"/>
          <ac:spMkLst>
            <pc:docMk/>
            <pc:sldMk cId="2166659895" sldId="263"/>
            <ac:spMk id="2" creationId="{B43AB339-5D60-4BDF-A60C-92144FF88AB8}"/>
          </ac:spMkLst>
        </pc:spChg>
        <pc:spChg chg="mod">
          <ac:chgData name="Henk Dieter Oordt" userId="S::henkdieter_tweedegolf.com#ext#@old.onmicrosoft.com::d4561e04-3d32-41d8-a2a8-87baf4e07996" providerId="AD" clId="Web-{D13B5728-1AB5-44FB-AB38-571BA0A48465}" dt="2021-03-02T16:09:53.498" v="31" actId="20577"/>
          <ac:spMkLst>
            <pc:docMk/>
            <pc:sldMk cId="2166659895" sldId="263"/>
            <ac:spMk id="3" creationId="{D6EDD50D-F8CC-401D-8441-9C103865E8E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DD8D5-5D6B-BE43-AD8A-DD15159C5A4E}" type="doc">
      <dgm:prSet loTypeId="urn:microsoft.com/office/officeart/2005/8/layout/hProcess10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E5D6404-AF75-484A-957A-CC19E9D2D826}">
      <dgm:prSet phldrT="[Text]"/>
      <dgm:spPr/>
      <dgm:t>
        <a:bodyPr/>
        <a:lstStyle/>
        <a:p>
          <a:r>
            <a:rPr lang="en-GB" b="1" dirty="0"/>
            <a:t>ID Bellen</a:t>
          </a:r>
        </a:p>
      </dgm:t>
    </dgm:pt>
    <dgm:pt modelId="{CA4673D6-602F-3E4F-A459-9113A6913600}" type="parTrans" cxnId="{F09EC2DD-72BB-AF4B-81DD-0C92B626739A}">
      <dgm:prSet/>
      <dgm:spPr/>
      <dgm:t>
        <a:bodyPr/>
        <a:lstStyle/>
        <a:p>
          <a:endParaRPr lang="en-GB"/>
        </a:p>
      </dgm:t>
    </dgm:pt>
    <dgm:pt modelId="{897F5738-B42D-C846-9769-23F84821F33B}" type="sibTrans" cxnId="{F09EC2DD-72BB-AF4B-81DD-0C92B626739A}">
      <dgm:prSet/>
      <dgm:spPr/>
      <dgm:t>
        <a:bodyPr/>
        <a:lstStyle/>
        <a:p>
          <a:endParaRPr lang="en-GB"/>
        </a:p>
      </dgm:t>
    </dgm:pt>
    <dgm:pt modelId="{6F5EDFEA-FD40-2D49-8A09-6A08F2B81FCA}">
      <dgm:prSet phldrT="[Text]"/>
      <dgm:spPr/>
      <dgm:t>
        <a:bodyPr/>
        <a:lstStyle/>
        <a:p>
          <a:pPr rtl="0"/>
          <a:r>
            <a:rPr lang="en-GB" dirty="0" err="1"/>
            <a:t>PoC</a:t>
          </a:r>
          <a:r>
            <a:rPr lang="en-GB" dirty="0"/>
            <a:t> </a:t>
          </a:r>
          <a:r>
            <a:rPr lang="en-GB" dirty="0" err="1"/>
            <a:t>bellen</a:t>
          </a:r>
          <a:r>
            <a:rPr lang="en-GB" dirty="0">
              <a:latin typeface="Calibri Light" panose="020F0302020204030204"/>
            </a:rPr>
            <a:t> via IRMA</a:t>
          </a:r>
          <a:endParaRPr lang="en-GB" dirty="0"/>
        </a:p>
      </dgm:t>
    </dgm:pt>
    <dgm:pt modelId="{2821B601-5981-1343-8EE6-FC03993CBA2F}" type="parTrans" cxnId="{1F45E26A-00E3-BF46-A9CE-844460BD48F7}">
      <dgm:prSet/>
      <dgm:spPr/>
      <dgm:t>
        <a:bodyPr/>
        <a:lstStyle/>
        <a:p>
          <a:endParaRPr lang="en-GB"/>
        </a:p>
      </dgm:t>
    </dgm:pt>
    <dgm:pt modelId="{5D837512-CCBB-7C4B-8217-DABC49A99D21}" type="sibTrans" cxnId="{1F45E26A-00E3-BF46-A9CE-844460BD48F7}">
      <dgm:prSet/>
      <dgm:spPr/>
      <dgm:t>
        <a:bodyPr/>
        <a:lstStyle/>
        <a:p>
          <a:endParaRPr lang="en-GB"/>
        </a:p>
      </dgm:t>
    </dgm:pt>
    <dgm:pt modelId="{D1638DD1-1790-2949-8CE7-881E88B13D98}">
      <dgm:prSet phldrT="[Text]"/>
      <dgm:spPr/>
      <dgm:t>
        <a:bodyPr/>
        <a:lstStyle/>
        <a:p>
          <a:r>
            <a:rPr lang="en-GB" dirty="0" err="1"/>
            <a:t>Inwonersonderzoek</a:t>
          </a:r>
          <a:endParaRPr lang="en-GB" dirty="0"/>
        </a:p>
      </dgm:t>
    </dgm:pt>
    <dgm:pt modelId="{5D6555AD-FB1D-5A45-AA06-DA321C50EB25}" type="parTrans" cxnId="{7517E270-5544-6B49-B9E4-125D484D1CB1}">
      <dgm:prSet/>
      <dgm:spPr/>
      <dgm:t>
        <a:bodyPr/>
        <a:lstStyle/>
        <a:p>
          <a:endParaRPr lang="en-GB"/>
        </a:p>
      </dgm:t>
    </dgm:pt>
    <dgm:pt modelId="{D1221A3C-9EF6-FC4D-8DEA-AAEEA42EDBAF}" type="sibTrans" cxnId="{7517E270-5544-6B49-B9E4-125D484D1CB1}">
      <dgm:prSet/>
      <dgm:spPr/>
      <dgm:t>
        <a:bodyPr/>
        <a:lstStyle/>
        <a:p>
          <a:endParaRPr lang="en-GB"/>
        </a:p>
      </dgm:t>
    </dgm:pt>
    <dgm:pt modelId="{99DEE359-5798-BE49-B5A4-BA35C0C1D9B4}">
      <dgm:prSet phldrT="[Text]"/>
      <dgm:spPr/>
      <dgm:t>
        <a:bodyPr/>
        <a:lstStyle/>
        <a:p>
          <a:r>
            <a:rPr lang="en-GB" b="1" dirty="0"/>
            <a:t>ID Contact</a:t>
          </a:r>
        </a:p>
      </dgm:t>
    </dgm:pt>
    <dgm:pt modelId="{67D622EC-893B-754D-BC5B-5F7AC7DF35CF}" type="parTrans" cxnId="{880D4C4F-C8F6-BA46-8B0D-9DFC630F67DF}">
      <dgm:prSet/>
      <dgm:spPr/>
      <dgm:t>
        <a:bodyPr/>
        <a:lstStyle/>
        <a:p>
          <a:endParaRPr lang="en-GB"/>
        </a:p>
      </dgm:t>
    </dgm:pt>
    <dgm:pt modelId="{B065F78A-C72F-BD41-9294-EA16169163F1}" type="sibTrans" cxnId="{880D4C4F-C8F6-BA46-8B0D-9DFC630F67DF}">
      <dgm:prSet/>
      <dgm:spPr/>
      <dgm:t>
        <a:bodyPr/>
        <a:lstStyle/>
        <a:p>
          <a:endParaRPr lang="en-GB"/>
        </a:p>
      </dgm:t>
    </dgm:pt>
    <dgm:pt modelId="{E42510F9-F776-E148-B1D7-591644BA39E1}">
      <dgm:prSet phldrT="[Text]"/>
      <dgm:spPr/>
      <dgm:t>
        <a:bodyPr/>
        <a:lstStyle/>
        <a:p>
          <a:r>
            <a:rPr lang="en-GB" dirty="0" err="1"/>
            <a:t>PoC</a:t>
          </a:r>
          <a:r>
            <a:rPr lang="en-GB" dirty="0"/>
            <a:t> Chat</a:t>
          </a:r>
        </a:p>
      </dgm:t>
    </dgm:pt>
    <dgm:pt modelId="{9C91DC24-E355-2645-A523-08ACF1195945}" type="parTrans" cxnId="{F1067D5C-33C2-0B4B-8396-CEAF4E6D746B}">
      <dgm:prSet/>
      <dgm:spPr/>
      <dgm:t>
        <a:bodyPr/>
        <a:lstStyle/>
        <a:p>
          <a:endParaRPr lang="en-GB"/>
        </a:p>
      </dgm:t>
    </dgm:pt>
    <dgm:pt modelId="{FDA3CCF2-7169-114E-92E4-43CFD45D2246}" type="sibTrans" cxnId="{F1067D5C-33C2-0B4B-8396-CEAF4E6D746B}">
      <dgm:prSet/>
      <dgm:spPr/>
      <dgm:t>
        <a:bodyPr/>
        <a:lstStyle/>
        <a:p>
          <a:endParaRPr lang="en-GB"/>
        </a:p>
      </dgm:t>
    </dgm:pt>
    <dgm:pt modelId="{9DF73076-6F60-D247-B26D-EA10A392A15C}">
      <dgm:prSet phldrT="[Text]"/>
      <dgm:spPr/>
      <dgm:t>
        <a:bodyPr/>
        <a:lstStyle/>
        <a:p>
          <a:r>
            <a:rPr lang="en-GB" dirty="0"/>
            <a:t>MVP Bellen</a:t>
          </a:r>
        </a:p>
      </dgm:t>
    </dgm:pt>
    <dgm:pt modelId="{52EA354A-B7FA-CC43-82D3-E2D85100B6CE}" type="parTrans" cxnId="{FBBEF238-FAF2-2E40-9568-254CC92E39D3}">
      <dgm:prSet/>
      <dgm:spPr/>
      <dgm:t>
        <a:bodyPr/>
        <a:lstStyle/>
        <a:p>
          <a:endParaRPr lang="en-GB"/>
        </a:p>
      </dgm:t>
    </dgm:pt>
    <dgm:pt modelId="{92A3217B-A89B-FA40-A1EE-7F6C9442A961}" type="sibTrans" cxnId="{FBBEF238-FAF2-2E40-9568-254CC92E39D3}">
      <dgm:prSet/>
      <dgm:spPr/>
      <dgm:t>
        <a:bodyPr/>
        <a:lstStyle/>
        <a:p>
          <a:endParaRPr lang="en-GB"/>
        </a:p>
      </dgm:t>
    </dgm:pt>
    <dgm:pt modelId="{4009FC3B-1D97-644C-8242-8D9EC2F62615}">
      <dgm:prSet phldrT="[Text]"/>
      <dgm:spPr/>
      <dgm:t>
        <a:bodyPr/>
        <a:lstStyle/>
        <a:p>
          <a:r>
            <a:rPr lang="en-GB" dirty="0" err="1"/>
            <a:t>Inwonersonderzoek</a:t>
          </a:r>
          <a:endParaRPr lang="en-GB" dirty="0"/>
        </a:p>
      </dgm:t>
    </dgm:pt>
    <dgm:pt modelId="{44466E6E-07D3-8D4A-82AB-40F8114A0CCA}" type="parTrans" cxnId="{CD8800A6-534D-1040-B2DA-460536E700B4}">
      <dgm:prSet/>
      <dgm:spPr/>
      <dgm:t>
        <a:bodyPr/>
        <a:lstStyle/>
        <a:p>
          <a:endParaRPr lang="en-GB"/>
        </a:p>
      </dgm:t>
    </dgm:pt>
    <dgm:pt modelId="{33FCEC03-0EA2-8A4B-BAC6-A09F32B13D3F}" type="sibTrans" cxnId="{CD8800A6-534D-1040-B2DA-460536E700B4}">
      <dgm:prSet/>
      <dgm:spPr/>
      <dgm:t>
        <a:bodyPr/>
        <a:lstStyle/>
        <a:p>
          <a:endParaRPr lang="en-GB"/>
        </a:p>
      </dgm:t>
    </dgm:pt>
    <dgm:pt modelId="{6AC94D79-A2DA-F243-A548-F181F50C0A17}">
      <dgm:prSet phldrT="[Text]"/>
      <dgm:spPr/>
      <dgm:t>
        <a:bodyPr/>
        <a:lstStyle/>
        <a:p>
          <a:r>
            <a:rPr lang="en-GB" dirty="0" err="1"/>
            <a:t>Toegankelijkheid</a:t>
          </a:r>
          <a:endParaRPr lang="en-GB" dirty="0"/>
        </a:p>
      </dgm:t>
    </dgm:pt>
    <dgm:pt modelId="{C1B851C5-DA47-BC46-A34B-054C259E5809}" type="parTrans" cxnId="{E28C8ED5-C96E-0842-A9F9-07CD198420BC}">
      <dgm:prSet/>
      <dgm:spPr/>
      <dgm:t>
        <a:bodyPr/>
        <a:lstStyle/>
        <a:p>
          <a:endParaRPr lang="en-GB"/>
        </a:p>
      </dgm:t>
    </dgm:pt>
    <dgm:pt modelId="{8728F3DB-0FE9-BF44-A956-C8B28B51F1C3}" type="sibTrans" cxnId="{E28C8ED5-C96E-0842-A9F9-07CD198420BC}">
      <dgm:prSet/>
      <dgm:spPr/>
      <dgm:t>
        <a:bodyPr/>
        <a:lstStyle/>
        <a:p>
          <a:endParaRPr lang="en-GB"/>
        </a:p>
      </dgm:t>
    </dgm:pt>
    <dgm:pt modelId="{B4A07909-3FAB-464D-8C34-6BCD27C407FE}">
      <dgm:prSet phldrT="[Text]"/>
      <dgm:spPr/>
      <dgm:t>
        <a:bodyPr/>
        <a:lstStyle/>
        <a:p>
          <a:r>
            <a:rPr lang="en-GB" dirty="0" err="1"/>
            <a:t>PoC</a:t>
          </a:r>
          <a:r>
            <a:rPr lang="en-GB" dirty="0"/>
            <a:t> Video</a:t>
          </a:r>
        </a:p>
      </dgm:t>
    </dgm:pt>
    <dgm:pt modelId="{EA77A0A1-8D04-444C-82DB-00D96A1C4E3F}" type="parTrans" cxnId="{962CFCBF-8638-6545-A5AB-CE41E7C243DB}">
      <dgm:prSet/>
      <dgm:spPr/>
      <dgm:t>
        <a:bodyPr/>
        <a:lstStyle/>
        <a:p>
          <a:endParaRPr lang="en-GB"/>
        </a:p>
      </dgm:t>
    </dgm:pt>
    <dgm:pt modelId="{4DE0A551-AFB2-5849-8B2E-6953F8A8DC47}" type="sibTrans" cxnId="{962CFCBF-8638-6545-A5AB-CE41E7C243DB}">
      <dgm:prSet/>
      <dgm:spPr/>
      <dgm:t>
        <a:bodyPr/>
        <a:lstStyle/>
        <a:p>
          <a:endParaRPr lang="en-GB"/>
        </a:p>
      </dgm:t>
    </dgm:pt>
    <dgm:pt modelId="{AC53C0A0-4164-8E4D-A1BB-699930789569}">
      <dgm:prSet phldrT="[Text]"/>
      <dgm:spPr/>
      <dgm:t>
        <a:bodyPr/>
        <a:lstStyle/>
        <a:p>
          <a:r>
            <a:rPr lang="en-GB" dirty="0"/>
            <a:t>87% </a:t>
          </a:r>
          <a:r>
            <a:rPr lang="en-GB" dirty="0" err="1"/>
            <a:t>ziet</a:t>
          </a:r>
          <a:r>
            <a:rPr lang="en-GB" dirty="0"/>
            <a:t> </a:t>
          </a:r>
          <a:r>
            <a:rPr lang="en-GB" dirty="0" err="1"/>
            <a:t>meerwaarde</a:t>
          </a:r>
          <a:endParaRPr lang="en-GB" dirty="0"/>
        </a:p>
      </dgm:t>
    </dgm:pt>
    <dgm:pt modelId="{43BC4384-BEDF-EA49-86C4-64E0360DB39A}" type="parTrans" cxnId="{BA245502-36ED-1F40-88CF-EC4A20EB443B}">
      <dgm:prSet/>
      <dgm:spPr/>
      <dgm:t>
        <a:bodyPr/>
        <a:lstStyle/>
        <a:p>
          <a:endParaRPr lang="en-GB"/>
        </a:p>
      </dgm:t>
    </dgm:pt>
    <dgm:pt modelId="{53172AB0-5FED-6B4F-92AC-23FF63F19FC8}" type="sibTrans" cxnId="{BA245502-36ED-1F40-88CF-EC4A20EB443B}">
      <dgm:prSet/>
      <dgm:spPr/>
      <dgm:t>
        <a:bodyPr/>
        <a:lstStyle/>
        <a:p>
          <a:endParaRPr lang="en-GB"/>
        </a:p>
      </dgm:t>
    </dgm:pt>
    <dgm:pt modelId="{876155AB-86B3-C941-A5F7-8F6BC798AD20}">
      <dgm:prSet phldrT="[Text]"/>
      <dgm:spPr/>
      <dgm:t>
        <a:bodyPr/>
        <a:lstStyle/>
        <a:p>
          <a:r>
            <a:rPr lang="en-GB" dirty="0"/>
            <a:t>70% </a:t>
          </a:r>
          <a:r>
            <a:rPr lang="en-GB" dirty="0" err="1"/>
            <a:t>wil</a:t>
          </a:r>
          <a:r>
            <a:rPr lang="en-GB" dirty="0"/>
            <a:t> ID Bellen </a:t>
          </a:r>
          <a:r>
            <a:rPr lang="en-GB" dirty="0" err="1"/>
            <a:t>vaker</a:t>
          </a:r>
          <a:r>
            <a:rPr lang="en-GB" dirty="0"/>
            <a:t> </a:t>
          </a:r>
          <a:r>
            <a:rPr lang="en-GB" dirty="0" err="1"/>
            <a:t>gebruiken</a:t>
          </a:r>
          <a:endParaRPr lang="en-GB" dirty="0"/>
        </a:p>
      </dgm:t>
    </dgm:pt>
    <dgm:pt modelId="{B899D27C-6439-BD4A-AE37-8E6764F247AC}" type="parTrans" cxnId="{F9F030F2-23AA-A242-86EC-479A3FCFCA1B}">
      <dgm:prSet/>
      <dgm:spPr/>
      <dgm:t>
        <a:bodyPr/>
        <a:lstStyle/>
        <a:p>
          <a:endParaRPr lang="en-GB"/>
        </a:p>
      </dgm:t>
    </dgm:pt>
    <dgm:pt modelId="{C740459D-285E-FC4D-928D-D4D619CE86DF}" type="sibTrans" cxnId="{F9F030F2-23AA-A242-86EC-479A3FCFCA1B}">
      <dgm:prSet/>
      <dgm:spPr/>
      <dgm:t>
        <a:bodyPr/>
        <a:lstStyle/>
        <a:p>
          <a:endParaRPr lang="en-GB"/>
        </a:p>
      </dgm:t>
    </dgm:pt>
    <dgm:pt modelId="{8237B9FD-F9EC-AC41-B585-17C28D089E43}" type="pres">
      <dgm:prSet presAssocID="{F98DD8D5-5D6B-BE43-AD8A-DD15159C5A4E}" presName="Name0" presStyleCnt="0">
        <dgm:presLayoutVars>
          <dgm:dir/>
          <dgm:resizeHandles val="exact"/>
        </dgm:presLayoutVars>
      </dgm:prSet>
      <dgm:spPr/>
    </dgm:pt>
    <dgm:pt modelId="{4545CE96-CD32-2D4A-8E2E-142AFBFEFAB2}" type="pres">
      <dgm:prSet presAssocID="{8E5D6404-AF75-484A-957A-CC19E9D2D826}" presName="composite" presStyleCnt="0"/>
      <dgm:spPr/>
    </dgm:pt>
    <dgm:pt modelId="{8CE310DA-DFAF-9E41-953B-B6FED47C53C6}" type="pres">
      <dgm:prSet presAssocID="{8E5D6404-AF75-484A-957A-CC19E9D2D826}" presName="imagSh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</dgm:spPr>
    </dgm:pt>
    <dgm:pt modelId="{0B65B849-6AA6-454B-BF09-10A0356045DA}" type="pres">
      <dgm:prSet presAssocID="{8E5D6404-AF75-484A-957A-CC19E9D2D826}" presName="txNode" presStyleLbl="node1" presStyleIdx="0" presStyleCnt="2">
        <dgm:presLayoutVars>
          <dgm:bulletEnabled val="1"/>
        </dgm:presLayoutVars>
      </dgm:prSet>
      <dgm:spPr/>
    </dgm:pt>
    <dgm:pt modelId="{06FE11AA-C665-4A46-B521-014BA75B9C1A}" type="pres">
      <dgm:prSet presAssocID="{897F5738-B42D-C846-9769-23F84821F33B}" presName="sibTrans" presStyleLbl="sibTrans2D1" presStyleIdx="0" presStyleCnt="1" custLinFactNeighborX="13408" custLinFactNeighborY="-10748"/>
      <dgm:spPr/>
    </dgm:pt>
    <dgm:pt modelId="{A4BBC1A3-39DC-0541-9C6E-618DE7CFDE45}" type="pres">
      <dgm:prSet presAssocID="{897F5738-B42D-C846-9769-23F84821F33B}" presName="connTx" presStyleLbl="sibTrans2D1" presStyleIdx="0" presStyleCnt="1"/>
      <dgm:spPr/>
    </dgm:pt>
    <dgm:pt modelId="{E9F45FF2-F367-BB46-AE4F-445DD37F040F}" type="pres">
      <dgm:prSet presAssocID="{99DEE359-5798-BE49-B5A4-BA35C0C1D9B4}" presName="composite" presStyleCnt="0"/>
      <dgm:spPr/>
    </dgm:pt>
    <dgm:pt modelId="{EBA8A70B-9093-7A4A-A823-4FD41DBF2C3A}" type="pres">
      <dgm:prSet presAssocID="{99DEE359-5798-BE49-B5A4-BA35C0C1D9B4}" presName="imagSh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05E9278-FD1C-F345-B8F5-349AB1FEAB39}" type="pres">
      <dgm:prSet presAssocID="{99DEE359-5798-BE49-B5A4-BA35C0C1D9B4}" presName="txNode" presStyleLbl="node1" presStyleIdx="1" presStyleCnt="2">
        <dgm:presLayoutVars>
          <dgm:bulletEnabled val="1"/>
        </dgm:presLayoutVars>
      </dgm:prSet>
      <dgm:spPr/>
    </dgm:pt>
  </dgm:ptLst>
  <dgm:cxnLst>
    <dgm:cxn modelId="{BA245502-36ED-1F40-88CF-EC4A20EB443B}" srcId="{8E5D6404-AF75-484A-957A-CC19E9D2D826}" destId="{AC53C0A0-4164-8E4D-A1BB-699930789569}" srcOrd="2" destOrd="0" parTransId="{43BC4384-BEDF-EA49-86C4-64E0360DB39A}" sibTransId="{53172AB0-5FED-6B4F-92AC-23FF63F19FC8}"/>
    <dgm:cxn modelId="{6FD57537-2BCF-AE46-A4E3-F83E52BDF8A4}" type="presOf" srcId="{4009FC3B-1D97-644C-8242-8D9EC2F62615}" destId="{C05E9278-FD1C-F345-B8F5-349AB1FEAB39}" srcOrd="0" destOrd="4" presId="urn:microsoft.com/office/officeart/2005/8/layout/hProcess10"/>
    <dgm:cxn modelId="{FBBEF238-FAF2-2E40-9568-254CC92E39D3}" srcId="{99DEE359-5798-BE49-B5A4-BA35C0C1D9B4}" destId="{9DF73076-6F60-D247-B26D-EA10A392A15C}" srcOrd="2" destOrd="0" parTransId="{52EA354A-B7FA-CC43-82D3-E2D85100B6CE}" sibTransId="{92A3217B-A89B-FA40-A1EE-7F6C9442A961}"/>
    <dgm:cxn modelId="{6AEA853B-6E03-7D4A-8BE2-67DE5AD8A541}" type="presOf" srcId="{AC53C0A0-4164-8E4D-A1BB-699930789569}" destId="{0B65B849-6AA6-454B-BF09-10A0356045DA}" srcOrd="0" destOrd="3" presId="urn:microsoft.com/office/officeart/2005/8/layout/hProcess10"/>
    <dgm:cxn modelId="{B584F43C-AA23-964E-86DE-B9470CF08375}" type="presOf" srcId="{B4A07909-3FAB-464D-8C34-6BCD27C407FE}" destId="{C05E9278-FD1C-F345-B8F5-349AB1FEAB39}" srcOrd="0" destOrd="2" presId="urn:microsoft.com/office/officeart/2005/8/layout/hProcess10"/>
    <dgm:cxn modelId="{F1067D5C-33C2-0B4B-8396-CEAF4E6D746B}" srcId="{99DEE359-5798-BE49-B5A4-BA35C0C1D9B4}" destId="{E42510F9-F776-E148-B1D7-591644BA39E1}" srcOrd="0" destOrd="0" parTransId="{9C91DC24-E355-2645-A523-08ACF1195945}" sibTransId="{FDA3CCF2-7169-114E-92E4-43CFD45D2246}"/>
    <dgm:cxn modelId="{B5807962-8570-964A-BFB5-890A3DD3E6CB}" type="presOf" srcId="{99DEE359-5798-BE49-B5A4-BA35C0C1D9B4}" destId="{C05E9278-FD1C-F345-B8F5-349AB1FEAB39}" srcOrd="0" destOrd="0" presId="urn:microsoft.com/office/officeart/2005/8/layout/hProcess10"/>
    <dgm:cxn modelId="{1F45E26A-00E3-BF46-A9CE-844460BD48F7}" srcId="{8E5D6404-AF75-484A-957A-CC19E9D2D826}" destId="{6F5EDFEA-FD40-2D49-8A09-6A08F2B81FCA}" srcOrd="0" destOrd="0" parTransId="{2821B601-5981-1343-8EE6-FC03993CBA2F}" sibTransId="{5D837512-CCBB-7C4B-8217-DABC49A99D21}"/>
    <dgm:cxn modelId="{E9C5796E-8B06-6D4F-894C-71D909352D4F}" type="presOf" srcId="{E42510F9-F776-E148-B1D7-591644BA39E1}" destId="{C05E9278-FD1C-F345-B8F5-349AB1FEAB39}" srcOrd="0" destOrd="1" presId="urn:microsoft.com/office/officeart/2005/8/layout/hProcess10"/>
    <dgm:cxn modelId="{880D4C4F-C8F6-BA46-8B0D-9DFC630F67DF}" srcId="{F98DD8D5-5D6B-BE43-AD8A-DD15159C5A4E}" destId="{99DEE359-5798-BE49-B5A4-BA35C0C1D9B4}" srcOrd="1" destOrd="0" parTransId="{67D622EC-893B-754D-BC5B-5F7AC7DF35CF}" sibTransId="{B065F78A-C72F-BD41-9294-EA16169163F1}"/>
    <dgm:cxn modelId="{7517E270-5544-6B49-B9E4-125D484D1CB1}" srcId="{8E5D6404-AF75-484A-957A-CC19E9D2D826}" destId="{D1638DD1-1790-2949-8CE7-881E88B13D98}" srcOrd="1" destOrd="0" parTransId="{5D6555AD-FB1D-5A45-AA06-DA321C50EB25}" sibTransId="{D1221A3C-9EF6-FC4D-8DEA-AAEEA42EDBAF}"/>
    <dgm:cxn modelId="{B7BA3273-74F0-0C4C-837A-9B2EBBF29BAD}" type="presOf" srcId="{897F5738-B42D-C846-9769-23F84821F33B}" destId="{06FE11AA-C665-4A46-B521-014BA75B9C1A}" srcOrd="0" destOrd="0" presId="urn:microsoft.com/office/officeart/2005/8/layout/hProcess10"/>
    <dgm:cxn modelId="{961B5579-E394-7244-9D50-3908D0227EBC}" type="presOf" srcId="{8E5D6404-AF75-484A-957A-CC19E9D2D826}" destId="{0B65B849-6AA6-454B-BF09-10A0356045DA}" srcOrd="0" destOrd="0" presId="urn:microsoft.com/office/officeart/2005/8/layout/hProcess10"/>
    <dgm:cxn modelId="{69D83A9E-5C4E-1741-9F6D-DD4498B954B0}" type="presOf" srcId="{6AC94D79-A2DA-F243-A548-F181F50C0A17}" destId="{C05E9278-FD1C-F345-B8F5-349AB1FEAB39}" srcOrd="0" destOrd="5" presId="urn:microsoft.com/office/officeart/2005/8/layout/hProcess10"/>
    <dgm:cxn modelId="{77C659A1-849D-6E48-99CE-A5D6EA9174AE}" type="presOf" srcId="{897F5738-B42D-C846-9769-23F84821F33B}" destId="{A4BBC1A3-39DC-0541-9C6E-618DE7CFDE45}" srcOrd="1" destOrd="0" presId="urn:microsoft.com/office/officeart/2005/8/layout/hProcess10"/>
    <dgm:cxn modelId="{CD8800A6-534D-1040-B2DA-460536E700B4}" srcId="{99DEE359-5798-BE49-B5A4-BA35C0C1D9B4}" destId="{4009FC3B-1D97-644C-8242-8D9EC2F62615}" srcOrd="3" destOrd="0" parTransId="{44466E6E-07D3-8D4A-82AB-40F8114A0CCA}" sibTransId="{33FCEC03-0EA2-8A4B-BAC6-A09F32B13D3F}"/>
    <dgm:cxn modelId="{CA8109A8-2FF0-1C42-A171-52CFBB3B270A}" type="presOf" srcId="{9DF73076-6F60-D247-B26D-EA10A392A15C}" destId="{C05E9278-FD1C-F345-B8F5-349AB1FEAB39}" srcOrd="0" destOrd="3" presId="urn:microsoft.com/office/officeart/2005/8/layout/hProcess10"/>
    <dgm:cxn modelId="{CB345BB8-7068-3F40-9B2D-7FA5EAF1FE65}" type="presOf" srcId="{876155AB-86B3-C941-A5F7-8F6BC798AD20}" destId="{0B65B849-6AA6-454B-BF09-10A0356045DA}" srcOrd="0" destOrd="4" presId="urn:microsoft.com/office/officeart/2005/8/layout/hProcess10"/>
    <dgm:cxn modelId="{327798BB-CFEA-9B42-AB2E-89DA3EB37E50}" type="presOf" srcId="{D1638DD1-1790-2949-8CE7-881E88B13D98}" destId="{0B65B849-6AA6-454B-BF09-10A0356045DA}" srcOrd="0" destOrd="2" presId="urn:microsoft.com/office/officeart/2005/8/layout/hProcess10"/>
    <dgm:cxn modelId="{962CFCBF-8638-6545-A5AB-CE41E7C243DB}" srcId="{99DEE359-5798-BE49-B5A4-BA35C0C1D9B4}" destId="{B4A07909-3FAB-464D-8C34-6BCD27C407FE}" srcOrd="1" destOrd="0" parTransId="{EA77A0A1-8D04-444C-82DB-00D96A1C4E3F}" sibTransId="{4DE0A551-AFB2-5849-8B2E-6953F8A8DC47}"/>
    <dgm:cxn modelId="{E28C8ED5-C96E-0842-A9F9-07CD198420BC}" srcId="{99DEE359-5798-BE49-B5A4-BA35C0C1D9B4}" destId="{6AC94D79-A2DA-F243-A548-F181F50C0A17}" srcOrd="4" destOrd="0" parTransId="{C1B851C5-DA47-BC46-A34B-054C259E5809}" sibTransId="{8728F3DB-0FE9-BF44-A956-C8B28B51F1C3}"/>
    <dgm:cxn modelId="{F09EC2DD-72BB-AF4B-81DD-0C92B626739A}" srcId="{F98DD8D5-5D6B-BE43-AD8A-DD15159C5A4E}" destId="{8E5D6404-AF75-484A-957A-CC19E9D2D826}" srcOrd="0" destOrd="0" parTransId="{CA4673D6-602F-3E4F-A459-9113A6913600}" sibTransId="{897F5738-B42D-C846-9769-23F84821F33B}"/>
    <dgm:cxn modelId="{C3AC63ED-11B4-A54B-9C8E-031D44D047C9}" type="presOf" srcId="{F98DD8D5-5D6B-BE43-AD8A-DD15159C5A4E}" destId="{8237B9FD-F9EC-AC41-B585-17C28D089E43}" srcOrd="0" destOrd="0" presId="urn:microsoft.com/office/officeart/2005/8/layout/hProcess10"/>
    <dgm:cxn modelId="{F9F030F2-23AA-A242-86EC-479A3FCFCA1B}" srcId="{8E5D6404-AF75-484A-957A-CC19E9D2D826}" destId="{876155AB-86B3-C941-A5F7-8F6BC798AD20}" srcOrd="3" destOrd="0" parTransId="{B899D27C-6439-BD4A-AE37-8E6764F247AC}" sibTransId="{C740459D-285E-FC4D-928D-D4D619CE86DF}"/>
    <dgm:cxn modelId="{14D8AAF4-3A17-5F4A-9F51-EB4E38860256}" type="presOf" srcId="{6F5EDFEA-FD40-2D49-8A09-6A08F2B81FCA}" destId="{0B65B849-6AA6-454B-BF09-10A0356045DA}" srcOrd="0" destOrd="1" presId="urn:microsoft.com/office/officeart/2005/8/layout/hProcess10"/>
    <dgm:cxn modelId="{A706AE56-E2E4-104E-BAC6-525084CF3EB8}" type="presParOf" srcId="{8237B9FD-F9EC-AC41-B585-17C28D089E43}" destId="{4545CE96-CD32-2D4A-8E2E-142AFBFEFAB2}" srcOrd="0" destOrd="0" presId="urn:microsoft.com/office/officeart/2005/8/layout/hProcess10"/>
    <dgm:cxn modelId="{1BCB419E-FC0A-D245-A688-C2D85CCB33BE}" type="presParOf" srcId="{4545CE96-CD32-2D4A-8E2E-142AFBFEFAB2}" destId="{8CE310DA-DFAF-9E41-953B-B6FED47C53C6}" srcOrd="0" destOrd="0" presId="urn:microsoft.com/office/officeart/2005/8/layout/hProcess10"/>
    <dgm:cxn modelId="{141339C1-8690-2545-A4BB-606B7E9A16D2}" type="presParOf" srcId="{4545CE96-CD32-2D4A-8E2E-142AFBFEFAB2}" destId="{0B65B849-6AA6-454B-BF09-10A0356045DA}" srcOrd="1" destOrd="0" presId="urn:microsoft.com/office/officeart/2005/8/layout/hProcess10"/>
    <dgm:cxn modelId="{0FF8DBCA-6168-3D45-8CBF-760C757EB15B}" type="presParOf" srcId="{8237B9FD-F9EC-AC41-B585-17C28D089E43}" destId="{06FE11AA-C665-4A46-B521-014BA75B9C1A}" srcOrd="1" destOrd="0" presId="urn:microsoft.com/office/officeart/2005/8/layout/hProcess10"/>
    <dgm:cxn modelId="{C3AA1F5A-5449-0C4C-9ADD-F962168EF943}" type="presParOf" srcId="{06FE11AA-C665-4A46-B521-014BA75B9C1A}" destId="{A4BBC1A3-39DC-0541-9C6E-618DE7CFDE45}" srcOrd="0" destOrd="0" presId="urn:microsoft.com/office/officeart/2005/8/layout/hProcess10"/>
    <dgm:cxn modelId="{CBFAE662-3504-A749-B49D-5DC78B9877B3}" type="presParOf" srcId="{8237B9FD-F9EC-AC41-B585-17C28D089E43}" destId="{E9F45FF2-F367-BB46-AE4F-445DD37F040F}" srcOrd="2" destOrd="0" presId="urn:microsoft.com/office/officeart/2005/8/layout/hProcess10"/>
    <dgm:cxn modelId="{495A9B84-980F-F347-A68D-5A1AE8B357C1}" type="presParOf" srcId="{E9F45FF2-F367-BB46-AE4F-445DD37F040F}" destId="{EBA8A70B-9093-7A4A-A823-4FD41DBF2C3A}" srcOrd="0" destOrd="0" presId="urn:microsoft.com/office/officeart/2005/8/layout/hProcess10"/>
    <dgm:cxn modelId="{39435617-E601-E447-BD95-C6E192976CB3}" type="presParOf" srcId="{E9F45FF2-F367-BB46-AE4F-445DD37F040F}" destId="{C05E9278-FD1C-F345-B8F5-349AB1FEAB3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310DA-DFAF-9E41-953B-B6FED47C53C6}">
      <dsp:nvSpPr>
        <dsp:cNvPr id="0" name=""/>
        <dsp:cNvSpPr/>
      </dsp:nvSpPr>
      <dsp:spPr>
        <a:xfrm>
          <a:off x="4353" y="0"/>
          <a:ext cx="3872595" cy="271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65B849-6AA6-454B-BF09-10A0356045DA}">
      <dsp:nvSpPr>
        <dsp:cNvPr id="0" name=""/>
        <dsp:cNvSpPr/>
      </dsp:nvSpPr>
      <dsp:spPr>
        <a:xfrm>
          <a:off x="634776" y="1631751"/>
          <a:ext cx="3872595" cy="2719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ID Bellen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PoC</a:t>
          </a:r>
          <a:r>
            <a:rPr lang="en-GB" sz="2200" kern="1200" dirty="0"/>
            <a:t> </a:t>
          </a:r>
          <a:r>
            <a:rPr lang="en-GB" sz="2200" kern="1200" dirty="0" err="1"/>
            <a:t>bellen</a:t>
          </a:r>
          <a:r>
            <a:rPr lang="en-GB" sz="2200" kern="1200" dirty="0">
              <a:latin typeface="Calibri Light" panose="020F0302020204030204"/>
            </a:rPr>
            <a:t> via IRMA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Inwonersonderzoek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87% </a:t>
          </a:r>
          <a:r>
            <a:rPr lang="en-GB" sz="2200" kern="1200" dirty="0" err="1"/>
            <a:t>ziet</a:t>
          </a:r>
          <a:r>
            <a:rPr lang="en-GB" sz="2200" kern="1200" dirty="0"/>
            <a:t> </a:t>
          </a:r>
          <a:r>
            <a:rPr lang="en-GB" sz="2200" kern="1200" dirty="0" err="1"/>
            <a:t>meerwaarde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70% </a:t>
          </a:r>
          <a:r>
            <a:rPr lang="en-GB" sz="2200" kern="1200" dirty="0" err="1"/>
            <a:t>wil</a:t>
          </a:r>
          <a:r>
            <a:rPr lang="en-GB" sz="2200" kern="1200" dirty="0"/>
            <a:t> ID Bellen </a:t>
          </a:r>
          <a:r>
            <a:rPr lang="en-GB" sz="2200" kern="1200" dirty="0" err="1"/>
            <a:t>vaker</a:t>
          </a:r>
          <a:r>
            <a:rPr lang="en-GB" sz="2200" kern="1200" dirty="0"/>
            <a:t> </a:t>
          </a:r>
          <a:r>
            <a:rPr lang="en-GB" sz="2200" kern="1200" dirty="0" err="1"/>
            <a:t>gebruiken</a:t>
          </a:r>
          <a:endParaRPr lang="en-GB" sz="2200" kern="1200" dirty="0"/>
        </a:p>
      </dsp:txBody>
      <dsp:txXfrm>
        <a:off x="714430" y="1711405"/>
        <a:ext cx="3713287" cy="2560278"/>
      </dsp:txXfrm>
    </dsp:sp>
    <dsp:sp modelId="{06FE11AA-C665-4A46-B521-014BA75B9C1A}">
      <dsp:nvSpPr>
        <dsp:cNvPr id="0" name=""/>
        <dsp:cNvSpPr/>
      </dsp:nvSpPr>
      <dsp:spPr>
        <a:xfrm>
          <a:off x="4722913" y="794514"/>
          <a:ext cx="745947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4722913" y="980620"/>
        <a:ext cx="522163" cy="558318"/>
      </dsp:txXfrm>
    </dsp:sp>
    <dsp:sp modelId="{EBA8A70B-9093-7A4A-A823-4FD41DBF2C3A}">
      <dsp:nvSpPr>
        <dsp:cNvPr id="0" name=""/>
        <dsp:cNvSpPr/>
      </dsp:nvSpPr>
      <dsp:spPr>
        <a:xfrm>
          <a:off x="6008227" y="0"/>
          <a:ext cx="3872595" cy="271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5E9278-FD1C-F345-B8F5-349AB1FEAB39}">
      <dsp:nvSpPr>
        <dsp:cNvPr id="0" name=""/>
        <dsp:cNvSpPr/>
      </dsp:nvSpPr>
      <dsp:spPr>
        <a:xfrm>
          <a:off x="6638650" y="1631751"/>
          <a:ext cx="3872595" cy="2719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ID Contact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PoC</a:t>
          </a:r>
          <a:r>
            <a:rPr lang="en-GB" sz="2200" kern="1200" dirty="0"/>
            <a:t> Chat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PoC</a:t>
          </a:r>
          <a:r>
            <a:rPr lang="en-GB" sz="2200" kern="1200" dirty="0"/>
            <a:t> Video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MVP Bellen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Inwonersonderzoek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Toegankelijkheid</a:t>
          </a:r>
          <a:endParaRPr lang="en-GB" sz="2200" kern="1200" dirty="0"/>
        </a:p>
      </dsp:txBody>
      <dsp:txXfrm>
        <a:off x="6718304" y="1711405"/>
        <a:ext cx="3713287" cy="2560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0BAF-7012-7C43-8EE9-991A3115C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002B-AEA5-624F-9BE5-2F60739E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BB23-1159-C64F-99FC-1A78C27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BB03-160F-E54C-A598-FA3B326A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FD48-E958-4E44-8574-DAB860CF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69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3D3B-4183-3148-9282-AF7ECFD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FE95-9B42-EA49-9992-CCE8C9C4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613E-6C5B-6A4C-9262-3E73420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AC18-6F67-1645-85F6-13C51BFE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3DCA-A859-7142-842C-3FAC7EC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0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97236-F17B-9E40-A36B-6E31B98D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BD77-97D9-5D4E-A2C0-B3C741FD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C54C-AE89-5940-B5E7-9A653C9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E23F-9925-5744-9E71-D9B50747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65CE-6640-A345-B609-6791136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89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FE5-25D2-E344-A57C-EBA9BDDB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2ED-3126-CC44-B46A-7FE787E1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1D82-1483-B747-97A5-A737A5C6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4A27-5464-1444-8885-58F5F9C8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1066-5BB4-FE48-A95A-F470FF90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717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8753-962A-8343-98E6-49899DAD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D13B-7AE0-9C4D-A583-0247F204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ADD6-088E-8045-BD06-5D214441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FCE5-38FE-F448-8A1C-8D98041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E5F-42E3-C341-B35B-920FC76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25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ADB3-6E88-4348-8760-000C4390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A159-31D7-9D47-99AD-174B935C5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555FE-F57E-9D40-9759-9A17BEA3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5147-307E-DF49-BF60-E33E89AF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5FBE-E9FC-CA47-BB3B-F9DA816B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EBDC-A502-444C-9670-05152F9A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33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2205-9D16-1147-9711-67908C1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505E-5304-924B-8F52-1A7E6188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C8A01-7B84-674B-8B52-2134216E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312AF-CA40-914D-B970-0E313A1EB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4FA48-40B1-F145-94F8-3BD2F3AD2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B049A-F9A4-3940-A8CD-E2F0FD66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2BC0A-767F-4D43-ADBF-FA346DC7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3C911-B799-1544-A35F-3A72C1E8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68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E3D2-8669-5A4C-B89E-87F941C2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2E2D-FED2-554E-996B-DCE79220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86CD-9293-7F45-99D6-AB4DC3B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DCF41-3837-2C4D-A900-D0628969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36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9C598-E06E-E643-B01E-633B1972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7E328-250C-6943-9DEB-E046E52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F90C-AB6C-2246-BE9D-1EBBCEDA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31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8AE-621F-DF45-8B94-2016871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A3AC-0B32-C344-AD8E-B0DE7BA82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6BC0C-0339-C043-9078-61E7DBAC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68C1-40E7-CE41-9E6A-9CFBB2BD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61D0E-F2BD-824D-9635-46C49BD3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FCD6-3E7E-C942-859E-73C45418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70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AEB0-9C4D-E442-9F9B-D52DE9CC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B2465-9C71-BA42-807F-2ECD3E76C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A05FE-1DB5-8C4D-9F8B-DD6F3289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C29E-7714-6846-B8AF-E1F603EA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FB26-4884-5845-9E92-13A683DE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B9C7-9D3E-914E-B289-047CFF0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64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A4B35-407E-F84C-9B49-3F099686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CE6D2-3DBE-9541-B8A3-8565E562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7D07-E55C-894B-8CFC-D426870F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C51D-A75D-7B42-AAA6-F14596BD84C0}" type="datetimeFigureOut">
              <a:rPr lang="en-NL" smtClean="0"/>
              <a:t>03/04/2021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93DE-856E-8B41-A9AB-F8A7DC10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93BE-983C-B94C-BB01-DB10F551C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707C-3794-6E43-98F2-3E2E3092F1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ud.drechtsteden.nl/download/files/fF9zY29wZT1zaXRlfGZpbGVPYmplY3Q9MTIwMzc0NzA3M3xfY2hlY2tzdW09ZmZhYjVmMGQ0MWEzOGNjNzZlNzBkNWRkZTM0Mzk0MGI4Y2Q1ZTE3ZjM1NDc0ZDJiMDVlYzRlNDE0ZmJkYTcxZnw%3D/evaluatierapport-idbellen-2021" TargetMode="External"/><Relationship Id="rId2" Type="http://schemas.openxmlformats.org/officeDocument/2006/relationships/hyperlink" Target="http://www.idcontact.n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-contact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1B21-B8AF-2A4D-A013-BA131FDE7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ID 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89CDD-FC2C-8A4B-8086-BF7316B3E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77388" cy="1655762"/>
          </a:xfrm>
        </p:spPr>
        <p:txBody>
          <a:bodyPr>
            <a:normAutofit lnSpcReduction="10000"/>
          </a:bodyPr>
          <a:lstStyle/>
          <a:p>
            <a:r>
              <a:rPr lang="en-NL" dirty="0"/>
              <a:t>Betere dienstverlening door jouw gemeente met meer grip op je gegevens</a:t>
            </a:r>
          </a:p>
          <a:p>
            <a:endParaRPr lang="en-NL" dirty="0"/>
          </a:p>
          <a:p>
            <a:r>
              <a:rPr lang="en-NL" i="1" dirty="0"/>
              <a:t>Henk Dieter Oordt &amp; Lisa Bosma</a:t>
            </a:r>
          </a:p>
          <a:p>
            <a:r>
              <a:rPr lang="en-NL" i="1" dirty="0"/>
              <a:t>IRMA Meetup - 5-3-2021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4E366-26A1-8B47-BB34-F6BEF1A0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07" y="5579118"/>
            <a:ext cx="7099300" cy="1016000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EC640A6C-5CB9-4693-9491-3CBC279C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892" y="5745937"/>
            <a:ext cx="2576946" cy="6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7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722D-CBEE-8E40-A4E3-0AFEE5AB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DE81-66C8-4A4B-A988-56067422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13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B339-5D60-4BDF-A60C-92144FF8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Meer info?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D50D-F8CC-401D-8441-9C103865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www.idcontact.nl</a:t>
            </a:r>
            <a:r>
              <a:rPr lang="en-US" dirty="0">
                <a:cs typeface="Calibri"/>
              </a:rPr>
              <a:t> </a:t>
            </a:r>
            <a:endParaRPr lang="en-US"/>
          </a:p>
          <a:p>
            <a:r>
              <a:rPr lang="en-US" dirty="0">
                <a:cs typeface="Calibri"/>
                <a:hlinkClick r:id="rId3"/>
              </a:rPr>
              <a:t>Evaluatierapport ID Bellen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GitHub: id-contact/docs</a:t>
            </a:r>
            <a:endParaRPr lang="en-US" dirty="0"/>
          </a:p>
          <a:p>
            <a:r>
              <a:rPr lang="en-US" dirty="0">
                <a:cs typeface="Calibri"/>
              </a:rPr>
              <a:t>Product Owner – Erik van den Heuvel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erik.van.den.heuvel@arnhem.nl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65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E79D-E507-CE46-A7A7-3D5A9B5D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Aanleiding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6E8E013-527F-9149-B368-DAFAE5E08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533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0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1686-D05F-CE43-BFBA-9A7A4A90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ID Contact; Doel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7F83-B576-6848-BDB0-AFACD840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97" y="1581235"/>
            <a:ext cx="11261005" cy="48957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Een </a:t>
            </a:r>
            <a:r>
              <a:rPr lang="en-GB" dirty="0" err="1"/>
              <a:t>werkende</a:t>
            </a:r>
            <a:r>
              <a:rPr lang="en-GB" dirty="0"/>
              <a:t> ‘</a:t>
            </a:r>
            <a:r>
              <a:rPr lang="en-GB" b="1" dirty="0"/>
              <a:t>omnichannel</a:t>
            </a:r>
            <a:r>
              <a:rPr lang="en-GB" dirty="0"/>
              <a:t>’ </a:t>
            </a:r>
            <a:r>
              <a:rPr lang="en-GB" dirty="0" err="1"/>
              <a:t>manier</a:t>
            </a:r>
            <a:r>
              <a:rPr lang="en-GB" dirty="0"/>
              <a:t> van </a:t>
            </a:r>
            <a:r>
              <a:rPr lang="en-GB" dirty="0" err="1"/>
              <a:t>identificeren</a:t>
            </a:r>
            <a:endParaRPr lang="en-GB" dirty="0"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 err="1"/>
              <a:t>Toepassing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publieke</a:t>
            </a:r>
            <a:r>
              <a:rPr lang="en-GB" dirty="0"/>
              <a:t> en private </a:t>
            </a:r>
            <a:r>
              <a:rPr lang="en-GB" dirty="0" err="1"/>
              <a:t>partijen</a:t>
            </a:r>
            <a:endParaRPr lang="en-GB" dirty="0"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 err="1"/>
              <a:t>Aantonen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er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identificatie</a:t>
            </a:r>
            <a:r>
              <a:rPr lang="en-GB" dirty="0"/>
              <a:t>/</a:t>
            </a:r>
            <a:r>
              <a:rPr lang="en-GB" dirty="0" err="1"/>
              <a:t>authenticatie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telefonie</a:t>
            </a:r>
            <a:r>
              <a:rPr lang="en-GB" dirty="0"/>
              <a:t>, chat en video contact </a:t>
            </a:r>
            <a:r>
              <a:rPr lang="en-GB" b="1" dirty="0" err="1"/>
              <a:t>eenzelfde</a:t>
            </a:r>
            <a:r>
              <a:rPr lang="en-GB" b="1" dirty="0"/>
              <a:t> </a:t>
            </a:r>
            <a:r>
              <a:rPr lang="en-GB" b="1" dirty="0" err="1"/>
              <a:t>niveau</a:t>
            </a:r>
            <a:r>
              <a:rPr lang="en-GB" b="1" dirty="0"/>
              <a:t> van </a:t>
            </a:r>
            <a:r>
              <a:rPr lang="en-GB" b="1" dirty="0" err="1"/>
              <a:t>dienstverlening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is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balie</a:t>
            </a:r>
            <a:r>
              <a:rPr lang="en-GB" dirty="0"/>
              <a:t> en website. </a:t>
            </a:r>
            <a:endParaRPr lang="en-GB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Door het </a:t>
            </a:r>
            <a:r>
              <a:rPr lang="en-GB" dirty="0" err="1"/>
              <a:t>voorkeurskanaal</a:t>
            </a:r>
            <a:r>
              <a:rPr lang="en-GB" dirty="0"/>
              <a:t> van de </a:t>
            </a:r>
            <a:r>
              <a:rPr lang="en-GB" dirty="0" err="1"/>
              <a:t>inwoner</a:t>
            </a:r>
            <a:r>
              <a:rPr lang="en-GB" dirty="0"/>
              <a:t> (</a:t>
            </a:r>
            <a:r>
              <a:rPr lang="en-GB" dirty="0" err="1"/>
              <a:t>klant</a:t>
            </a:r>
            <a:r>
              <a:rPr lang="en-GB" dirty="0"/>
              <a:t>) </a:t>
            </a:r>
            <a:r>
              <a:rPr lang="en-GB" dirty="0" err="1"/>
              <a:t>centraal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stellen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de </a:t>
            </a:r>
            <a:r>
              <a:rPr lang="en-GB" dirty="0" err="1"/>
              <a:t>dienstverlening</a:t>
            </a:r>
            <a:r>
              <a:rPr lang="en-GB" dirty="0"/>
              <a:t> </a:t>
            </a:r>
            <a:r>
              <a:rPr lang="en-GB" b="1" dirty="0" err="1"/>
              <a:t>persoonlijker</a:t>
            </a:r>
            <a:r>
              <a:rPr lang="en-GB" b="1" dirty="0"/>
              <a:t>, </a:t>
            </a:r>
            <a:r>
              <a:rPr lang="en-GB" b="1" dirty="0" err="1"/>
              <a:t>toegankelijker</a:t>
            </a:r>
            <a:r>
              <a:rPr lang="en-GB" b="1" dirty="0"/>
              <a:t> en </a:t>
            </a:r>
            <a:r>
              <a:rPr lang="en-GB" b="1" dirty="0" err="1"/>
              <a:t>beter</a:t>
            </a:r>
            <a:r>
              <a:rPr lang="en-GB" b="1" dirty="0"/>
              <a:t>. </a:t>
            </a:r>
            <a:endParaRPr lang="en-GB" b="1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b="1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We </a:t>
            </a:r>
            <a:r>
              <a:rPr lang="en-GB" err="1"/>
              <a:t>leveren</a:t>
            </a:r>
            <a:r>
              <a:rPr lang="en-GB" dirty="0"/>
              <a:t>: </a:t>
            </a:r>
            <a:r>
              <a:rPr lang="en-GB" err="1"/>
              <a:t>vrij</a:t>
            </a:r>
            <a:r>
              <a:rPr lang="en-GB" dirty="0"/>
              <a:t> </a:t>
            </a:r>
            <a:r>
              <a:rPr lang="en-GB" err="1"/>
              <a:t>toegankelijke</a:t>
            </a:r>
            <a:r>
              <a:rPr lang="en-GB" dirty="0"/>
              <a:t> </a:t>
            </a:r>
            <a:r>
              <a:rPr lang="en-GB" b="1" err="1"/>
              <a:t>bouwblokken</a:t>
            </a:r>
            <a:r>
              <a:rPr lang="en-GB" dirty="0"/>
              <a:t> die (</a:t>
            </a:r>
            <a:r>
              <a:rPr lang="en-GB" err="1"/>
              <a:t>opnieuw</a:t>
            </a:r>
            <a:r>
              <a:rPr lang="en-GB" dirty="0"/>
              <a:t>)</a:t>
            </a:r>
            <a:r>
              <a:rPr lang="en-GB" err="1"/>
              <a:t>te</a:t>
            </a:r>
            <a:r>
              <a:rPr lang="en-GB" dirty="0"/>
              <a:t> </a:t>
            </a:r>
            <a:r>
              <a:rPr lang="en-GB" err="1"/>
              <a:t>gebruiken</a:t>
            </a:r>
            <a:r>
              <a:rPr lang="en-GB" dirty="0"/>
              <a:t> </a:t>
            </a:r>
            <a:r>
              <a:rPr lang="en-GB" err="1"/>
              <a:t>zijn</a:t>
            </a:r>
            <a:r>
              <a:rPr lang="en-GB" dirty="0"/>
              <a:t> door (</a:t>
            </a:r>
            <a:r>
              <a:rPr lang="en-GB" err="1"/>
              <a:t>overheids</a:t>
            </a:r>
            <a:r>
              <a:rPr lang="en-GB" dirty="0"/>
              <a:t>-)</a:t>
            </a:r>
            <a:r>
              <a:rPr lang="en-GB" err="1"/>
              <a:t>organisaties</a:t>
            </a:r>
            <a:r>
              <a:rPr lang="en-GB" dirty="0"/>
              <a:t>. </a:t>
            </a:r>
            <a:r>
              <a:rPr lang="en-GB" err="1"/>
              <a:t>Deze</a:t>
            </a:r>
            <a:r>
              <a:rPr lang="en-GB" dirty="0"/>
              <a:t> </a:t>
            </a:r>
            <a:r>
              <a:rPr lang="en-GB" err="1"/>
              <a:t>bouwblokken</a:t>
            </a:r>
            <a:r>
              <a:rPr lang="en-GB" dirty="0"/>
              <a:t> </a:t>
            </a:r>
            <a:r>
              <a:rPr lang="en-GB" err="1"/>
              <a:t>beschrijven</a:t>
            </a:r>
            <a:r>
              <a:rPr lang="en-GB" dirty="0"/>
              <a:t>:</a:t>
            </a:r>
            <a:endParaRPr lang="en-GB" dirty="0"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Het gebruik van open software;</a:t>
            </a:r>
            <a:endParaRPr lang="en-GB" dirty="0"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De </a:t>
            </a:r>
            <a:r>
              <a:rPr lang="en-GB" err="1"/>
              <a:t>werkwijze</a:t>
            </a:r>
            <a:r>
              <a:rPr lang="en-GB" dirty="0"/>
              <a:t> van de pilot;</a:t>
            </a:r>
            <a:endParaRPr lang="en-GB" dirty="0"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De </a:t>
            </a:r>
            <a:r>
              <a:rPr lang="en-GB" err="1"/>
              <a:t>communicatiestrategie</a:t>
            </a:r>
            <a:r>
              <a:rPr lang="en-GB" dirty="0"/>
              <a:t>;</a:t>
            </a:r>
            <a:endParaRPr lang="en-GB" dirty="0"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De </a:t>
            </a:r>
            <a:r>
              <a:rPr lang="en-GB" err="1"/>
              <a:t>manier</a:t>
            </a:r>
            <a:r>
              <a:rPr lang="en-GB" dirty="0"/>
              <a:t> van </a:t>
            </a:r>
            <a:r>
              <a:rPr lang="en-GB" err="1"/>
              <a:t>onderzoeken</a:t>
            </a:r>
            <a:r>
              <a:rPr lang="en-GB" dirty="0"/>
              <a:t> en de </a:t>
            </a:r>
            <a:r>
              <a:rPr lang="en-GB" err="1"/>
              <a:t>resultaten</a:t>
            </a:r>
            <a:r>
              <a:rPr lang="en-GB" dirty="0"/>
              <a:t>.</a:t>
            </a:r>
            <a:endParaRPr lang="en-N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29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D82-EC6C-9D46-ACEA-F15F0496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ID Contact: Uitgangspunten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E0E1-4C2F-514C-901C-9F8C206D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NL" dirty="0"/>
              <a:t>Toetsen van de PoCs </a:t>
            </a:r>
            <a:r>
              <a:rPr lang="en-NL" b="1" dirty="0"/>
              <a:t>met inwoners</a:t>
            </a:r>
            <a:r>
              <a:rPr lang="en-NL" dirty="0"/>
              <a:t> (met een beperking); iteratief werken en verbeteren</a:t>
            </a:r>
          </a:p>
          <a:p>
            <a:r>
              <a:rPr lang="en-NL" dirty="0"/>
              <a:t>Toetsen van de PoCs op het gebied van:</a:t>
            </a:r>
          </a:p>
          <a:p>
            <a:pPr lvl="1"/>
            <a:r>
              <a:rPr lang="en-NL" b="1" dirty="0"/>
              <a:t>Toegankelijkheid</a:t>
            </a:r>
            <a:endParaRPr lang="en-NL" b="1" dirty="0">
              <a:cs typeface="Calibri"/>
            </a:endParaRPr>
          </a:p>
          <a:p>
            <a:pPr lvl="1"/>
            <a:r>
              <a:rPr lang="en-NL" b="1" dirty="0"/>
              <a:t>Privacy</a:t>
            </a:r>
            <a:endParaRPr lang="en-NL" b="1" dirty="0">
              <a:cs typeface="Calibri"/>
            </a:endParaRPr>
          </a:p>
          <a:p>
            <a:pPr lvl="1"/>
            <a:r>
              <a:rPr lang="en-NL" b="1" dirty="0"/>
              <a:t>Informatiebeveiliging</a:t>
            </a:r>
            <a:endParaRPr lang="en-NL" b="1" dirty="0">
              <a:cs typeface="Calibri"/>
            </a:endParaRPr>
          </a:p>
          <a:p>
            <a:r>
              <a:rPr lang="en-NL" dirty="0"/>
              <a:t>Samenwerking met leveranciers uit ‘gemeenteland’; Fase 2</a:t>
            </a:r>
            <a:endParaRPr lang="en-NL" dirty="0">
              <a:cs typeface="Calibri"/>
            </a:endParaRPr>
          </a:p>
          <a:p>
            <a:r>
              <a:rPr lang="en-NL" b="1" dirty="0"/>
              <a:t>Flexibele, component-gebaseerde architectuur;</a:t>
            </a:r>
            <a:endParaRPr lang="en-NL" b="1" dirty="0">
              <a:cs typeface="Calibri"/>
            </a:endParaRPr>
          </a:p>
          <a:p>
            <a:pPr lvl="1"/>
            <a:r>
              <a:rPr lang="en-NL" dirty="0"/>
              <a:t>Werking onafhankelijk van authenticatiemethode (IRMA, DigiD, Itsme, etc.)</a:t>
            </a:r>
          </a:p>
          <a:p>
            <a:pPr lvl="1"/>
            <a:r>
              <a:rPr lang="en-NL" dirty="0"/>
              <a:t>Werking onafhankelijk van communicatietool (belcentrale, chatapplicatie, videosoftware)</a:t>
            </a:r>
          </a:p>
        </p:txBody>
      </p:sp>
    </p:spTree>
    <p:extLst>
      <p:ext uri="{BB962C8B-B14F-4D97-AF65-F5344CB8AC3E}">
        <p14:creationId xmlns:p14="http://schemas.microsoft.com/office/powerpoint/2010/main" val="55738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32BA-7028-1B45-A2EB-CBD86D63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Ecosysteem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63F9-71C1-7C4A-8412-CA6CEEF1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60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NL" dirty="0">
                <a:cs typeface="Calibri"/>
              </a:rPr>
              <a:t>Core</a:t>
            </a:r>
            <a:endParaRPr lang="en-US" dirty="0">
              <a:cs typeface="Calibri"/>
            </a:endParaRPr>
          </a:p>
          <a:p>
            <a:r>
              <a:rPr lang="en-NL" dirty="0">
                <a:cs typeface="Calibri"/>
              </a:rPr>
              <a:t>n Authentication plugins</a:t>
            </a:r>
          </a:p>
          <a:p>
            <a:r>
              <a:rPr lang="en-NL" dirty="0">
                <a:cs typeface="Calibri"/>
              </a:rPr>
              <a:t>m Communication plugins</a:t>
            </a:r>
          </a:p>
          <a:p>
            <a:endParaRPr lang="en-NL" dirty="0">
              <a:cs typeface="Calibri"/>
            </a:endParaRPr>
          </a:p>
          <a:p>
            <a:pPr marL="0" indent="0">
              <a:buNone/>
            </a:pPr>
            <a:endParaRPr lang="en-NL" dirty="0">
              <a:cs typeface="Calibri"/>
            </a:endParaRPr>
          </a:p>
          <a:p>
            <a:r>
              <a:rPr lang="en-NL" dirty="0" err="1">
                <a:cs typeface="Calibri"/>
              </a:rPr>
              <a:t>Zelf</a:t>
            </a:r>
            <a:r>
              <a:rPr lang="en-NL" dirty="0">
                <a:cs typeface="Calibri"/>
              </a:rPr>
              <a:t> </a:t>
            </a:r>
            <a:r>
              <a:rPr lang="en-NL" dirty="0" err="1">
                <a:cs typeface="Calibri"/>
              </a:rPr>
              <a:t>te</a:t>
            </a:r>
            <a:r>
              <a:rPr lang="en-NL" dirty="0">
                <a:cs typeface="Calibri"/>
              </a:rPr>
              <a:t> </a:t>
            </a:r>
            <a:r>
              <a:rPr lang="en-NL" dirty="0" err="1">
                <a:cs typeface="Calibri"/>
              </a:rPr>
              <a:t>deployen</a:t>
            </a:r>
            <a:endParaRPr lang="en-NL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B145D6D-54AF-444D-87A6-AE8B243B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9" y="1829374"/>
            <a:ext cx="5976551" cy="31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26AD-066F-F944-A3D5-756669AB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Initialisation</a:t>
            </a:r>
            <a:endParaRPr lang="en-NL" dirty="0"/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A530CC5-32FB-435E-B6DD-B5AD7B0C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22" y="1027682"/>
            <a:ext cx="6812093" cy="546478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484973-8A99-4B9C-8075-E242E6FBB8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061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Ophalen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mogelijkheden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doorlopen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</a:t>
            </a:r>
          </a:p>
          <a:p>
            <a:pPr lvl="1"/>
            <a:r>
              <a:rPr lang="en-US" dirty="0" err="1">
                <a:cs typeface="Calibri"/>
              </a:rPr>
              <a:t>Communicatiemethoden</a:t>
            </a:r>
          </a:p>
          <a:p>
            <a:pPr lvl="1"/>
            <a:r>
              <a:rPr lang="en-US" dirty="0" err="1">
                <a:cs typeface="Calibri"/>
              </a:rPr>
              <a:t>Authenticatiemethoden</a:t>
            </a:r>
          </a:p>
        </p:txBody>
      </p:sp>
    </p:spTree>
    <p:extLst>
      <p:ext uri="{BB962C8B-B14F-4D97-AF65-F5344CB8AC3E}">
        <p14:creationId xmlns:p14="http://schemas.microsoft.com/office/powerpoint/2010/main" val="397177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26AD-066F-F944-A3D5-756669AB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Session setup</a:t>
            </a:r>
            <a:endParaRPr lang="en-NL" dirty="0"/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A530CC5-32FB-435E-B6DD-B5AD7B0C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006" y="1027682"/>
            <a:ext cx="6805524" cy="546478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D639-C372-4644-8F3F-853BF9B4BE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061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Redirect URLs </a:t>
            </a:r>
            <a:r>
              <a:rPr lang="en-US" dirty="0" err="1">
                <a:cs typeface="Calibri"/>
              </a:rPr>
              <a:t>ophalen</a:t>
            </a:r>
            <a:endParaRPr lang="en-US" dirty="0" err="1"/>
          </a:p>
          <a:p>
            <a:pPr lvl="1">
              <a:buFont typeface="Arial"/>
            </a:pPr>
            <a:r>
              <a:rPr lang="en-US" dirty="0" err="1">
                <a:cs typeface="Calibri"/>
              </a:rPr>
              <a:t>Navigatie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gebruiker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Attribuut</a:t>
            </a:r>
            <a:r>
              <a:rPr lang="en-US" dirty="0">
                <a:cs typeface="Calibri"/>
              </a:rPr>
              <a:t> URL </a:t>
            </a:r>
            <a:r>
              <a:rPr lang="en-US" dirty="0" err="1">
                <a:cs typeface="Calibri"/>
              </a:rPr>
              <a:t>ophalen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Ontvangen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attributen</a:t>
            </a:r>
          </a:p>
          <a:p>
            <a:r>
              <a:rPr lang="en-US" dirty="0">
                <a:cs typeface="Calibri"/>
              </a:rPr>
              <a:t>Redirect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62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26AD-066F-F944-A3D5-756669AB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Authentication</a:t>
            </a:r>
            <a:endParaRPr lang="en-NL" dirty="0"/>
          </a:p>
        </p:txBody>
      </p:sp>
      <p:pic>
        <p:nvPicPr>
          <p:cNvPr id="5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A530CC5-32FB-435E-B6DD-B5AD7B0C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006" y="1027682"/>
            <a:ext cx="6805524" cy="546478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4136-3F24-4001-BC14-26F6A0FC9F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061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Authenticatie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doorlopen</a:t>
            </a:r>
          </a:p>
          <a:p>
            <a:r>
              <a:rPr lang="en-US" dirty="0" err="1">
                <a:cs typeface="Calibri"/>
              </a:rPr>
              <a:t>Attributen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Attribuut</a:t>
            </a:r>
            <a:r>
              <a:rPr lang="en-US" dirty="0">
                <a:cs typeface="Calibri"/>
              </a:rPr>
              <a:t>-URL</a:t>
            </a:r>
          </a:p>
          <a:p>
            <a:r>
              <a:rPr lang="en-US" dirty="0">
                <a:cs typeface="Calibri"/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103955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26AD-066F-F944-A3D5-756669AB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Communication</a:t>
            </a:r>
            <a:endParaRPr lang="en-NL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530CC5-32FB-435E-B6DD-B5AD7B0C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006" y="1027682"/>
            <a:ext cx="6805524" cy="546478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7D00-1D81-422A-B57B-C05D46A0E0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061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Citizen in </a:t>
            </a:r>
            <a:r>
              <a:rPr lang="en-US" dirty="0" err="1">
                <a:cs typeface="Calibri"/>
              </a:rPr>
              <a:t>wachtrij</a:t>
            </a:r>
          </a:p>
          <a:p>
            <a:r>
              <a:rPr lang="en-US" dirty="0">
                <a:cs typeface="Calibri"/>
              </a:rPr>
              <a:t>Agent </a:t>
            </a:r>
            <a:r>
              <a:rPr lang="en-US" dirty="0" err="1">
                <a:cs typeface="Calibri"/>
              </a:rPr>
              <a:t>ontvangt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attributen</a:t>
            </a:r>
          </a:p>
          <a:p>
            <a:r>
              <a:rPr lang="en-US" dirty="0" err="1">
                <a:cs typeface="Calibri"/>
              </a:rPr>
              <a:t>Communicatie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vindt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plaats</a:t>
            </a:r>
          </a:p>
        </p:txBody>
      </p:sp>
    </p:spTree>
    <p:extLst>
      <p:ext uri="{BB962C8B-B14F-4D97-AF65-F5344CB8AC3E}">
        <p14:creationId xmlns:p14="http://schemas.microsoft.com/office/powerpoint/2010/main" val="130668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B4308-7798-4759-8F56-91D9F2BC9978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760b6fb9-8754-4649-8b62-b885a1a672df"/>
    <ds:schemaRef ds:uri="http://schemas.openxmlformats.org/package/2006/metadata/core-properties"/>
    <ds:schemaRef ds:uri="e0467e03-a8ed-4fcd-ae34-a659cf9f367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E3D447A-D501-4F15-A43F-388FC62D7A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AB5DDF-77B4-4320-8DD1-75F58F4766D7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ID Contact</vt:lpstr>
      <vt:lpstr>Aanleiding</vt:lpstr>
      <vt:lpstr>ID Contact; Doel</vt:lpstr>
      <vt:lpstr>ID Contact: Uitgangspunten</vt:lpstr>
      <vt:lpstr>Ecosysteem</vt:lpstr>
      <vt:lpstr>Initialisation</vt:lpstr>
      <vt:lpstr>Session setup</vt:lpstr>
      <vt:lpstr>Authentication</vt:lpstr>
      <vt:lpstr>Communication</vt:lpstr>
      <vt:lpstr>Demo</vt:lpstr>
      <vt:lpstr>Meer info?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Contact</dc:title>
  <dc:creator>Lisa Bosma</dc:creator>
  <cp:lastModifiedBy>Lisa Bosma</cp:lastModifiedBy>
  <cp:revision>152</cp:revision>
  <dcterms:created xsi:type="dcterms:W3CDTF">2021-03-01T08:54:46Z</dcterms:created>
  <dcterms:modified xsi:type="dcterms:W3CDTF">2021-03-04T08:38:26Z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