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84" r:id="rId6"/>
    <p:sldId id="300" r:id="rId7"/>
    <p:sldId id="288" r:id="rId8"/>
    <p:sldId id="290" r:id="rId9"/>
    <p:sldId id="299" r:id="rId10"/>
    <p:sldId id="29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10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F9FD1A-A9A0-4858-81C7-2695F6B84606}" v="1" dt="2021-03-08T09:16:27.375"/>
    <p1510:client id="{999379CE-A7ED-4D85-9EDA-A23588358006}" v="19" dt="2021-09-14T10:01:55.3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2" autoAdjust="0"/>
    <p:restoredTop sz="94660"/>
  </p:normalViewPr>
  <p:slideViewPr>
    <p:cSldViewPr snapToGrid="0">
      <p:cViewPr varScale="1">
        <p:scale>
          <a:sx n="69" d="100"/>
          <a:sy n="69" d="100"/>
        </p:scale>
        <p:origin x="6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jo Potters" userId="S::m.potters_tele-bs.com#ext#@old.onmicrosoft.com::83c792f1-8e10-46eb-9d5e-f12296ae9b80" providerId="AD" clId="Web-{999379CE-A7ED-4D85-9EDA-A23588358006}"/>
    <pc:docChg chg="modSld">
      <pc:chgData name="Marjo Potters" userId="S::m.potters_tele-bs.com#ext#@old.onmicrosoft.com::83c792f1-8e10-46eb-9d5e-f12296ae9b80" providerId="AD" clId="Web-{999379CE-A7ED-4D85-9EDA-A23588358006}" dt="2021-09-14T10:01:52.680" v="7" actId="20577"/>
      <pc:docMkLst>
        <pc:docMk/>
      </pc:docMkLst>
      <pc:sldChg chg="modSp">
        <pc:chgData name="Marjo Potters" userId="S::m.potters_tele-bs.com#ext#@old.onmicrosoft.com::83c792f1-8e10-46eb-9d5e-f12296ae9b80" providerId="AD" clId="Web-{999379CE-A7ED-4D85-9EDA-A23588358006}" dt="2021-09-14T10:01:52.680" v="7" actId="20577"/>
        <pc:sldMkLst>
          <pc:docMk/>
          <pc:sldMk cId="3930962944" sldId="298"/>
        </pc:sldMkLst>
        <pc:spChg chg="mod">
          <ac:chgData name="Marjo Potters" userId="S::m.potters_tele-bs.com#ext#@old.onmicrosoft.com::83c792f1-8e10-46eb-9d5e-f12296ae9b80" providerId="AD" clId="Web-{999379CE-A7ED-4D85-9EDA-A23588358006}" dt="2021-09-14T10:01:52.680" v="7" actId="20577"/>
          <ac:spMkLst>
            <pc:docMk/>
            <pc:sldMk cId="3930962944" sldId="298"/>
            <ac:spMk id="9" creationId="{2A351AD5-D602-420E-8B58-6FFAF30CE548}"/>
          </ac:spMkLst>
        </pc:spChg>
      </pc:sldChg>
    </pc:docChg>
  </pc:docChgLst>
  <pc:docChgLst>
    <pc:chgData name="Goebel, CJ (Coen)" userId="S::cj.goebel@drechtsteden.nl::f5d40609-8e5f-4507-a4a1-2b64ed1e6cf6" providerId="AD" clId="Web-{8BF9FD1A-A9A0-4858-81C7-2695F6B84606}"/>
    <pc:docChg chg="modSld">
      <pc:chgData name="Goebel, CJ (Coen)" userId="S::cj.goebel@drechtsteden.nl::f5d40609-8e5f-4507-a4a1-2b64ed1e6cf6" providerId="AD" clId="Web-{8BF9FD1A-A9A0-4858-81C7-2695F6B84606}" dt="2021-03-08T09:16:27.375" v="0"/>
      <pc:docMkLst>
        <pc:docMk/>
      </pc:docMkLst>
      <pc:sldChg chg="modSp">
        <pc:chgData name="Goebel, CJ (Coen)" userId="S::cj.goebel@drechtsteden.nl::f5d40609-8e5f-4507-a4a1-2b64ed1e6cf6" providerId="AD" clId="Web-{8BF9FD1A-A9A0-4858-81C7-2695F6B84606}" dt="2021-03-08T09:16:27.375" v="0"/>
        <pc:sldMkLst>
          <pc:docMk/>
          <pc:sldMk cId="4294801366" sldId="256"/>
        </pc:sldMkLst>
        <pc:picChg chg="mod">
          <ac:chgData name="Goebel, CJ (Coen)" userId="S::cj.goebel@drechtsteden.nl::f5d40609-8e5f-4507-a4a1-2b64ed1e6cf6" providerId="AD" clId="Web-{8BF9FD1A-A9A0-4858-81C7-2695F6B84606}" dt="2021-03-08T09:16:27.375" v="0"/>
          <ac:picMkLst>
            <pc:docMk/>
            <pc:sldMk cId="4294801366" sldId="256"/>
            <ac:picMk id="12" creationId="{DC87BDFF-EF07-4005-A22D-70BD5AE3B8A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DC02-617D-4253-870D-505C59FF8AA1}" type="datetimeFigureOut">
              <a:rPr lang="nl-NL" smtClean="0"/>
              <a:t>14-9-2021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E16A-7834-4738-B488-2B3D845100E7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20902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DC02-617D-4253-870D-505C59FF8AA1}" type="datetimeFigureOut">
              <a:rPr lang="nl-NL" smtClean="0"/>
              <a:t>14-9-2021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E16A-7834-4738-B488-2B3D845100E7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54693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DC02-617D-4253-870D-505C59FF8AA1}" type="datetimeFigureOut">
              <a:rPr lang="nl-NL" smtClean="0"/>
              <a:t>14-9-2021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E16A-7834-4738-B488-2B3D845100E7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5233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DC02-617D-4253-870D-505C59FF8AA1}" type="datetimeFigureOut">
              <a:rPr lang="nl-NL" smtClean="0"/>
              <a:t>14-9-2021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E16A-7834-4738-B488-2B3D845100E7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28174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DC02-617D-4253-870D-505C59FF8AA1}" type="datetimeFigureOut">
              <a:rPr lang="nl-NL" smtClean="0"/>
              <a:t>14-9-2021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E16A-7834-4738-B488-2B3D845100E7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74886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DC02-617D-4253-870D-505C59FF8AA1}" type="datetimeFigureOut">
              <a:rPr lang="nl-NL" smtClean="0"/>
              <a:t>14-9-2021</a:t>
            </a:fld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E16A-7834-4738-B488-2B3D845100E7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96357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DC02-617D-4253-870D-505C59FF8AA1}" type="datetimeFigureOut">
              <a:rPr lang="nl-NL" smtClean="0"/>
              <a:t>14-9-2021</a:t>
            </a:fld>
            <a:endParaRPr lang="nl-N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E16A-7834-4738-B488-2B3D845100E7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48243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DC02-617D-4253-870D-505C59FF8AA1}" type="datetimeFigureOut">
              <a:rPr lang="nl-NL" smtClean="0"/>
              <a:t>14-9-2021</a:t>
            </a:fld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E16A-7834-4738-B488-2B3D845100E7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21300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DC02-617D-4253-870D-505C59FF8AA1}" type="datetimeFigureOut">
              <a:rPr lang="nl-NL" smtClean="0"/>
              <a:t>14-9-2021</a:t>
            </a:fld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E16A-7834-4738-B488-2B3D845100E7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3905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DC02-617D-4253-870D-505C59FF8AA1}" type="datetimeFigureOut">
              <a:rPr lang="nl-NL" smtClean="0"/>
              <a:t>14-9-2021</a:t>
            </a:fld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E16A-7834-4738-B488-2B3D845100E7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03139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DC02-617D-4253-870D-505C59FF8AA1}" type="datetimeFigureOut">
              <a:rPr lang="nl-NL" smtClean="0"/>
              <a:t>14-9-2021</a:t>
            </a:fld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E16A-7834-4738-B488-2B3D845100E7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13591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BDC02-617D-4253-870D-505C59FF8AA1}" type="datetimeFigureOut">
              <a:rPr lang="nl-NL" smtClean="0"/>
              <a:t>14-9-2021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4E16A-7834-4738-B488-2B3D845100E7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23714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vak 5">
            <a:extLst>
              <a:ext uri="{FF2B5EF4-FFF2-40B4-BE49-F238E27FC236}">
                <a16:creationId xmlns:a16="http://schemas.microsoft.com/office/drawing/2014/main" id="{E93E7704-76BD-46DC-9F0C-BEC31915282A}"/>
              </a:ext>
            </a:extLst>
          </p:cNvPr>
          <p:cNvSpPr txBox="1"/>
          <p:nvPr/>
        </p:nvSpPr>
        <p:spPr>
          <a:xfrm>
            <a:off x="505863" y="2476130"/>
            <a:ext cx="111802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600" dirty="0">
                <a:latin typeface="+mj-lt"/>
              </a:rPr>
              <a:t>“Titel presentatie (context/belofte)”</a:t>
            </a:r>
          </a:p>
          <a:p>
            <a:pPr algn="ctr"/>
            <a:endParaRPr lang="nl-NL" sz="1600" dirty="0">
              <a:latin typeface="+mj-lt"/>
            </a:endParaRPr>
          </a:p>
          <a:p>
            <a:pPr algn="ctr"/>
            <a:r>
              <a:rPr lang="nl-NL" sz="2800" dirty="0">
                <a:latin typeface="+mj-lt"/>
              </a:rPr>
              <a:t>Naam / Namen wie presenteren</a:t>
            </a:r>
          </a:p>
        </p:txBody>
      </p:sp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797F94BF-A526-4105-8A04-1F0C645719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557438"/>
              </p:ext>
            </p:extLst>
          </p:nvPr>
        </p:nvGraphicFramePr>
        <p:xfrm>
          <a:off x="0" y="-42480"/>
          <a:ext cx="12192000" cy="909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814062499"/>
                    </a:ext>
                  </a:extLst>
                </a:gridCol>
              </a:tblGrid>
              <a:tr h="909534">
                <a:tc>
                  <a:txBody>
                    <a:bodyPr/>
                    <a:lstStyle/>
                    <a:p>
                      <a:endParaRPr lang="nl-NL" sz="2200" dirty="0"/>
                    </a:p>
                  </a:txBody>
                  <a:tcPr marL="112542" marR="112542" marT="56271" marB="5627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72703"/>
                  </a:ext>
                </a:extLst>
              </a:tr>
            </a:tbl>
          </a:graphicData>
        </a:graphic>
      </p:graphicFrame>
      <p:pic>
        <p:nvPicPr>
          <p:cNvPr id="8" name="Afbeelding 7">
            <a:extLst>
              <a:ext uri="{FF2B5EF4-FFF2-40B4-BE49-F238E27FC236}">
                <a16:creationId xmlns:a16="http://schemas.microsoft.com/office/drawing/2014/main" id="{3F2AB087-925C-4325-858F-C798022278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82"/>
          <a:stretch/>
        </p:blipFill>
        <p:spPr>
          <a:xfrm>
            <a:off x="255453" y="130933"/>
            <a:ext cx="2975860" cy="562708"/>
          </a:xfrm>
          <a:prstGeom prst="rect">
            <a:avLst/>
          </a:prstGeom>
        </p:spPr>
      </p:pic>
      <p:grpSp>
        <p:nvGrpSpPr>
          <p:cNvPr id="2" name="Groep 1">
            <a:extLst>
              <a:ext uri="{FF2B5EF4-FFF2-40B4-BE49-F238E27FC236}">
                <a16:creationId xmlns:a16="http://schemas.microsoft.com/office/drawing/2014/main" id="{81383A14-ED1F-4166-8968-E3FA4FF1F6EF}"/>
              </a:ext>
            </a:extLst>
          </p:cNvPr>
          <p:cNvGrpSpPr/>
          <p:nvPr/>
        </p:nvGrpSpPr>
        <p:grpSpPr>
          <a:xfrm>
            <a:off x="1764049" y="5549431"/>
            <a:ext cx="8663902" cy="997527"/>
            <a:chOff x="255453" y="5729540"/>
            <a:chExt cx="8663902" cy="997527"/>
          </a:xfrm>
        </p:grpSpPr>
        <p:pic>
          <p:nvPicPr>
            <p:cNvPr id="11" name="Picture 3">
              <a:extLst>
                <a:ext uri="{FF2B5EF4-FFF2-40B4-BE49-F238E27FC236}">
                  <a16:creationId xmlns:a16="http://schemas.microsoft.com/office/drawing/2014/main" id="{15839431-E840-42FB-8DCD-C6428CCA3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5453" y="5962644"/>
              <a:ext cx="5341400" cy="764423"/>
            </a:xfrm>
            <a:prstGeom prst="rect">
              <a:avLst/>
            </a:prstGeom>
          </p:spPr>
        </p:pic>
        <p:pic>
          <p:nvPicPr>
            <p:cNvPr id="12" name="Picture 7">
              <a:extLst>
                <a:ext uri="{FF2B5EF4-FFF2-40B4-BE49-F238E27FC236}">
                  <a16:creationId xmlns:a16="http://schemas.microsoft.com/office/drawing/2014/main" id="{DC87BDFF-EF07-4005-A22D-70BD5AE3B8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46616" y="6212749"/>
              <a:ext cx="1645344" cy="379743"/>
            </a:xfrm>
            <a:prstGeom prst="rect">
              <a:avLst/>
            </a:prstGeom>
          </p:spPr>
        </p:pic>
        <p:pic>
          <p:nvPicPr>
            <p:cNvPr id="1026" name="Picture 2" descr="Algemeen">
              <a:extLst>
                <a:ext uri="{FF2B5EF4-FFF2-40B4-BE49-F238E27FC236}">
                  <a16:creationId xmlns:a16="http://schemas.microsoft.com/office/drawing/2014/main" id="{AE5E4DF8-FC21-4F32-B55D-E476B61C54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1828" y="5729540"/>
              <a:ext cx="997527" cy="9975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94801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797F94BF-A526-4105-8A04-1F0C645719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998900"/>
              </p:ext>
            </p:extLst>
          </p:nvPr>
        </p:nvGraphicFramePr>
        <p:xfrm>
          <a:off x="0" y="-42480"/>
          <a:ext cx="12192000" cy="628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814062499"/>
                    </a:ext>
                  </a:extLst>
                </a:gridCol>
              </a:tblGrid>
              <a:tr h="628657">
                <a:tc>
                  <a:txBody>
                    <a:bodyPr/>
                    <a:lstStyle/>
                    <a:p>
                      <a:pPr algn="r"/>
                      <a:endParaRPr lang="nl-NL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12542" marR="112542" marT="56271" marB="5627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72703"/>
                  </a:ext>
                </a:extLst>
              </a:tr>
            </a:tbl>
          </a:graphicData>
        </a:graphic>
      </p:graphicFrame>
      <p:pic>
        <p:nvPicPr>
          <p:cNvPr id="8" name="Afbeelding 7">
            <a:extLst>
              <a:ext uri="{FF2B5EF4-FFF2-40B4-BE49-F238E27FC236}">
                <a16:creationId xmlns:a16="http://schemas.microsoft.com/office/drawing/2014/main" id="{3F2AB087-925C-4325-858F-C798022278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82"/>
          <a:stretch/>
        </p:blipFill>
        <p:spPr>
          <a:xfrm>
            <a:off x="255453" y="92833"/>
            <a:ext cx="1763847" cy="333527"/>
          </a:xfrm>
          <a:prstGeom prst="rect">
            <a:avLst/>
          </a:prstGeom>
        </p:spPr>
      </p:pic>
      <p:graphicFrame>
        <p:nvGraphicFramePr>
          <p:cNvPr id="5" name="Tabel 12">
            <a:extLst>
              <a:ext uri="{FF2B5EF4-FFF2-40B4-BE49-F238E27FC236}">
                <a16:creationId xmlns:a16="http://schemas.microsoft.com/office/drawing/2014/main" id="{9BA63656-F79E-4618-BAA6-5939570FD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543678"/>
              </p:ext>
            </p:extLst>
          </p:nvPr>
        </p:nvGraphicFramePr>
        <p:xfrm>
          <a:off x="0" y="6477000"/>
          <a:ext cx="12192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53358447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95715719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fld id="{1891D68D-C59E-4CB6-A0AD-A70C7922E7AE}" type="slidenum">
                        <a:rPr lang="sv-SE" sz="1600" b="0" i="0" smtClean="0">
                          <a:solidFill>
                            <a:schemeClr val="tx1"/>
                          </a:solidFill>
                        </a:rPr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t>2</a:t>
                      </a:fld>
                      <a:endParaRPr lang="sv-SE" sz="16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b="0" dirty="0">
                          <a:solidFill>
                            <a:schemeClr val="tx1"/>
                          </a:solidFill>
                        </a:rPr>
                        <a:t>Naam/Namen collega’s die presenteren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980350"/>
                  </a:ext>
                </a:extLst>
              </a:tr>
            </a:tbl>
          </a:graphicData>
        </a:graphic>
      </p:graphicFrame>
      <p:sp>
        <p:nvSpPr>
          <p:cNvPr id="13" name="Title 1">
            <a:extLst>
              <a:ext uri="{FF2B5EF4-FFF2-40B4-BE49-F238E27FC236}">
                <a16:creationId xmlns:a16="http://schemas.microsoft.com/office/drawing/2014/main" id="{B3FA63E2-37B7-456B-BA7B-DFB9FF383056}"/>
              </a:ext>
            </a:extLst>
          </p:cNvPr>
          <p:cNvSpPr txBox="1">
            <a:spLocks/>
          </p:cNvSpPr>
          <p:nvPr/>
        </p:nvSpPr>
        <p:spPr>
          <a:xfrm>
            <a:off x="-1" y="604837"/>
            <a:ext cx="12192000" cy="1060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3600" dirty="0"/>
              <a:t>  Subtitel/thema</a:t>
            </a:r>
            <a:endParaRPr lang="en-NL" sz="3600" dirty="0"/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1735BB0E-9AC6-4B8B-93F4-249A05221218}"/>
              </a:ext>
            </a:extLst>
          </p:cNvPr>
          <p:cNvSpPr/>
          <p:nvPr/>
        </p:nvSpPr>
        <p:spPr>
          <a:xfrm>
            <a:off x="5902036" y="834535"/>
            <a:ext cx="6040583" cy="54186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ysClr val="windowText" lastClr="000000"/>
                </a:solidFill>
              </a:rPr>
              <a:t>Afbeelding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11CC7D3-0C94-430B-BE66-0B9D04B74917}"/>
              </a:ext>
            </a:extLst>
          </p:cNvPr>
          <p:cNvSpPr txBox="1">
            <a:spLocks/>
          </p:cNvSpPr>
          <p:nvPr/>
        </p:nvSpPr>
        <p:spPr>
          <a:xfrm>
            <a:off x="255453" y="2476499"/>
            <a:ext cx="5180391" cy="370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 err="1">
                <a:latin typeface="+mj-lt"/>
              </a:rPr>
              <a:t>Tekst</a:t>
            </a:r>
            <a:r>
              <a:rPr lang="en-GB" sz="2800" dirty="0">
                <a:latin typeface="+mj-lt"/>
              </a:rPr>
              <a:t> (</a:t>
            </a:r>
            <a:r>
              <a:rPr lang="en-GB" sz="2800" dirty="0" err="1">
                <a:latin typeface="+mj-lt"/>
              </a:rPr>
              <a:t>kort</a:t>
            </a:r>
            <a:r>
              <a:rPr lang="en-GB" sz="2800" dirty="0">
                <a:latin typeface="+mj-lt"/>
              </a:rPr>
              <a:t> &amp; </a:t>
            </a:r>
            <a:r>
              <a:rPr lang="en-GB" sz="2800" dirty="0" err="1">
                <a:latin typeface="+mj-lt"/>
              </a:rPr>
              <a:t>krachtig</a:t>
            </a:r>
            <a:r>
              <a:rPr lang="en-GB" sz="2800" dirty="0">
                <a:latin typeface="+mj-lt"/>
              </a:rPr>
              <a:t> = </a:t>
            </a:r>
            <a:r>
              <a:rPr lang="en-GB" sz="2800" dirty="0" err="1">
                <a:latin typeface="+mj-lt"/>
              </a:rPr>
              <a:t>pakkende</a:t>
            </a:r>
            <a:r>
              <a:rPr lang="en-GB" sz="2800" dirty="0">
                <a:latin typeface="+mj-lt"/>
              </a:rPr>
              <a:t> </a:t>
            </a:r>
            <a:r>
              <a:rPr lang="en-GB" sz="2800" dirty="0" err="1">
                <a:latin typeface="+mj-lt"/>
              </a:rPr>
              <a:t>steekwoorden</a:t>
            </a:r>
            <a:r>
              <a:rPr lang="en-GB" sz="2800" dirty="0">
                <a:latin typeface="+mj-lt"/>
              </a:rPr>
              <a:t>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800" dirty="0" err="1">
                <a:latin typeface="+mj-lt"/>
                <a:cs typeface="Calibri"/>
              </a:rPr>
              <a:t>Tekst</a:t>
            </a:r>
            <a:endParaRPr lang="en-US" sz="2800" dirty="0">
              <a:latin typeface="+mj-lt"/>
              <a:cs typeface="Calibri"/>
            </a:endParaRPr>
          </a:p>
          <a:p>
            <a:pPr marL="457200" lvl="1" indent="0">
              <a:buNone/>
            </a:pPr>
            <a:endParaRPr lang="en-US" sz="2800" dirty="0">
              <a:latin typeface="+mj-lt"/>
              <a:cs typeface="Calibri"/>
            </a:endParaRPr>
          </a:p>
          <a:p>
            <a:r>
              <a:rPr lang="en-US" dirty="0" err="1">
                <a:latin typeface="+mj-lt"/>
                <a:cs typeface="Calibri"/>
              </a:rPr>
              <a:t>Tekst</a:t>
            </a:r>
            <a:endParaRPr lang="en-US" dirty="0">
              <a:latin typeface="+mj-lt"/>
              <a:cs typeface="Calibri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800" dirty="0" err="1">
                <a:latin typeface="+mj-lt"/>
                <a:cs typeface="Calibri"/>
              </a:rPr>
              <a:t>Tekst</a:t>
            </a:r>
            <a:endParaRPr lang="en-US" sz="2800" dirty="0">
              <a:latin typeface="+mj-lt"/>
              <a:cs typeface="Calibri"/>
            </a:endParaRPr>
          </a:p>
          <a:p>
            <a:pPr lvl="1"/>
            <a:endParaRPr lang="en-US" sz="2800" dirty="0">
              <a:latin typeface="+mj-lt"/>
              <a:cs typeface="Calibri"/>
            </a:endParaRPr>
          </a:p>
          <a:p>
            <a:r>
              <a:rPr lang="en-US" dirty="0" err="1">
                <a:latin typeface="+mj-lt"/>
                <a:cs typeface="Calibri"/>
              </a:rPr>
              <a:t>Tekst</a:t>
            </a:r>
            <a:endParaRPr lang="en-US" dirty="0">
              <a:latin typeface="+mj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69043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797F94BF-A526-4105-8A04-1F0C64571909}"/>
              </a:ext>
            </a:extLst>
          </p:cNvPr>
          <p:cNvGraphicFramePr>
            <a:graphicFrameLocks noGrp="1"/>
          </p:cNvGraphicFramePr>
          <p:nvPr/>
        </p:nvGraphicFramePr>
        <p:xfrm>
          <a:off x="0" y="-42480"/>
          <a:ext cx="12192000" cy="628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814062499"/>
                    </a:ext>
                  </a:extLst>
                </a:gridCol>
              </a:tblGrid>
              <a:tr h="628657">
                <a:tc>
                  <a:txBody>
                    <a:bodyPr/>
                    <a:lstStyle/>
                    <a:p>
                      <a:pPr algn="r"/>
                      <a:endParaRPr lang="nl-NL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12542" marR="112542" marT="56271" marB="5627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72703"/>
                  </a:ext>
                </a:extLst>
              </a:tr>
            </a:tbl>
          </a:graphicData>
        </a:graphic>
      </p:graphicFrame>
      <p:pic>
        <p:nvPicPr>
          <p:cNvPr id="8" name="Afbeelding 7">
            <a:extLst>
              <a:ext uri="{FF2B5EF4-FFF2-40B4-BE49-F238E27FC236}">
                <a16:creationId xmlns:a16="http://schemas.microsoft.com/office/drawing/2014/main" id="{3F2AB087-925C-4325-858F-C798022278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82"/>
          <a:stretch/>
        </p:blipFill>
        <p:spPr>
          <a:xfrm>
            <a:off x="255453" y="92833"/>
            <a:ext cx="1763847" cy="333527"/>
          </a:xfrm>
          <a:prstGeom prst="rect">
            <a:avLst/>
          </a:prstGeom>
        </p:spPr>
      </p:pic>
      <p:graphicFrame>
        <p:nvGraphicFramePr>
          <p:cNvPr id="5" name="Tabel 12">
            <a:extLst>
              <a:ext uri="{FF2B5EF4-FFF2-40B4-BE49-F238E27FC236}">
                <a16:creationId xmlns:a16="http://schemas.microsoft.com/office/drawing/2014/main" id="{9BA63656-F79E-4618-BAA6-5939570FD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464733"/>
              </p:ext>
            </p:extLst>
          </p:nvPr>
        </p:nvGraphicFramePr>
        <p:xfrm>
          <a:off x="0" y="6477000"/>
          <a:ext cx="12192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53358447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95715719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fld id="{1891D68D-C59E-4CB6-A0AD-A70C7922E7AE}" type="slidenum">
                        <a:rPr lang="sv-SE" sz="1600" b="0" i="0" smtClean="0">
                          <a:solidFill>
                            <a:schemeClr val="tx1"/>
                          </a:solidFill>
                        </a:rPr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t>3</a:t>
                      </a:fld>
                      <a:endParaRPr lang="sv-SE" sz="16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b="0" dirty="0">
                          <a:solidFill>
                            <a:schemeClr val="tx1"/>
                          </a:solidFill>
                        </a:rPr>
                        <a:t>Naam/Namen collega’s die presenteren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980350"/>
                  </a:ext>
                </a:extLst>
              </a:tr>
            </a:tbl>
          </a:graphicData>
        </a:graphic>
      </p:graphicFrame>
      <p:sp>
        <p:nvSpPr>
          <p:cNvPr id="13" name="Title 1">
            <a:extLst>
              <a:ext uri="{FF2B5EF4-FFF2-40B4-BE49-F238E27FC236}">
                <a16:creationId xmlns:a16="http://schemas.microsoft.com/office/drawing/2014/main" id="{B3FA63E2-37B7-456B-BA7B-DFB9FF383056}"/>
              </a:ext>
            </a:extLst>
          </p:cNvPr>
          <p:cNvSpPr txBox="1">
            <a:spLocks/>
          </p:cNvSpPr>
          <p:nvPr/>
        </p:nvSpPr>
        <p:spPr>
          <a:xfrm>
            <a:off x="-1" y="604837"/>
            <a:ext cx="12192000" cy="1060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3600" dirty="0"/>
              <a:t> Subtitel/thema</a:t>
            </a:r>
            <a:endParaRPr lang="en-NL" sz="3600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40A25C31-CD6B-4A20-9019-D66FCA1F49FB}"/>
              </a:ext>
            </a:extLst>
          </p:cNvPr>
          <p:cNvSpPr txBox="1"/>
          <p:nvPr/>
        </p:nvSpPr>
        <p:spPr>
          <a:xfrm>
            <a:off x="0" y="2883016"/>
            <a:ext cx="12192000" cy="109196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20000"/>
              </a:lnSpc>
            </a:pPr>
            <a:br>
              <a:rPr lang="nl-NL" sz="2800" b="0" i="0" dirty="0">
                <a:effectLst/>
                <a:latin typeface="+mj-lt"/>
              </a:rPr>
            </a:br>
            <a:r>
              <a:rPr lang="nl-NL" sz="2800" b="0" i="0" dirty="0">
                <a:effectLst/>
                <a:latin typeface="+mj-lt"/>
              </a:rPr>
              <a:t>“quote/doelstelling/belofte e.d.”</a:t>
            </a:r>
            <a:endParaRPr lang="en-GB" sz="2800" dirty="0">
              <a:latin typeface="+mj-lt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67965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797F94BF-A526-4105-8A04-1F0C64571909}"/>
              </a:ext>
            </a:extLst>
          </p:cNvPr>
          <p:cNvGraphicFramePr>
            <a:graphicFrameLocks noGrp="1"/>
          </p:cNvGraphicFramePr>
          <p:nvPr/>
        </p:nvGraphicFramePr>
        <p:xfrm>
          <a:off x="0" y="-42480"/>
          <a:ext cx="12192000" cy="628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814062499"/>
                    </a:ext>
                  </a:extLst>
                </a:gridCol>
              </a:tblGrid>
              <a:tr h="628657">
                <a:tc>
                  <a:txBody>
                    <a:bodyPr/>
                    <a:lstStyle/>
                    <a:p>
                      <a:pPr algn="r"/>
                      <a:endParaRPr lang="nl-NL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12542" marR="112542" marT="56271" marB="5627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72703"/>
                  </a:ext>
                </a:extLst>
              </a:tr>
            </a:tbl>
          </a:graphicData>
        </a:graphic>
      </p:graphicFrame>
      <p:pic>
        <p:nvPicPr>
          <p:cNvPr id="8" name="Afbeelding 7">
            <a:extLst>
              <a:ext uri="{FF2B5EF4-FFF2-40B4-BE49-F238E27FC236}">
                <a16:creationId xmlns:a16="http://schemas.microsoft.com/office/drawing/2014/main" id="{3F2AB087-925C-4325-858F-C798022278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82"/>
          <a:stretch/>
        </p:blipFill>
        <p:spPr>
          <a:xfrm>
            <a:off x="255453" y="92833"/>
            <a:ext cx="1763847" cy="333527"/>
          </a:xfrm>
          <a:prstGeom prst="rect">
            <a:avLst/>
          </a:prstGeom>
        </p:spPr>
      </p:pic>
      <p:graphicFrame>
        <p:nvGraphicFramePr>
          <p:cNvPr id="5" name="Tabel 12">
            <a:extLst>
              <a:ext uri="{FF2B5EF4-FFF2-40B4-BE49-F238E27FC236}">
                <a16:creationId xmlns:a16="http://schemas.microsoft.com/office/drawing/2014/main" id="{9BA63656-F79E-4618-BAA6-5939570FD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806507"/>
              </p:ext>
            </p:extLst>
          </p:nvPr>
        </p:nvGraphicFramePr>
        <p:xfrm>
          <a:off x="0" y="6477000"/>
          <a:ext cx="12192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53358447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95715719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fld id="{1891D68D-C59E-4CB6-A0AD-A70C7922E7AE}" type="slidenum">
                        <a:rPr lang="sv-SE" sz="1600" b="0" i="0" smtClean="0">
                          <a:solidFill>
                            <a:schemeClr val="tx1"/>
                          </a:solidFill>
                        </a:rPr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t>4</a:t>
                      </a:fld>
                      <a:endParaRPr lang="sv-SE" sz="16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b="0" dirty="0">
                          <a:solidFill>
                            <a:schemeClr val="tx1"/>
                          </a:solidFill>
                        </a:rPr>
                        <a:t>Naam/Namen collega’s die presenteren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980350"/>
                  </a:ext>
                </a:extLst>
              </a:tr>
            </a:tbl>
          </a:graphicData>
        </a:graphic>
      </p:graphicFrame>
      <p:sp>
        <p:nvSpPr>
          <p:cNvPr id="13" name="Title 1">
            <a:extLst>
              <a:ext uri="{FF2B5EF4-FFF2-40B4-BE49-F238E27FC236}">
                <a16:creationId xmlns:a16="http://schemas.microsoft.com/office/drawing/2014/main" id="{B3FA63E2-37B7-456B-BA7B-DFB9FF383056}"/>
              </a:ext>
            </a:extLst>
          </p:cNvPr>
          <p:cNvSpPr txBox="1">
            <a:spLocks/>
          </p:cNvSpPr>
          <p:nvPr/>
        </p:nvSpPr>
        <p:spPr>
          <a:xfrm>
            <a:off x="-1" y="604837"/>
            <a:ext cx="12192000" cy="1060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3600" dirty="0"/>
              <a:t>   Subtitel/thema</a:t>
            </a:r>
            <a:endParaRPr lang="en-NL" sz="3600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40A25C31-CD6B-4A20-9019-D66FCA1F49FB}"/>
              </a:ext>
            </a:extLst>
          </p:cNvPr>
          <p:cNvSpPr txBox="1"/>
          <p:nvPr/>
        </p:nvSpPr>
        <p:spPr>
          <a:xfrm>
            <a:off x="2019300" y="1978902"/>
            <a:ext cx="9391649" cy="2643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GB" sz="2800" dirty="0" err="1">
                <a:latin typeface="+mj-lt"/>
              </a:rPr>
              <a:t>Tekst</a:t>
            </a:r>
            <a:r>
              <a:rPr lang="en-GB" sz="2800" dirty="0">
                <a:latin typeface="+mj-lt"/>
              </a:rPr>
              <a:t> (</a:t>
            </a:r>
            <a:r>
              <a:rPr lang="en-GB" sz="2800" dirty="0" err="1">
                <a:latin typeface="+mj-lt"/>
              </a:rPr>
              <a:t>kort</a:t>
            </a:r>
            <a:r>
              <a:rPr lang="en-GB" sz="2800" dirty="0">
                <a:latin typeface="+mj-lt"/>
              </a:rPr>
              <a:t> &amp; </a:t>
            </a:r>
            <a:r>
              <a:rPr lang="en-GB" sz="2800" dirty="0" err="1">
                <a:latin typeface="+mj-lt"/>
              </a:rPr>
              <a:t>krachtig</a:t>
            </a:r>
            <a:r>
              <a:rPr lang="en-GB" sz="2800" dirty="0">
                <a:latin typeface="+mj-lt"/>
              </a:rPr>
              <a:t> = </a:t>
            </a:r>
            <a:r>
              <a:rPr lang="en-GB" sz="2800" dirty="0" err="1">
                <a:latin typeface="+mj-lt"/>
              </a:rPr>
              <a:t>pakkende</a:t>
            </a:r>
            <a:r>
              <a:rPr lang="en-GB" sz="2800" dirty="0">
                <a:latin typeface="+mj-lt"/>
              </a:rPr>
              <a:t> </a:t>
            </a:r>
            <a:r>
              <a:rPr lang="en-GB" sz="2800" dirty="0" err="1">
                <a:latin typeface="+mj-lt"/>
              </a:rPr>
              <a:t>steekwoorden</a:t>
            </a:r>
            <a:r>
              <a:rPr lang="en-GB" sz="2800" dirty="0">
                <a:latin typeface="+mj-lt"/>
              </a:rPr>
              <a:t>)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lang="en-GB" sz="2800" dirty="0">
              <a:latin typeface="+mj-lt"/>
              <a:cs typeface="Calibri" panose="020F0502020204030204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GB" sz="2800" dirty="0" err="1">
                <a:latin typeface="+mj-lt"/>
              </a:rPr>
              <a:t>Tekst</a:t>
            </a:r>
            <a:r>
              <a:rPr lang="en-GB" sz="2800" dirty="0">
                <a:latin typeface="+mj-lt"/>
              </a:rPr>
              <a:t> 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lang="en-GB" sz="2800" dirty="0">
              <a:latin typeface="+mj-lt"/>
              <a:cs typeface="Calibri" panose="020F0502020204030204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GB" sz="2800" dirty="0" err="1">
                <a:latin typeface="+mj-lt"/>
              </a:rPr>
              <a:t>Tekst</a:t>
            </a:r>
            <a:endParaRPr lang="en-GB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01897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797F94BF-A526-4105-8A04-1F0C64571909}"/>
              </a:ext>
            </a:extLst>
          </p:cNvPr>
          <p:cNvGraphicFramePr>
            <a:graphicFrameLocks noGrp="1"/>
          </p:cNvGraphicFramePr>
          <p:nvPr/>
        </p:nvGraphicFramePr>
        <p:xfrm>
          <a:off x="0" y="-42480"/>
          <a:ext cx="12192000" cy="628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814062499"/>
                    </a:ext>
                  </a:extLst>
                </a:gridCol>
              </a:tblGrid>
              <a:tr h="628657">
                <a:tc>
                  <a:txBody>
                    <a:bodyPr/>
                    <a:lstStyle/>
                    <a:p>
                      <a:pPr algn="r"/>
                      <a:endParaRPr lang="nl-NL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12542" marR="112542" marT="56271" marB="5627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72703"/>
                  </a:ext>
                </a:extLst>
              </a:tr>
            </a:tbl>
          </a:graphicData>
        </a:graphic>
      </p:graphicFrame>
      <p:pic>
        <p:nvPicPr>
          <p:cNvPr id="8" name="Afbeelding 7">
            <a:extLst>
              <a:ext uri="{FF2B5EF4-FFF2-40B4-BE49-F238E27FC236}">
                <a16:creationId xmlns:a16="http://schemas.microsoft.com/office/drawing/2014/main" id="{3F2AB087-925C-4325-858F-C798022278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82"/>
          <a:stretch/>
        </p:blipFill>
        <p:spPr>
          <a:xfrm>
            <a:off x="255453" y="92833"/>
            <a:ext cx="1763847" cy="333527"/>
          </a:xfrm>
          <a:prstGeom prst="rect">
            <a:avLst/>
          </a:prstGeom>
        </p:spPr>
      </p:pic>
      <p:graphicFrame>
        <p:nvGraphicFramePr>
          <p:cNvPr id="5" name="Tabel 12">
            <a:extLst>
              <a:ext uri="{FF2B5EF4-FFF2-40B4-BE49-F238E27FC236}">
                <a16:creationId xmlns:a16="http://schemas.microsoft.com/office/drawing/2014/main" id="{9BA63656-F79E-4618-BAA6-5939570FD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754041"/>
              </p:ext>
            </p:extLst>
          </p:nvPr>
        </p:nvGraphicFramePr>
        <p:xfrm>
          <a:off x="0" y="6477000"/>
          <a:ext cx="12192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53358447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95715719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fld id="{1891D68D-C59E-4CB6-A0AD-A70C7922E7AE}" type="slidenum">
                        <a:rPr lang="sv-SE" sz="1600" b="0" i="0" smtClean="0">
                          <a:solidFill>
                            <a:schemeClr val="tx1"/>
                          </a:solidFill>
                        </a:rPr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t>5</a:t>
                      </a:fld>
                      <a:endParaRPr lang="sv-SE" sz="16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b="0" dirty="0">
                          <a:solidFill>
                            <a:schemeClr val="tx1"/>
                          </a:solidFill>
                        </a:rPr>
                        <a:t>Naam/Namen collega’s die presenteren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980350"/>
                  </a:ext>
                </a:extLst>
              </a:tr>
            </a:tbl>
          </a:graphicData>
        </a:graphic>
      </p:graphicFrame>
      <p:sp>
        <p:nvSpPr>
          <p:cNvPr id="13" name="Title 1">
            <a:extLst>
              <a:ext uri="{FF2B5EF4-FFF2-40B4-BE49-F238E27FC236}">
                <a16:creationId xmlns:a16="http://schemas.microsoft.com/office/drawing/2014/main" id="{B3FA63E2-37B7-456B-BA7B-DFB9FF383056}"/>
              </a:ext>
            </a:extLst>
          </p:cNvPr>
          <p:cNvSpPr txBox="1">
            <a:spLocks/>
          </p:cNvSpPr>
          <p:nvPr/>
        </p:nvSpPr>
        <p:spPr>
          <a:xfrm>
            <a:off x="-1" y="604837"/>
            <a:ext cx="12192000" cy="1060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3600" dirty="0"/>
              <a:t>  Doel</a:t>
            </a:r>
            <a:endParaRPr lang="en-NL" sz="3600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40A25C31-CD6B-4A20-9019-D66FCA1F49FB}"/>
              </a:ext>
            </a:extLst>
          </p:cNvPr>
          <p:cNvSpPr txBox="1"/>
          <p:nvPr/>
        </p:nvSpPr>
        <p:spPr>
          <a:xfrm>
            <a:off x="255452" y="2230371"/>
            <a:ext cx="5840547" cy="1609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latin typeface="+mj-lt"/>
              </a:rPr>
              <a:t>Tekst</a:t>
            </a:r>
            <a:r>
              <a:rPr lang="en-GB" sz="2800" dirty="0">
                <a:latin typeface="+mj-lt"/>
              </a:rPr>
              <a:t> (</a:t>
            </a:r>
            <a:r>
              <a:rPr lang="en-GB" sz="2800" dirty="0" err="1">
                <a:latin typeface="+mj-lt"/>
              </a:rPr>
              <a:t>actie</a:t>
            </a:r>
            <a:r>
              <a:rPr lang="en-GB" sz="2800" dirty="0">
                <a:latin typeface="+mj-lt"/>
              </a:rPr>
              <a:t>/</a:t>
            </a:r>
            <a:r>
              <a:rPr lang="en-GB" sz="2800" dirty="0" err="1">
                <a:latin typeface="+mj-lt"/>
              </a:rPr>
              <a:t>vraag</a:t>
            </a:r>
            <a:r>
              <a:rPr lang="en-GB" sz="2800" dirty="0">
                <a:latin typeface="+mj-lt"/>
              </a:rPr>
              <a:t>)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GB" sz="2800" dirty="0">
              <a:latin typeface="+mj-lt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latin typeface="+mj-lt"/>
              </a:rPr>
              <a:t>Tekst</a:t>
            </a:r>
            <a:endParaRPr lang="en-GB" sz="2800" dirty="0">
              <a:latin typeface="+mj-lt"/>
            </a:endParaRP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2EF20AE5-82AE-4A0A-ABDB-FFCFC3E6B4F6}"/>
              </a:ext>
            </a:extLst>
          </p:cNvPr>
          <p:cNvSpPr txBox="1"/>
          <p:nvPr/>
        </p:nvSpPr>
        <p:spPr>
          <a:xfrm>
            <a:off x="7174048" y="2226644"/>
            <a:ext cx="4762500" cy="2126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GB" sz="2800" dirty="0" err="1">
                <a:latin typeface="+mj-lt"/>
              </a:rPr>
              <a:t>Tekst</a:t>
            </a:r>
            <a:r>
              <a:rPr lang="en-GB" sz="2800" dirty="0">
                <a:latin typeface="+mj-lt"/>
              </a:rPr>
              <a:t> (</a:t>
            </a:r>
            <a:r>
              <a:rPr lang="en-GB" sz="2800" dirty="0" err="1">
                <a:latin typeface="+mj-lt"/>
              </a:rPr>
              <a:t>resultaat</a:t>
            </a:r>
            <a:r>
              <a:rPr lang="en-GB" sz="2800" dirty="0">
                <a:latin typeface="+mj-lt"/>
              </a:rPr>
              <a:t>/</a:t>
            </a:r>
            <a:r>
              <a:rPr lang="en-GB" sz="2800" dirty="0" err="1">
                <a:latin typeface="+mj-lt"/>
              </a:rPr>
              <a:t>antwoord</a:t>
            </a:r>
            <a:r>
              <a:rPr lang="en-GB" sz="2800" dirty="0">
                <a:latin typeface="+mj-lt"/>
              </a:rPr>
              <a:t>)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GB" sz="2800" dirty="0" err="1">
                <a:latin typeface="+mj-lt"/>
              </a:rPr>
              <a:t>Tekst</a:t>
            </a:r>
            <a:endParaRPr lang="en-GB" sz="2800" dirty="0">
              <a:latin typeface="+mj-lt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GB" sz="2800" dirty="0" err="1">
                <a:latin typeface="+mj-lt"/>
              </a:rPr>
              <a:t>Tekst</a:t>
            </a:r>
            <a:endParaRPr lang="en-GB" sz="2800" dirty="0">
              <a:latin typeface="+mj-lt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GB" sz="2800" dirty="0" err="1">
                <a:latin typeface="+mj-lt"/>
              </a:rPr>
              <a:t>Tekst</a:t>
            </a:r>
            <a:endParaRPr lang="en-NL" sz="2800" dirty="0">
              <a:latin typeface="+mj-lt"/>
              <a:cs typeface="Calibri" panose="020F0502020204030204"/>
            </a:endParaRPr>
          </a:p>
        </p:txBody>
      </p:sp>
      <p:sp>
        <p:nvSpPr>
          <p:cNvPr id="11" name="Pijl: omlaag 10">
            <a:extLst>
              <a:ext uri="{FF2B5EF4-FFF2-40B4-BE49-F238E27FC236}">
                <a16:creationId xmlns:a16="http://schemas.microsoft.com/office/drawing/2014/main" id="{C41DD8F5-BFDE-4004-AFD4-44378011D338}"/>
              </a:ext>
            </a:extLst>
          </p:cNvPr>
          <p:cNvSpPr/>
          <p:nvPr/>
        </p:nvSpPr>
        <p:spPr>
          <a:xfrm rot="16200000">
            <a:off x="5343524" y="3021026"/>
            <a:ext cx="1504950" cy="1060971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64289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797F94BF-A526-4105-8A04-1F0C64571909}"/>
              </a:ext>
            </a:extLst>
          </p:cNvPr>
          <p:cNvGraphicFramePr>
            <a:graphicFrameLocks noGrp="1"/>
          </p:cNvGraphicFramePr>
          <p:nvPr/>
        </p:nvGraphicFramePr>
        <p:xfrm>
          <a:off x="0" y="-42480"/>
          <a:ext cx="12192000" cy="628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814062499"/>
                    </a:ext>
                  </a:extLst>
                </a:gridCol>
              </a:tblGrid>
              <a:tr h="628657">
                <a:tc>
                  <a:txBody>
                    <a:bodyPr/>
                    <a:lstStyle/>
                    <a:p>
                      <a:pPr algn="r"/>
                      <a:endParaRPr lang="nl-NL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12542" marR="112542" marT="56271" marB="5627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72703"/>
                  </a:ext>
                </a:extLst>
              </a:tr>
            </a:tbl>
          </a:graphicData>
        </a:graphic>
      </p:graphicFrame>
      <p:pic>
        <p:nvPicPr>
          <p:cNvPr id="8" name="Afbeelding 7">
            <a:extLst>
              <a:ext uri="{FF2B5EF4-FFF2-40B4-BE49-F238E27FC236}">
                <a16:creationId xmlns:a16="http://schemas.microsoft.com/office/drawing/2014/main" id="{3F2AB087-925C-4325-858F-C798022278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82"/>
          <a:stretch/>
        </p:blipFill>
        <p:spPr>
          <a:xfrm>
            <a:off x="255453" y="92833"/>
            <a:ext cx="1763847" cy="333527"/>
          </a:xfrm>
          <a:prstGeom prst="rect">
            <a:avLst/>
          </a:prstGeom>
        </p:spPr>
      </p:pic>
      <p:graphicFrame>
        <p:nvGraphicFramePr>
          <p:cNvPr id="5" name="Tabel 12">
            <a:extLst>
              <a:ext uri="{FF2B5EF4-FFF2-40B4-BE49-F238E27FC236}">
                <a16:creationId xmlns:a16="http://schemas.microsoft.com/office/drawing/2014/main" id="{9BA63656-F79E-4618-BAA6-5939570FD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987545"/>
              </p:ext>
            </p:extLst>
          </p:nvPr>
        </p:nvGraphicFramePr>
        <p:xfrm>
          <a:off x="0" y="6477000"/>
          <a:ext cx="12192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53358447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95715719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fld id="{1891D68D-C59E-4CB6-A0AD-A70C7922E7AE}" type="slidenum">
                        <a:rPr lang="sv-SE" sz="1600" b="0" i="0" smtClean="0">
                          <a:solidFill>
                            <a:schemeClr val="tx1"/>
                          </a:solidFill>
                        </a:rPr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t>6</a:t>
                      </a:fld>
                      <a:endParaRPr lang="sv-SE" sz="16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b="0" dirty="0">
                          <a:solidFill>
                            <a:schemeClr val="tx1"/>
                          </a:solidFill>
                        </a:rPr>
                        <a:t>Naam/Namen collega’s die presenteren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980350"/>
                  </a:ext>
                </a:extLst>
              </a:tr>
            </a:tbl>
          </a:graphicData>
        </a:graphic>
      </p:graphicFrame>
      <p:sp>
        <p:nvSpPr>
          <p:cNvPr id="11" name="Tekstvak 10">
            <a:extLst>
              <a:ext uri="{FF2B5EF4-FFF2-40B4-BE49-F238E27FC236}">
                <a16:creationId xmlns:a16="http://schemas.microsoft.com/office/drawing/2014/main" id="{0342E53F-A52B-41AA-9E7C-258133CD6501}"/>
              </a:ext>
            </a:extLst>
          </p:cNvPr>
          <p:cNvSpPr txBox="1"/>
          <p:nvPr/>
        </p:nvSpPr>
        <p:spPr>
          <a:xfrm>
            <a:off x="1" y="2951946"/>
            <a:ext cx="1219199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nl-NL" sz="2800" dirty="0">
                <a:latin typeface="+mj-lt"/>
              </a:rPr>
              <a:t>“Met ID Contact werken we samen aan</a:t>
            </a:r>
          </a:p>
          <a:p>
            <a:pPr algn="ctr"/>
            <a:r>
              <a:rPr lang="nl-NL" sz="2800" dirty="0">
                <a:latin typeface="+mj-lt"/>
              </a:rPr>
              <a:t>een betere, toegankelijkere en veiligere online dienstverlening.”</a:t>
            </a:r>
          </a:p>
        </p:txBody>
      </p:sp>
    </p:spTree>
    <p:extLst>
      <p:ext uri="{BB962C8B-B14F-4D97-AF65-F5344CB8AC3E}">
        <p14:creationId xmlns:p14="http://schemas.microsoft.com/office/powerpoint/2010/main" val="1237186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797F94BF-A526-4105-8A04-1F0C64571909}"/>
              </a:ext>
            </a:extLst>
          </p:cNvPr>
          <p:cNvGraphicFramePr>
            <a:graphicFrameLocks noGrp="1"/>
          </p:cNvGraphicFramePr>
          <p:nvPr/>
        </p:nvGraphicFramePr>
        <p:xfrm>
          <a:off x="0" y="-42480"/>
          <a:ext cx="12192000" cy="628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814062499"/>
                    </a:ext>
                  </a:extLst>
                </a:gridCol>
              </a:tblGrid>
              <a:tr h="628657">
                <a:tc>
                  <a:txBody>
                    <a:bodyPr/>
                    <a:lstStyle/>
                    <a:p>
                      <a:pPr algn="r"/>
                      <a:endParaRPr lang="nl-NL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12542" marR="112542" marT="56271" marB="5627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72703"/>
                  </a:ext>
                </a:extLst>
              </a:tr>
            </a:tbl>
          </a:graphicData>
        </a:graphic>
      </p:graphicFrame>
      <p:pic>
        <p:nvPicPr>
          <p:cNvPr id="8" name="Afbeelding 7">
            <a:extLst>
              <a:ext uri="{FF2B5EF4-FFF2-40B4-BE49-F238E27FC236}">
                <a16:creationId xmlns:a16="http://schemas.microsoft.com/office/drawing/2014/main" id="{3F2AB087-925C-4325-858F-C798022278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82"/>
          <a:stretch/>
        </p:blipFill>
        <p:spPr>
          <a:xfrm>
            <a:off x="255453" y="92833"/>
            <a:ext cx="1763847" cy="333527"/>
          </a:xfrm>
          <a:prstGeom prst="rect">
            <a:avLst/>
          </a:prstGeom>
        </p:spPr>
      </p:pic>
      <p:graphicFrame>
        <p:nvGraphicFramePr>
          <p:cNvPr id="5" name="Tabel 12">
            <a:extLst>
              <a:ext uri="{FF2B5EF4-FFF2-40B4-BE49-F238E27FC236}">
                <a16:creationId xmlns:a16="http://schemas.microsoft.com/office/drawing/2014/main" id="{9BA63656-F79E-4618-BAA6-5939570FD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31087"/>
              </p:ext>
            </p:extLst>
          </p:nvPr>
        </p:nvGraphicFramePr>
        <p:xfrm>
          <a:off x="0" y="6477000"/>
          <a:ext cx="12192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53358447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95715719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fld id="{1891D68D-C59E-4CB6-A0AD-A70C7922E7AE}" type="slidenum">
                        <a:rPr lang="sv-SE" sz="1600" b="0" i="0" smtClean="0">
                          <a:solidFill>
                            <a:schemeClr val="tx1"/>
                          </a:solidFill>
                        </a:rPr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t>7</a:t>
                      </a:fld>
                      <a:endParaRPr lang="sv-SE" sz="16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b="0" dirty="0">
                          <a:solidFill>
                            <a:schemeClr val="tx1"/>
                          </a:solidFill>
                        </a:rPr>
                        <a:t>Naam/Namen collega’s die presenteren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980350"/>
                  </a:ext>
                </a:extLst>
              </a:tr>
            </a:tbl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06253BC7-1416-492C-A3B8-6B7A60A0B336}"/>
              </a:ext>
            </a:extLst>
          </p:cNvPr>
          <p:cNvSpPr txBox="1">
            <a:spLocks/>
          </p:cNvSpPr>
          <p:nvPr/>
        </p:nvSpPr>
        <p:spPr>
          <a:xfrm>
            <a:off x="-1" y="604837"/>
            <a:ext cx="12192000" cy="1060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3600" dirty="0"/>
              <a:t>  Meer info?</a:t>
            </a:r>
            <a:endParaRPr lang="en-NL" sz="36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A351AD5-D602-420E-8B58-6FFAF30CE548}"/>
              </a:ext>
            </a:extLst>
          </p:cNvPr>
          <p:cNvSpPr txBox="1">
            <a:spLocks/>
          </p:cNvSpPr>
          <p:nvPr/>
        </p:nvSpPr>
        <p:spPr>
          <a:xfrm>
            <a:off x="255454" y="2476499"/>
            <a:ext cx="5840546" cy="370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nl-NL" dirty="0">
                <a:latin typeface="+mj-lt"/>
                <a:cs typeface="Calibri"/>
              </a:rPr>
              <a:t>www.idcontact.nl </a:t>
            </a:r>
          </a:p>
          <a:p>
            <a:pPr>
              <a:lnSpc>
                <a:spcPct val="150000"/>
              </a:lnSpc>
            </a:pPr>
            <a:r>
              <a:rPr lang="nl-NL" dirty="0">
                <a:latin typeface="+mj-lt"/>
                <a:cs typeface="Calibri"/>
              </a:rPr>
              <a:t>Evaluatierapport ID Bellen</a:t>
            </a:r>
          </a:p>
          <a:p>
            <a:pPr>
              <a:lnSpc>
                <a:spcPct val="160000"/>
              </a:lnSpc>
            </a:pPr>
            <a:r>
              <a:rPr lang="nl-NL" dirty="0" err="1">
                <a:highlight>
                  <a:srgbClr val="000000"/>
                </a:highlight>
                <a:latin typeface="+mj-lt"/>
                <a:cs typeface="Calibri"/>
              </a:rPr>
              <a:t>xxxxxxxxxxxxxx</a:t>
            </a:r>
            <a:r>
              <a:rPr lang="nl-NL" dirty="0">
                <a:highlight>
                  <a:srgbClr val="000000"/>
                </a:highlight>
                <a:latin typeface="+mj-lt"/>
                <a:cs typeface="Calibri"/>
              </a:rPr>
              <a:t> </a:t>
            </a:r>
            <a:r>
              <a:rPr lang="nl-NL" dirty="0">
                <a:latin typeface="+mj-lt"/>
                <a:cs typeface="Calibri"/>
              </a:rPr>
              <a:t>(product </a:t>
            </a:r>
            <a:r>
              <a:rPr lang="nl-NL" dirty="0" err="1">
                <a:latin typeface="+mj-lt"/>
                <a:cs typeface="Calibri"/>
              </a:rPr>
              <a:t>owner</a:t>
            </a:r>
            <a:r>
              <a:rPr lang="nl-NL" dirty="0">
                <a:latin typeface="+mj-lt"/>
                <a:cs typeface="Calibri"/>
              </a:rPr>
              <a:t>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nl-NL" dirty="0">
                <a:latin typeface="+mj-lt"/>
                <a:cs typeface="Calibri"/>
              </a:rPr>
              <a:t>  </a:t>
            </a:r>
            <a:r>
              <a:rPr lang="nl-NL" i="1" dirty="0">
                <a:highlight>
                  <a:srgbClr val="000000"/>
                </a:highlight>
                <a:latin typeface="+mj-lt"/>
                <a:cs typeface="Calibri"/>
              </a:rPr>
              <a:t>xxxxxxxxxxxxxxxxxx</a:t>
            </a:r>
            <a:r>
              <a:rPr lang="nl-NL" i="1" dirty="0">
                <a:latin typeface="+mj-lt"/>
                <a:cs typeface="Calibri"/>
              </a:rPr>
              <a:t>@arnhem.nl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E0E546D9-5FD6-4594-95DB-97C4B6BEEB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759"/>
          <a:stretch/>
        </p:blipFill>
        <p:spPr>
          <a:xfrm>
            <a:off x="6019854" y="928688"/>
            <a:ext cx="5709411" cy="544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96294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87BAB59C95B049B31EA083AAA1ACC1" ma:contentTypeVersion="11" ma:contentTypeDescription="Een nieuw document maken." ma:contentTypeScope="" ma:versionID="da8c873929a2dfe5250943e8473c5c48">
  <xsd:schema xmlns:xsd="http://www.w3.org/2001/XMLSchema" xmlns:xs="http://www.w3.org/2001/XMLSchema" xmlns:p="http://schemas.microsoft.com/office/2006/metadata/properties" xmlns:ns2="fc4f8759-ad59-4c46-ae6d-151eebcdf601" targetNamespace="http://schemas.microsoft.com/office/2006/metadata/properties" ma:root="true" ma:fieldsID="1844953e1f0bea84891c1236b87b5921" ns2:_="">
    <xsd:import namespace="fc4f8759-ad59-4c46-ae6d-151eebcdf60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4f8759-ad59-4c46-ae6d-151eebcdf6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7A4CFC-3F40-4127-93C2-46C0148A8F1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C833C49-2BE1-4753-B4B2-9AE6BAF5137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3519EEA-820C-4FE0-8452-7985AB27A9B2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400</TotalTime>
  <Words>170</Words>
  <Application>Microsoft Office PowerPoint</Application>
  <PresentationFormat>Breedbeeld</PresentationFormat>
  <Paragraphs>47</Paragraphs>
  <Slides>7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8" baseType="lpstr"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Coen Goebel</dc:creator>
  <cp:lastModifiedBy>Coen Goebel</cp:lastModifiedBy>
  <cp:revision>32</cp:revision>
  <dcterms:created xsi:type="dcterms:W3CDTF">2021-03-01T11:29:10Z</dcterms:created>
  <dcterms:modified xsi:type="dcterms:W3CDTF">2021-09-14T10:01:59Z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0x0101002487BAB59C95B049B31EA083AAA1ACC1</vt:lpwstr>
  </property>
</Properties>
</file>