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Lst>
  <p:sldSz cx="12801600" cy="9601200" type="A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C88791-8E19-4923-AF67-5744F3BF33C7}" v="1141" dt="2021-02-15T12:35:14.285"/>
    <p1510:client id="{526AEC9E-89D6-4EA0-8CAC-846C21CD5255}" v="10" dt="2021-02-12T08:15:22.666"/>
    <p1510:client id="{5BD1C7B2-0260-4B6D-A978-A365ECA1880E}" v="1" dt="2021-02-23T15:55:50.867"/>
    <p1510:client id="{5F4A80DD-2444-4927-BD71-61267827B354}" v="2123" dt="2021-02-14T17:43:18.228"/>
    <p1510:client id="{6918B4DF-C272-4BE6-A4B9-C93D250413BF}" v="4" dt="2021-03-01T13:30:24.745"/>
    <p1510:client id="{7102DE58-A993-4F6B-A00D-C4FF7262382F}" v="836" dt="2021-02-17T10:34:54.993"/>
    <p1510:client id="{7349681E-A7B4-4B57-9A1F-7D1C7E15B472}" v="4381" dt="2021-02-23T15:52:19.358"/>
    <p1510:client id="{86844E1F-A0F8-4A01-9350-7A99CDE1A19A}" v="1347" dt="2021-02-12T16:34:40.091"/>
    <p1510:client id="{A2141939-67AA-8B9C-D705-361F6F208371}" v="2719" dt="2021-02-11T16:15:54.564"/>
    <p1510:client id="{C0A6DA4A-27E4-4103-9CE3-D210A3200F89}" v="7" dt="2021-02-11T16:22:02.073"/>
    <p1510:client id="{E13B91CB-F2AD-B3B5-D111-0C2970F2CD8C}" v="1721" dt="2021-02-15T13:53:23.111"/>
    <p1510:client id="{ED894F9E-D000-4B8A-8D8E-A61222986188}" v="300" dt="2021-02-15T11:53:50.0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ckel, A van (Anja)" userId="S::a.van.berckel@drechtsteden.nl::aaf0b89e-d416-43b9-a9c7-53a8d9da32cc" providerId="AD" clId="Web-{5F4A80DD-2444-4927-BD71-61267827B354}"/>
    <pc:docChg chg="modSld">
      <pc:chgData name="Berckel, A van (Anja)" userId="S::a.van.berckel@drechtsteden.nl::aaf0b89e-d416-43b9-a9c7-53a8d9da32cc" providerId="AD" clId="Web-{5F4A80DD-2444-4927-BD71-61267827B354}" dt="2021-02-14T17:43:18.228" v="1169" actId="14100"/>
      <pc:docMkLst>
        <pc:docMk/>
      </pc:docMkLst>
      <pc:sldChg chg="addSp delSp modSp">
        <pc:chgData name="Berckel, A van (Anja)" userId="S::a.van.berckel@drechtsteden.nl::aaf0b89e-d416-43b9-a9c7-53a8d9da32cc" providerId="AD" clId="Web-{5F4A80DD-2444-4927-BD71-61267827B354}" dt="2021-02-14T17:43:18.228" v="1169" actId="14100"/>
        <pc:sldMkLst>
          <pc:docMk/>
          <pc:sldMk cId="3351439039" sldId="256"/>
        </pc:sldMkLst>
        <pc:spChg chg="mod">
          <ac:chgData name="Berckel, A van (Anja)" userId="S::a.van.berckel@drechtsteden.nl::aaf0b89e-d416-43b9-a9c7-53a8d9da32cc" providerId="AD" clId="Web-{5F4A80DD-2444-4927-BD71-61267827B354}" dt="2021-02-14T16:49:31.284" v="285" actId="1076"/>
          <ac:spMkLst>
            <pc:docMk/>
            <pc:sldMk cId="3351439039" sldId="256"/>
            <ac:spMk id="2" creationId="{96573F22-D572-4CDE-A431-018DC187DA53}"/>
          </ac:spMkLst>
        </pc:spChg>
        <pc:spChg chg="mod">
          <ac:chgData name="Berckel, A van (Anja)" userId="S::a.van.berckel@drechtsteden.nl::aaf0b89e-d416-43b9-a9c7-53a8d9da32cc" providerId="AD" clId="Web-{5F4A80DD-2444-4927-BD71-61267827B354}" dt="2021-02-14T17:03:01.270" v="519" actId="20577"/>
          <ac:spMkLst>
            <pc:docMk/>
            <pc:sldMk cId="3351439039" sldId="256"/>
            <ac:spMk id="3" creationId="{B04686FF-6837-4C6B-B810-790DAB112A9F}"/>
          </ac:spMkLst>
        </pc:spChg>
        <pc:spChg chg="add mod">
          <ac:chgData name="Berckel, A van (Anja)" userId="S::a.van.berckel@drechtsteden.nl::aaf0b89e-d416-43b9-a9c7-53a8d9da32cc" providerId="AD" clId="Web-{5F4A80DD-2444-4927-BD71-61267827B354}" dt="2021-02-14T17:13:36.221" v="530" actId="20577"/>
          <ac:spMkLst>
            <pc:docMk/>
            <pc:sldMk cId="3351439039" sldId="256"/>
            <ac:spMk id="4" creationId="{47BF7705-E0DF-4915-83AC-BB9BDA35BFC0}"/>
          </ac:spMkLst>
        </pc:spChg>
        <pc:spChg chg="add mod">
          <ac:chgData name="Berckel, A van (Anja)" userId="S::a.van.berckel@drechtsteden.nl::aaf0b89e-d416-43b9-a9c7-53a8d9da32cc" providerId="AD" clId="Web-{5F4A80DD-2444-4927-BD71-61267827B354}" dt="2021-02-14T16:55:46.964" v="392"/>
          <ac:spMkLst>
            <pc:docMk/>
            <pc:sldMk cId="3351439039" sldId="256"/>
            <ac:spMk id="5" creationId="{B7A2354E-4D89-4F78-9961-5FEADFCB9FFB}"/>
          </ac:spMkLst>
        </pc:spChg>
        <pc:spChg chg="add">
          <ac:chgData name="Berckel, A van (Anja)" userId="S::a.van.berckel@drechtsteden.nl::aaf0b89e-d416-43b9-a9c7-53a8d9da32cc" providerId="AD" clId="Web-{5F4A80DD-2444-4927-BD71-61267827B354}" dt="2021-02-14T17:21:23.981" v="689"/>
          <ac:spMkLst>
            <pc:docMk/>
            <pc:sldMk cId="3351439039" sldId="256"/>
            <ac:spMk id="26" creationId="{FA2E896D-AB61-4A0A-80E3-75E11EDD79C8}"/>
          </ac:spMkLst>
        </pc:spChg>
        <pc:spChg chg="add mod">
          <ac:chgData name="Berckel, A van (Anja)" userId="S::a.van.berckel@drechtsteden.nl::aaf0b89e-d416-43b9-a9c7-53a8d9da32cc" providerId="AD" clId="Web-{5F4A80DD-2444-4927-BD71-61267827B354}" dt="2021-02-14T17:42:09.851" v="1162" actId="20577"/>
          <ac:spMkLst>
            <pc:docMk/>
            <pc:sldMk cId="3351439039" sldId="256"/>
            <ac:spMk id="27" creationId="{4F537060-8337-418C-95EA-B2AB4235D203}"/>
          </ac:spMkLst>
        </pc:spChg>
        <pc:spChg chg="add mod">
          <ac:chgData name="Berckel, A van (Anja)" userId="S::a.van.berckel@drechtsteden.nl::aaf0b89e-d416-43b9-a9c7-53a8d9da32cc" providerId="AD" clId="Web-{5F4A80DD-2444-4927-BD71-61267827B354}" dt="2021-02-14T17:43:18.228" v="1169" actId="14100"/>
          <ac:spMkLst>
            <pc:docMk/>
            <pc:sldMk cId="3351439039" sldId="256"/>
            <ac:spMk id="28" creationId="{8C30C729-A6DD-47B5-A5DA-88A4981D9240}"/>
          </ac:spMkLst>
        </pc:spChg>
        <pc:spChg chg="add del mod">
          <ac:chgData name="Berckel, A van (Anja)" userId="S::a.van.berckel@drechtsteden.nl::aaf0b89e-d416-43b9-a9c7-53a8d9da32cc" providerId="AD" clId="Web-{5F4A80DD-2444-4927-BD71-61267827B354}" dt="2021-02-14T17:24:59.533" v="787"/>
          <ac:spMkLst>
            <pc:docMk/>
            <pc:sldMk cId="3351439039" sldId="256"/>
            <ac:spMk id="30" creationId="{F209BB79-A30A-44EC-B03A-E86AD40D286C}"/>
          </ac:spMkLst>
        </pc:spChg>
        <pc:spChg chg="mod">
          <ac:chgData name="Berckel, A van (Anja)" userId="S::a.van.berckel@drechtsteden.nl::aaf0b89e-d416-43b9-a9c7-53a8d9da32cc" providerId="AD" clId="Web-{5F4A80DD-2444-4927-BD71-61267827B354}" dt="2021-02-14T16:50:38.145" v="290" actId="14100"/>
          <ac:spMkLst>
            <pc:docMk/>
            <pc:sldMk cId="3351439039" sldId="256"/>
            <ac:spMk id="31" creationId="{75555779-4E6B-4201-894F-133C9ECB8097}"/>
          </ac:spMkLst>
        </pc:spChg>
        <pc:spChg chg="add mod">
          <ac:chgData name="Berckel, A van (Anja)" userId="S::a.van.berckel@drechtsteden.nl::aaf0b89e-d416-43b9-a9c7-53a8d9da32cc" providerId="AD" clId="Web-{5F4A80DD-2444-4927-BD71-61267827B354}" dt="2021-02-14T17:42:44.961" v="1166" actId="20577"/>
          <ac:spMkLst>
            <pc:docMk/>
            <pc:sldMk cId="3351439039" sldId="256"/>
            <ac:spMk id="43" creationId="{134CF884-90E9-4766-A5F8-F3015D7831E9}"/>
          </ac:spMkLst>
        </pc:spChg>
      </pc:sldChg>
    </pc:docChg>
  </pc:docChgLst>
  <pc:docChgLst>
    <pc:chgData name="Goebel, CJ (Coen)" userId="S::cj.goebel@drechtsteden.nl::f5d40609-8e5f-4507-a4a1-2b64ed1e6cf6" providerId="AD" clId="Web-{7102DE58-A993-4F6B-A00D-C4FF7262382F}"/>
    <pc:docChg chg="addSld modSld">
      <pc:chgData name="Goebel, CJ (Coen)" userId="S::cj.goebel@drechtsteden.nl::f5d40609-8e5f-4507-a4a1-2b64ed1e6cf6" providerId="AD" clId="Web-{7102DE58-A993-4F6B-A00D-C4FF7262382F}" dt="2021-02-17T10:34:54.993" v="477" actId="20577"/>
      <pc:docMkLst>
        <pc:docMk/>
      </pc:docMkLst>
      <pc:sldChg chg="addSp modSp">
        <pc:chgData name="Goebel, CJ (Coen)" userId="S::cj.goebel@drechtsteden.nl::f5d40609-8e5f-4507-a4a1-2b64ed1e6cf6" providerId="AD" clId="Web-{7102DE58-A993-4F6B-A00D-C4FF7262382F}" dt="2021-02-17T10:24:42.900" v="86"/>
        <pc:sldMkLst>
          <pc:docMk/>
          <pc:sldMk cId="3351439039" sldId="256"/>
        </pc:sldMkLst>
        <pc:spChg chg="mod">
          <ac:chgData name="Goebel, CJ (Coen)" userId="S::cj.goebel@drechtsteden.nl::f5d40609-8e5f-4507-a4a1-2b64ed1e6cf6" providerId="AD" clId="Web-{7102DE58-A993-4F6B-A00D-C4FF7262382F}" dt="2021-02-17T10:22:01.255" v="2"/>
          <ac:spMkLst>
            <pc:docMk/>
            <pc:sldMk cId="3351439039" sldId="256"/>
            <ac:spMk id="2" creationId="{96573F22-D572-4CDE-A431-018DC187DA53}"/>
          </ac:spMkLst>
        </pc:spChg>
        <pc:spChg chg="mod">
          <ac:chgData name="Goebel, CJ (Coen)" userId="S::cj.goebel@drechtsteden.nl::f5d40609-8e5f-4507-a4a1-2b64ed1e6cf6" providerId="AD" clId="Web-{7102DE58-A993-4F6B-A00D-C4FF7262382F}" dt="2021-02-17T10:22:01.302" v="3"/>
          <ac:spMkLst>
            <pc:docMk/>
            <pc:sldMk cId="3351439039" sldId="256"/>
            <ac:spMk id="3" creationId="{B04686FF-6837-4C6B-B810-790DAB112A9F}"/>
          </ac:spMkLst>
        </pc:spChg>
        <pc:spChg chg="add mod">
          <ac:chgData name="Goebel, CJ (Coen)" userId="S::cj.goebel@drechtsteden.nl::f5d40609-8e5f-4507-a4a1-2b64ed1e6cf6" providerId="AD" clId="Web-{7102DE58-A993-4F6B-A00D-C4FF7262382F}" dt="2021-02-17T10:24:32.322" v="85" actId="1076"/>
          <ac:spMkLst>
            <pc:docMk/>
            <pc:sldMk cId="3351439039" sldId="256"/>
            <ac:spMk id="24" creationId="{A2223C89-BAF1-4775-95F3-17E0D76EC791}"/>
          </ac:spMkLst>
        </pc:spChg>
        <pc:spChg chg="mod">
          <ac:chgData name="Goebel, CJ (Coen)" userId="S::cj.goebel@drechtsteden.nl::f5d40609-8e5f-4507-a4a1-2b64ed1e6cf6" providerId="AD" clId="Web-{7102DE58-A993-4F6B-A00D-C4FF7262382F}" dt="2021-02-17T10:22:01.193" v="1"/>
          <ac:spMkLst>
            <pc:docMk/>
            <pc:sldMk cId="3351439039" sldId="256"/>
            <ac:spMk id="31" creationId="{75555779-4E6B-4201-894F-133C9ECB8097}"/>
          </ac:spMkLst>
        </pc:spChg>
        <pc:grpChg chg="add">
          <ac:chgData name="Goebel, CJ (Coen)" userId="S::cj.goebel@drechtsteden.nl::f5d40609-8e5f-4507-a4a1-2b64ed1e6cf6" providerId="AD" clId="Web-{7102DE58-A993-4F6B-A00D-C4FF7262382F}" dt="2021-02-17T10:24:42.900" v="86"/>
          <ac:grpSpMkLst>
            <pc:docMk/>
            <pc:sldMk cId="3351439039" sldId="256"/>
            <ac:grpSpMk id="35" creationId="{8603753D-D3A9-486D-8C72-16CAF822AD56}"/>
          </ac:grpSpMkLst>
        </pc:grpChg>
      </pc:sldChg>
      <pc:sldChg chg="modSp add replId">
        <pc:chgData name="Goebel, CJ (Coen)" userId="S::cj.goebel@drechtsteden.nl::f5d40609-8e5f-4507-a4a1-2b64ed1e6cf6" providerId="AD" clId="Web-{7102DE58-A993-4F6B-A00D-C4FF7262382F}" dt="2021-02-17T10:34:54.993" v="477" actId="20577"/>
        <pc:sldMkLst>
          <pc:docMk/>
          <pc:sldMk cId="3881301816" sldId="257"/>
        </pc:sldMkLst>
        <pc:spChg chg="mod">
          <ac:chgData name="Goebel, CJ (Coen)" userId="S::cj.goebel@drechtsteden.nl::f5d40609-8e5f-4507-a4a1-2b64ed1e6cf6" providerId="AD" clId="Web-{7102DE58-A993-4F6B-A00D-C4FF7262382F}" dt="2021-02-17T10:34:40.009" v="476" actId="1076"/>
          <ac:spMkLst>
            <pc:docMk/>
            <pc:sldMk cId="3881301816" sldId="257"/>
            <ac:spMk id="2" creationId="{96573F22-D572-4CDE-A431-018DC187DA53}"/>
          </ac:spMkLst>
        </pc:spChg>
        <pc:spChg chg="mod">
          <ac:chgData name="Goebel, CJ (Coen)" userId="S::cj.goebel@drechtsteden.nl::f5d40609-8e5f-4507-a4a1-2b64ed1e6cf6" providerId="AD" clId="Web-{7102DE58-A993-4F6B-A00D-C4FF7262382F}" dt="2021-02-17T10:34:38.399" v="475" actId="1076"/>
          <ac:spMkLst>
            <pc:docMk/>
            <pc:sldMk cId="3881301816" sldId="257"/>
            <ac:spMk id="3" creationId="{B04686FF-6837-4C6B-B810-790DAB112A9F}"/>
          </ac:spMkLst>
        </pc:spChg>
        <pc:spChg chg="mod">
          <ac:chgData name="Goebel, CJ (Coen)" userId="S::cj.goebel@drechtsteden.nl::f5d40609-8e5f-4507-a4a1-2b64ed1e6cf6" providerId="AD" clId="Web-{7102DE58-A993-4F6B-A00D-C4FF7262382F}" dt="2021-02-17T10:34:54.993" v="477" actId="20577"/>
          <ac:spMkLst>
            <pc:docMk/>
            <pc:sldMk cId="3881301816" sldId="257"/>
            <ac:spMk id="31" creationId="{75555779-4E6B-4201-894F-133C9ECB8097}"/>
          </ac:spMkLst>
        </pc:spChg>
      </pc:sldChg>
    </pc:docChg>
  </pc:docChgLst>
  <pc:docChgLst>
    <pc:chgData name="Goebel, CJ (Coen)" userId="S::cj.goebel@drechtsteden.nl::f5d40609-8e5f-4507-a4a1-2b64ed1e6cf6" providerId="AD" clId="Web-{6918B4DF-C272-4BE6-A4B9-C93D250413BF}"/>
    <pc:docChg chg="modSld">
      <pc:chgData name="Goebel, CJ (Coen)" userId="S::cj.goebel@drechtsteden.nl::f5d40609-8e5f-4507-a4a1-2b64ed1e6cf6" providerId="AD" clId="Web-{6918B4DF-C272-4BE6-A4B9-C93D250413BF}" dt="2021-03-01T13:30:24.745" v="3" actId="1076"/>
      <pc:docMkLst>
        <pc:docMk/>
      </pc:docMkLst>
      <pc:sldChg chg="modSp">
        <pc:chgData name="Goebel, CJ (Coen)" userId="S::cj.goebel@drechtsteden.nl::f5d40609-8e5f-4507-a4a1-2b64ed1e6cf6" providerId="AD" clId="Web-{6918B4DF-C272-4BE6-A4B9-C93D250413BF}" dt="2021-03-01T13:30:24.745" v="3" actId="1076"/>
        <pc:sldMkLst>
          <pc:docMk/>
          <pc:sldMk cId="3881301816" sldId="257"/>
        </pc:sldMkLst>
        <pc:spChg chg="mod">
          <ac:chgData name="Goebel, CJ (Coen)" userId="S::cj.goebel@drechtsteden.nl::f5d40609-8e5f-4507-a4a1-2b64ed1e6cf6" providerId="AD" clId="Web-{6918B4DF-C272-4BE6-A4B9-C93D250413BF}" dt="2021-03-01T13:30:24.745" v="3" actId="1076"/>
          <ac:spMkLst>
            <pc:docMk/>
            <pc:sldMk cId="3881301816" sldId="257"/>
            <ac:spMk id="3" creationId="{B04686FF-6837-4C6B-B810-790DAB112A9F}"/>
          </ac:spMkLst>
        </pc:spChg>
        <pc:spChg chg="mod">
          <ac:chgData name="Goebel, CJ (Coen)" userId="S::cj.goebel@drechtsteden.nl::f5d40609-8e5f-4507-a4a1-2b64ed1e6cf6" providerId="AD" clId="Web-{6918B4DF-C272-4BE6-A4B9-C93D250413BF}" dt="2021-03-01T12:21:45.203" v="1" actId="1076"/>
          <ac:spMkLst>
            <pc:docMk/>
            <pc:sldMk cId="3881301816" sldId="257"/>
            <ac:spMk id="18" creationId="{A1B9F7B2-5815-4F80-BB4D-6C67AD941233}"/>
          </ac:spMkLst>
        </pc:spChg>
      </pc:sldChg>
    </pc:docChg>
  </pc:docChgLst>
  <pc:docChgLst>
    <pc:chgData name="Goebel, CJ (Coen)" userId="S::cj.goebel@drechtsteden.nl::f5d40609-8e5f-4507-a4a1-2b64ed1e6cf6" providerId="AD" clId="Web-{7349681E-A7B4-4B57-9A1F-7D1C7E15B472}"/>
    <pc:docChg chg="modSld">
      <pc:chgData name="Goebel, CJ (Coen)" userId="S::cj.goebel@drechtsteden.nl::f5d40609-8e5f-4507-a4a1-2b64ed1e6cf6" providerId="AD" clId="Web-{7349681E-A7B4-4B57-9A1F-7D1C7E15B472}" dt="2021-02-23T15:52:19.358" v="2324" actId="20577"/>
      <pc:docMkLst>
        <pc:docMk/>
      </pc:docMkLst>
      <pc:sldChg chg="addSp delSp modSp">
        <pc:chgData name="Goebel, CJ (Coen)" userId="S::cj.goebel@drechtsteden.nl::f5d40609-8e5f-4507-a4a1-2b64ed1e6cf6" providerId="AD" clId="Web-{7349681E-A7B4-4B57-9A1F-7D1C7E15B472}" dt="2021-02-23T15:52:19.358" v="2324" actId="20577"/>
        <pc:sldMkLst>
          <pc:docMk/>
          <pc:sldMk cId="3881301816" sldId="257"/>
        </pc:sldMkLst>
        <pc:spChg chg="mod">
          <ac:chgData name="Goebel, CJ (Coen)" userId="S::cj.goebel@drechtsteden.nl::f5d40609-8e5f-4507-a4a1-2b64ed1e6cf6" providerId="AD" clId="Web-{7349681E-A7B4-4B57-9A1F-7D1C7E15B472}" dt="2021-02-23T15:24:36.269" v="1499"/>
          <ac:spMkLst>
            <pc:docMk/>
            <pc:sldMk cId="3881301816" sldId="257"/>
            <ac:spMk id="2" creationId="{96573F22-D572-4CDE-A431-018DC187DA53}"/>
          </ac:spMkLst>
        </pc:spChg>
        <pc:spChg chg="mod">
          <ac:chgData name="Goebel, CJ (Coen)" userId="S::cj.goebel@drechtsteden.nl::f5d40609-8e5f-4507-a4a1-2b64ed1e6cf6" providerId="AD" clId="Web-{7349681E-A7B4-4B57-9A1F-7D1C7E15B472}" dt="2021-02-23T15:24:36.301" v="1500"/>
          <ac:spMkLst>
            <pc:docMk/>
            <pc:sldMk cId="3881301816" sldId="257"/>
            <ac:spMk id="3" creationId="{B04686FF-6837-4C6B-B810-790DAB112A9F}"/>
          </ac:spMkLst>
        </pc:spChg>
        <pc:spChg chg="del mod">
          <ac:chgData name="Goebel, CJ (Coen)" userId="S::cj.goebel@drechtsteden.nl::f5d40609-8e5f-4507-a4a1-2b64ed1e6cf6" providerId="AD" clId="Web-{7349681E-A7B4-4B57-9A1F-7D1C7E15B472}" dt="2021-02-23T15:40:13.128" v="1961"/>
          <ac:spMkLst>
            <pc:docMk/>
            <pc:sldMk cId="3881301816" sldId="257"/>
            <ac:spMk id="4" creationId="{47BF7705-E0DF-4915-83AC-BB9BDA35BFC0}"/>
          </ac:spMkLst>
        </pc:spChg>
        <pc:spChg chg="del mod">
          <ac:chgData name="Goebel, CJ (Coen)" userId="S::cj.goebel@drechtsteden.nl::f5d40609-8e5f-4507-a4a1-2b64ed1e6cf6" providerId="AD" clId="Web-{7349681E-A7B4-4B57-9A1F-7D1C7E15B472}" dt="2021-02-23T15:30:04.040" v="1599"/>
          <ac:spMkLst>
            <pc:docMk/>
            <pc:sldMk cId="3881301816" sldId="257"/>
            <ac:spMk id="5" creationId="{B7A2354E-4D89-4F78-9961-5FEADFCB9FFB}"/>
          </ac:spMkLst>
        </pc:spChg>
        <pc:spChg chg="mod">
          <ac:chgData name="Goebel, CJ (Coen)" userId="S::cj.goebel@drechtsteden.nl::f5d40609-8e5f-4507-a4a1-2b64ed1e6cf6" providerId="AD" clId="Web-{7349681E-A7B4-4B57-9A1F-7D1C7E15B472}" dt="2021-02-23T15:25:35.067" v="1502" actId="20577"/>
          <ac:spMkLst>
            <pc:docMk/>
            <pc:sldMk cId="3881301816" sldId="257"/>
            <ac:spMk id="21" creationId="{56859C0B-B540-412C-A784-98E1FC06DB18}"/>
          </ac:spMkLst>
        </pc:spChg>
        <pc:spChg chg="add mod">
          <ac:chgData name="Goebel, CJ (Coen)" userId="S::cj.goebel@drechtsteden.nl::f5d40609-8e5f-4507-a4a1-2b64ed1e6cf6" providerId="AD" clId="Web-{7349681E-A7B4-4B57-9A1F-7D1C7E15B472}" dt="2021-02-23T15:08:34.254" v="1043" actId="20577"/>
          <ac:spMkLst>
            <pc:docMk/>
            <pc:sldMk cId="3881301816" sldId="257"/>
            <ac:spMk id="24" creationId="{B46C30E5-9B0A-48F6-9CE4-5EC42FB54FB6}"/>
          </ac:spMkLst>
        </pc:spChg>
        <pc:spChg chg="mod">
          <ac:chgData name="Goebel, CJ (Coen)" userId="S::cj.goebel@drechtsteden.nl::f5d40609-8e5f-4507-a4a1-2b64ed1e6cf6" providerId="AD" clId="Web-{7349681E-A7B4-4B57-9A1F-7D1C7E15B472}" dt="2021-02-23T15:09:50.927" v="1083" actId="20577"/>
          <ac:spMkLst>
            <pc:docMk/>
            <pc:sldMk cId="3881301816" sldId="257"/>
            <ac:spMk id="25" creationId="{5F88ED53-25F4-4E15-BE5C-79DD87A642C8}"/>
          </ac:spMkLst>
        </pc:spChg>
        <pc:spChg chg="del mod">
          <ac:chgData name="Goebel, CJ (Coen)" userId="S::cj.goebel@drechtsteden.nl::f5d40609-8e5f-4507-a4a1-2b64ed1e6cf6" providerId="AD" clId="Web-{7349681E-A7B4-4B57-9A1F-7D1C7E15B472}" dt="2021-02-23T15:39:48.487" v="1951"/>
          <ac:spMkLst>
            <pc:docMk/>
            <pc:sldMk cId="3881301816" sldId="257"/>
            <ac:spMk id="26" creationId="{FA2E896D-AB61-4A0A-80E3-75E11EDD79C8}"/>
          </ac:spMkLst>
        </pc:spChg>
        <pc:spChg chg="del mod">
          <ac:chgData name="Goebel, CJ (Coen)" userId="S::cj.goebel@drechtsteden.nl::f5d40609-8e5f-4507-a4a1-2b64ed1e6cf6" providerId="AD" clId="Web-{7349681E-A7B4-4B57-9A1F-7D1C7E15B472}" dt="2021-02-23T15:36:14.671" v="1782"/>
          <ac:spMkLst>
            <pc:docMk/>
            <pc:sldMk cId="3881301816" sldId="257"/>
            <ac:spMk id="27" creationId="{4F537060-8337-418C-95EA-B2AB4235D203}"/>
          </ac:spMkLst>
        </pc:spChg>
        <pc:spChg chg="mod">
          <ac:chgData name="Goebel, CJ (Coen)" userId="S::cj.goebel@drechtsteden.nl::f5d40609-8e5f-4507-a4a1-2b64ed1e6cf6" providerId="AD" clId="Web-{7349681E-A7B4-4B57-9A1F-7D1C7E15B472}" dt="2021-02-23T15:52:02.123" v="2322" actId="1076"/>
          <ac:spMkLst>
            <pc:docMk/>
            <pc:sldMk cId="3881301816" sldId="257"/>
            <ac:spMk id="28" creationId="{8C30C729-A6DD-47B5-A5DA-88A4981D9240}"/>
          </ac:spMkLst>
        </pc:spChg>
        <pc:spChg chg="mod">
          <ac:chgData name="Goebel, CJ (Coen)" userId="S::cj.goebel@drechtsteden.nl::f5d40609-8e5f-4507-a4a1-2b64ed1e6cf6" providerId="AD" clId="Web-{7349681E-A7B4-4B57-9A1F-7D1C7E15B472}" dt="2021-02-23T15:19:06.858" v="1422"/>
          <ac:spMkLst>
            <pc:docMk/>
            <pc:sldMk cId="3881301816" sldId="257"/>
            <ac:spMk id="29" creationId="{9AA0D9A6-5BF9-4584-B68A-F764159365DF}"/>
          </ac:spMkLst>
        </pc:spChg>
        <pc:spChg chg="mod ord">
          <ac:chgData name="Goebel, CJ (Coen)" userId="S::cj.goebel@drechtsteden.nl::f5d40609-8e5f-4507-a4a1-2b64ed1e6cf6" providerId="AD" clId="Web-{7349681E-A7B4-4B57-9A1F-7D1C7E15B472}" dt="2021-02-23T15:47:54.854" v="2126" actId="1076"/>
          <ac:spMkLst>
            <pc:docMk/>
            <pc:sldMk cId="3881301816" sldId="257"/>
            <ac:spMk id="30" creationId="{F209BB79-A30A-44EC-B03A-E86AD40D286C}"/>
          </ac:spMkLst>
        </pc:spChg>
        <pc:spChg chg="mod">
          <ac:chgData name="Goebel, CJ (Coen)" userId="S::cj.goebel@drechtsteden.nl::f5d40609-8e5f-4507-a4a1-2b64ed1e6cf6" providerId="AD" clId="Web-{7349681E-A7B4-4B57-9A1F-7D1C7E15B472}" dt="2021-02-23T15:24:36.222" v="1498"/>
          <ac:spMkLst>
            <pc:docMk/>
            <pc:sldMk cId="3881301816" sldId="257"/>
            <ac:spMk id="31" creationId="{75555779-4E6B-4201-894F-133C9ECB8097}"/>
          </ac:spMkLst>
        </pc:spChg>
        <pc:spChg chg="mod">
          <ac:chgData name="Goebel, CJ (Coen)" userId="S::cj.goebel@drechtsteden.nl::f5d40609-8e5f-4507-a4a1-2b64ed1e6cf6" providerId="AD" clId="Web-{7349681E-A7B4-4B57-9A1F-7D1C7E15B472}" dt="2021-02-23T15:06:57.174" v="1020" actId="20577"/>
          <ac:spMkLst>
            <pc:docMk/>
            <pc:sldMk cId="3881301816" sldId="257"/>
            <ac:spMk id="32" creationId="{D3EBF914-E7F0-4006-8E5B-68300398E611}"/>
          </ac:spMkLst>
        </pc:spChg>
        <pc:spChg chg="del">
          <ac:chgData name="Goebel, CJ (Coen)" userId="S::cj.goebel@drechtsteden.nl::f5d40609-8e5f-4507-a4a1-2b64ed1e6cf6" providerId="AD" clId="Web-{7349681E-A7B4-4B57-9A1F-7D1C7E15B472}" dt="2021-02-23T15:03:45.468" v="953"/>
          <ac:spMkLst>
            <pc:docMk/>
            <pc:sldMk cId="3881301816" sldId="257"/>
            <ac:spMk id="33" creationId="{D0543E1C-150F-4D06-9368-865395847564}"/>
          </ac:spMkLst>
        </pc:spChg>
        <pc:spChg chg="mod">
          <ac:chgData name="Goebel, CJ (Coen)" userId="S::cj.goebel@drechtsteden.nl::f5d40609-8e5f-4507-a4a1-2b64ed1e6cf6" providerId="AD" clId="Web-{7349681E-A7B4-4B57-9A1F-7D1C7E15B472}" dt="2021-02-23T15:02:54.139" v="945" actId="20577"/>
          <ac:spMkLst>
            <pc:docMk/>
            <pc:sldMk cId="3881301816" sldId="257"/>
            <ac:spMk id="34" creationId="{360DEDDA-C475-417E-BCFD-EA7831FE8EF7}"/>
          </ac:spMkLst>
        </pc:spChg>
        <pc:spChg chg="add del">
          <ac:chgData name="Goebel, CJ (Coen)" userId="S::cj.goebel@drechtsteden.nl::f5d40609-8e5f-4507-a4a1-2b64ed1e6cf6" providerId="AD" clId="Web-{7349681E-A7B4-4B57-9A1F-7D1C7E15B472}" dt="2021-02-23T15:07:42.894" v="1026"/>
          <ac:spMkLst>
            <pc:docMk/>
            <pc:sldMk cId="3881301816" sldId="257"/>
            <ac:spMk id="35" creationId="{EEAF27E9-3172-4493-859C-CBA4AC96AB20}"/>
          </ac:spMkLst>
        </pc:spChg>
        <pc:spChg chg="mod">
          <ac:chgData name="Goebel, CJ (Coen)" userId="S::cj.goebel@drechtsteden.nl::f5d40609-8e5f-4507-a4a1-2b64ed1e6cf6" providerId="AD" clId="Web-{7349681E-A7B4-4B57-9A1F-7D1C7E15B472}" dt="2021-02-23T15:19:06.905" v="1423"/>
          <ac:spMkLst>
            <pc:docMk/>
            <pc:sldMk cId="3881301816" sldId="257"/>
            <ac:spMk id="36" creationId="{3A48B365-E011-441D-B7F1-9A9BDE06E2BD}"/>
          </ac:spMkLst>
        </pc:spChg>
        <pc:spChg chg="mod">
          <ac:chgData name="Goebel, CJ (Coen)" userId="S::cj.goebel@drechtsteden.nl::f5d40609-8e5f-4507-a4a1-2b64ed1e6cf6" providerId="AD" clId="Web-{7349681E-A7B4-4B57-9A1F-7D1C7E15B472}" dt="2021-02-23T15:19:06.952" v="1424"/>
          <ac:spMkLst>
            <pc:docMk/>
            <pc:sldMk cId="3881301816" sldId="257"/>
            <ac:spMk id="37" creationId="{FA8056D7-4776-4ECD-8D64-9FDB838AE6BF}"/>
          </ac:spMkLst>
        </pc:spChg>
        <pc:spChg chg="mod">
          <ac:chgData name="Goebel, CJ (Coen)" userId="S::cj.goebel@drechtsteden.nl::f5d40609-8e5f-4507-a4a1-2b64ed1e6cf6" providerId="AD" clId="Web-{7349681E-A7B4-4B57-9A1F-7D1C7E15B472}" dt="2021-02-23T15:19:06.998" v="1425"/>
          <ac:spMkLst>
            <pc:docMk/>
            <pc:sldMk cId="3881301816" sldId="257"/>
            <ac:spMk id="38" creationId="{6C3E3D92-6DB6-48E7-B504-12FC351BF49F}"/>
          </ac:spMkLst>
        </pc:spChg>
        <pc:spChg chg="mod">
          <ac:chgData name="Goebel, CJ (Coen)" userId="S::cj.goebel@drechtsteden.nl::f5d40609-8e5f-4507-a4a1-2b64ed1e6cf6" providerId="AD" clId="Web-{7349681E-A7B4-4B57-9A1F-7D1C7E15B472}" dt="2021-02-23T15:24:22.207" v="1495"/>
          <ac:spMkLst>
            <pc:docMk/>
            <pc:sldMk cId="3881301816" sldId="257"/>
            <ac:spMk id="39" creationId="{763325F2-B2CD-4B1A-B254-0D5B2A26FB8A}"/>
          </ac:spMkLst>
        </pc:spChg>
        <pc:spChg chg="mod">
          <ac:chgData name="Goebel, CJ (Coen)" userId="S::cj.goebel@drechtsteden.nl::f5d40609-8e5f-4507-a4a1-2b64ed1e6cf6" providerId="AD" clId="Web-{7349681E-A7B4-4B57-9A1F-7D1C7E15B472}" dt="2021-02-23T15:24:22.285" v="1496"/>
          <ac:spMkLst>
            <pc:docMk/>
            <pc:sldMk cId="3881301816" sldId="257"/>
            <ac:spMk id="40" creationId="{1B8C965E-66AC-4A28-9BDD-A8115624CE2A}"/>
          </ac:spMkLst>
        </pc:spChg>
        <pc:spChg chg="del mod">
          <ac:chgData name="Goebel, CJ (Coen)" userId="S::cj.goebel@drechtsteden.nl::f5d40609-8e5f-4507-a4a1-2b64ed1e6cf6" providerId="AD" clId="Web-{7349681E-A7B4-4B57-9A1F-7D1C7E15B472}" dt="2021-02-23T14:47:44.688" v="735"/>
          <ac:spMkLst>
            <pc:docMk/>
            <pc:sldMk cId="3881301816" sldId="257"/>
            <ac:spMk id="41" creationId="{8A855B3A-4D24-4D17-B984-34D01AE91F82}"/>
          </ac:spMkLst>
        </pc:spChg>
        <pc:spChg chg="del mod">
          <ac:chgData name="Goebel, CJ (Coen)" userId="S::cj.goebel@drechtsteden.nl::f5d40609-8e5f-4507-a4a1-2b64ed1e6cf6" providerId="AD" clId="Web-{7349681E-A7B4-4B57-9A1F-7D1C7E15B472}" dt="2021-02-23T15:47:08.947" v="2119"/>
          <ac:spMkLst>
            <pc:docMk/>
            <pc:sldMk cId="3881301816" sldId="257"/>
            <ac:spMk id="43" creationId="{134CF884-90E9-4766-A5F8-F3015D7831E9}"/>
          </ac:spMkLst>
        </pc:spChg>
        <pc:spChg chg="mod">
          <ac:chgData name="Goebel, CJ (Coen)" userId="S::cj.goebel@drechtsteden.nl::f5d40609-8e5f-4507-a4a1-2b64ed1e6cf6" providerId="AD" clId="Web-{7349681E-A7B4-4B57-9A1F-7D1C7E15B472}" dt="2021-02-23T15:07:05.565" v="1021" actId="14100"/>
          <ac:spMkLst>
            <pc:docMk/>
            <pc:sldMk cId="3881301816" sldId="257"/>
            <ac:spMk id="44" creationId="{90C6501E-E079-4BF0-8A24-C2B39391795D}"/>
          </ac:spMkLst>
        </pc:spChg>
        <pc:spChg chg="add mod">
          <ac:chgData name="Goebel, CJ (Coen)" userId="S::cj.goebel@drechtsteden.nl::f5d40609-8e5f-4507-a4a1-2b64ed1e6cf6" providerId="AD" clId="Web-{7349681E-A7B4-4B57-9A1F-7D1C7E15B472}" dt="2021-02-23T15:26:32.443" v="1509" actId="14100"/>
          <ac:spMkLst>
            <pc:docMk/>
            <pc:sldMk cId="3881301816" sldId="257"/>
            <ac:spMk id="45" creationId="{95D7F6B5-8CDD-4350-9707-49B02D75A997}"/>
          </ac:spMkLst>
        </pc:spChg>
        <pc:spChg chg="mod">
          <ac:chgData name="Goebel, CJ (Coen)" userId="S::cj.goebel@drechtsteden.nl::f5d40609-8e5f-4507-a4a1-2b64ed1e6cf6" providerId="AD" clId="Web-{7349681E-A7B4-4B57-9A1F-7D1C7E15B472}" dt="2021-02-23T15:07:12.706" v="1022" actId="1076"/>
          <ac:spMkLst>
            <pc:docMk/>
            <pc:sldMk cId="3881301816" sldId="257"/>
            <ac:spMk id="46" creationId="{49E953AB-86BC-4465-961E-AA8FECB23573}"/>
          </ac:spMkLst>
        </pc:spChg>
        <pc:spChg chg="add mod">
          <ac:chgData name="Goebel, CJ (Coen)" userId="S::cj.goebel@drechtsteden.nl::f5d40609-8e5f-4507-a4a1-2b64ed1e6cf6" providerId="AD" clId="Web-{7349681E-A7B4-4B57-9A1F-7D1C7E15B472}" dt="2021-02-23T15:07:16.956" v="1023" actId="1076"/>
          <ac:spMkLst>
            <pc:docMk/>
            <pc:sldMk cId="3881301816" sldId="257"/>
            <ac:spMk id="47" creationId="{F5315E31-7866-4C11-8CEC-2F60FFAB1224}"/>
          </ac:spMkLst>
        </pc:spChg>
        <pc:spChg chg="add del mod">
          <ac:chgData name="Goebel, CJ (Coen)" userId="S::cj.goebel@drechtsteden.nl::f5d40609-8e5f-4507-a4a1-2b64ed1e6cf6" providerId="AD" clId="Web-{7349681E-A7B4-4B57-9A1F-7D1C7E15B472}" dt="2021-02-23T15:29:57.602" v="1598"/>
          <ac:spMkLst>
            <pc:docMk/>
            <pc:sldMk cId="3881301816" sldId="257"/>
            <ac:spMk id="48" creationId="{30F868F8-8929-4CB5-82F6-D0A2EE43C380}"/>
          </ac:spMkLst>
        </pc:spChg>
        <pc:spChg chg="add mod">
          <ac:chgData name="Goebel, CJ (Coen)" userId="S::cj.goebel@drechtsteden.nl::f5d40609-8e5f-4507-a4a1-2b64ed1e6cf6" providerId="AD" clId="Web-{7349681E-A7B4-4B57-9A1F-7D1C7E15B472}" dt="2021-02-23T15:51:57.514" v="2321" actId="1076"/>
          <ac:spMkLst>
            <pc:docMk/>
            <pc:sldMk cId="3881301816" sldId="257"/>
            <ac:spMk id="49" creationId="{E34E7D99-A71D-4647-AD14-C9687681C0E3}"/>
          </ac:spMkLst>
        </pc:spChg>
        <pc:spChg chg="add del">
          <ac:chgData name="Goebel, CJ (Coen)" userId="S::cj.goebel@drechtsteden.nl::f5d40609-8e5f-4507-a4a1-2b64ed1e6cf6" providerId="AD" clId="Web-{7349681E-A7B4-4B57-9A1F-7D1C7E15B472}" dt="2021-02-23T15:43:24.334" v="2032"/>
          <ac:spMkLst>
            <pc:docMk/>
            <pc:sldMk cId="3881301816" sldId="257"/>
            <ac:spMk id="50" creationId="{B3AB4FAB-C25A-4B58-992C-F42951B439FA}"/>
          </ac:spMkLst>
        </pc:spChg>
        <pc:spChg chg="add mod">
          <ac:chgData name="Goebel, CJ (Coen)" userId="S::cj.goebel@drechtsteden.nl::f5d40609-8e5f-4507-a4a1-2b64ed1e6cf6" providerId="AD" clId="Web-{7349681E-A7B4-4B57-9A1F-7D1C7E15B472}" dt="2021-02-23T15:52:19.358" v="2324" actId="20577"/>
          <ac:spMkLst>
            <pc:docMk/>
            <pc:sldMk cId="3881301816" sldId="257"/>
            <ac:spMk id="51" creationId="{BC4DDCC0-0084-40E4-919F-E5A792D0533F}"/>
          </ac:spMkLst>
        </pc:spChg>
        <pc:spChg chg="add mod">
          <ac:chgData name="Goebel, CJ (Coen)" userId="S::cj.goebel@drechtsteden.nl::f5d40609-8e5f-4507-a4a1-2b64ed1e6cf6" providerId="AD" clId="Web-{7349681E-A7B4-4B57-9A1F-7D1C7E15B472}" dt="2021-02-23T15:51:40.935" v="2319" actId="1076"/>
          <ac:spMkLst>
            <pc:docMk/>
            <pc:sldMk cId="3881301816" sldId="257"/>
            <ac:spMk id="52" creationId="{70871B01-08FC-4807-B6ED-E162647A9338}"/>
          </ac:spMkLst>
        </pc:spChg>
      </pc:sldChg>
    </pc:docChg>
  </pc:docChgLst>
  <pc:docChgLst>
    <pc:chgData name="Goebel, CJ (Coen)" userId="S::cj.goebel@drechtsteden.nl::f5d40609-8e5f-4507-a4a1-2b64ed1e6cf6" providerId="AD" clId="Web-{A2141939-67AA-8B9C-D705-361F6F208371}"/>
    <pc:docChg chg="mod modSld modMainMaster setSldSz">
      <pc:chgData name="Goebel, CJ (Coen)" userId="S::cj.goebel@drechtsteden.nl::f5d40609-8e5f-4507-a4a1-2b64ed1e6cf6" providerId="AD" clId="Web-{A2141939-67AA-8B9C-D705-361F6F208371}" dt="2021-02-11T16:15:54.564" v="1593"/>
      <pc:docMkLst>
        <pc:docMk/>
      </pc:docMkLst>
      <pc:sldChg chg="addSp delSp modSp">
        <pc:chgData name="Goebel, CJ (Coen)" userId="S::cj.goebel@drechtsteden.nl::f5d40609-8e5f-4507-a4a1-2b64ed1e6cf6" providerId="AD" clId="Web-{A2141939-67AA-8B9C-D705-361F6F208371}" dt="2021-02-11T16:15:54.564" v="1593"/>
        <pc:sldMkLst>
          <pc:docMk/>
          <pc:sldMk cId="3351439039" sldId="256"/>
        </pc:sldMkLst>
        <pc:spChg chg="del mod">
          <ac:chgData name="Goebel, CJ (Coen)" userId="S::cj.goebel@drechtsteden.nl::f5d40609-8e5f-4507-a4a1-2b64ed1e6cf6" providerId="AD" clId="Web-{A2141939-67AA-8B9C-D705-361F6F208371}" dt="2021-02-11T14:50:15.669" v="2"/>
          <ac:spMkLst>
            <pc:docMk/>
            <pc:sldMk cId="3351439039" sldId="256"/>
            <ac:spMk id="2" creationId="{00000000-0000-0000-0000-000000000000}"/>
          </ac:spMkLst>
        </pc:spChg>
        <pc:spChg chg="del mod">
          <ac:chgData name="Goebel, CJ (Coen)" userId="S::cj.goebel@drechtsteden.nl::f5d40609-8e5f-4507-a4a1-2b64ed1e6cf6" providerId="AD" clId="Web-{A2141939-67AA-8B9C-D705-361F6F208371}" dt="2021-02-11T14:50:15.669" v="1"/>
          <ac:spMkLst>
            <pc:docMk/>
            <pc:sldMk cId="3351439039" sldId="256"/>
            <ac:spMk id="3" creationId="{00000000-0000-0000-0000-000000000000}"/>
          </ac:spMkLst>
        </pc:spChg>
        <pc:spChg chg="add del mod">
          <ac:chgData name="Goebel, CJ (Coen)" userId="S::cj.goebel@drechtsteden.nl::f5d40609-8e5f-4507-a4a1-2b64ed1e6cf6" providerId="AD" clId="Web-{A2141939-67AA-8B9C-D705-361F6F208371}" dt="2021-02-11T14:51:14.779" v="13"/>
          <ac:spMkLst>
            <pc:docMk/>
            <pc:sldMk cId="3351439039" sldId="256"/>
            <ac:spMk id="4" creationId="{D8930B69-E320-4ED7-8AE3-9CC419D1A806}"/>
          </ac:spMkLst>
        </pc:spChg>
        <pc:spChg chg="add del mod">
          <ac:chgData name="Goebel, CJ (Coen)" userId="S::cj.goebel@drechtsteden.nl::f5d40609-8e5f-4507-a4a1-2b64ed1e6cf6" providerId="AD" clId="Web-{A2141939-67AA-8B9C-D705-361F6F208371}" dt="2021-02-11T14:51:14.779" v="12"/>
          <ac:spMkLst>
            <pc:docMk/>
            <pc:sldMk cId="3351439039" sldId="256"/>
            <ac:spMk id="5" creationId="{E3ECE9E9-FA48-4D3F-BE64-7EAEDDDAB191}"/>
          </ac:spMkLst>
        </pc:spChg>
        <pc:spChg chg="add mod">
          <ac:chgData name="Goebel, CJ (Coen)" userId="S::cj.goebel@drechtsteden.nl::f5d40609-8e5f-4507-a4a1-2b64ed1e6cf6" providerId="AD" clId="Web-{A2141939-67AA-8B9C-D705-361F6F208371}" dt="2021-02-11T15:03:20.592" v="249"/>
          <ac:spMkLst>
            <pc:docMk/>
            <pc:sldMk cId="3351439039" sldId="256"/>
            <ac:spMk id="6" creationId="{FAB8F439-9EE1-46EC-A338-365FFB4BAD67}"/>
          </ac:spMkLst>
        </pc:spChg>
        <pc:spChg chg="add mod">
          <ac:chgData name="Goebel, CJ (Coen)" userId="S::cj.goebel@drechtsteden.nl::f5d40609-8e5f-4507-a4a1-2b64ed1e6cf6" providerId="AD" clId="Web-{A2141939-67AA-8B9C-D705-361F6F208371}" dt="2021-02-11T15:03:20.592" v="248"/>
          <ac:spMkLst>
            <pc:docMk/>
            <pc:sldMk cId="3351439039" sldId="256"/>
            <ac:spMk id="7" creationId="{4D6AFD05-3EEA-4CF0-9C6F-A2FED73E2130}"/>
          </ac:spMkLst>
        </pc:spChg>
        <pc:spChg chg="add mod">
          <ac:chgData name="Goebel, CJ (Coen)" userId="S::cj.goebel@drechtsteden.nl::f5d40609-8e5f-4507-a4a1-2b64ed1e6cf6" providerId="AD" clId="Web-{A2141939-67AA-8B9C-D705-361F6F208371}" dt="2021-02-11T15:03:20.592" v="247"/>
          <ac:spMkLst>
            <pc:docMk/>
            <pc:sldMk cId="3351439039" sldId="256"/>
            <ac:spMk id="8" creationId="{07E39078-C625-4E8E-B40B-AE009FFBF365}"/>
          </ac:spMkLst>
        </pc:spChg>
        <pc:spChg chg="add mod">
          <ac:chgData name="Goebel, CJ (Coen)" userId="S::cj.goebel@drechtsteden.nl::f5d40609-8e5f-4507-a4a1-2b64ed1e6cf6" providerId="AD" clId="Web-{A2141939-67AA-8B9C-D705-361F6F208371}" dt="2021-02-11T15:03:20.592" v="246"/>
          <ac:spMkLst>
            <pc:docMk/>
            <pc:sldMk cId="3351439039" sldId="256"/>
            <ac:spMk id="9" creationId="{530F7B14-4A95-4589-A500-C57A81D7BD2B}"/>
          </ac:spMkLst>
        </pc:spChg>
        <pc:spChg chg="add mod">
          <ac:chgData name="Goebel, CJ (Coen)" userId="S::cj.goebel@drechtsteden.nl::f5d40609-8e5f-4507-a4a1-2b64ed1e6cf6" providerId="AD" clId="Web-{A2141939-67AA-8B9C-D705-361F6F208371}" dt="2021-02-11T15:03:20.592" v="245"/>
          <ac:spMkLst>
            <pc:docMk/>
            <pc:sldMk cId="3351439039" sldId="256"/>
            <ac:spMk id="10" creationId="{1A59FB69-A3BB-4F64-8930-A5944178F5A4}"/>
          </ac:spMkLst>
        </pc:spChg>
        <pc:spChg chg="add del mod">
          <ac:chgData name="Goebel, CJ (Coen)" userId="S::cj.goebel@drechtsteden.nl::f5d40609-8e5f-4507-a4a1-2b64ed1e6cf6" providerId="AD" clId="Web-{A2141939-67AA-8B9C-D705-361F6F208371}" dt="2021-02-11T15:03:20.592" v="244"/>
          <ac:spMkLst>
            <pc:docMk/>
            <pc:sldMk cId="3351439039" sldId="256"/>
            <ac:spMk id="11" creationId="{3F878707-CC1B-4842-9F47-4A365CEA4054}"/>
          </ac:spMkLst>
        </pc:spChg>
        <pc:spChg chg="add mod">
          <ac:chgData name="Goebel, CJ (Coen)" userId="S::cj.goebel@drechtsteden.nl::f5d40609-8e5f-4507-a4a1-2b64ed1e6cf6" providerId="AD" clId="Web-{A2141939-67AA-8B9C-D705-361F6F208371}" dt="2021-02-11T15:03:20.592" v="243"/>
          <ac:spMkLst>
            <pc:docMk/>
            <pc:sldMk cId="3351439039" sldId="256"/>
            <ac:spMk id="12" creationId="{5E51C9DD-488B-4F73-B389-917728467088}"/>
          </ac:spMkLst>
        </pc:spChg>
        <pc:spChg chg="add mod">
          <ac:chgData name="Goebel, CJ (Coen)" userId="S::cj.goebel@drechtsteden.nl::f5d40609-8e5f-4507-a4a1-2b64ed1e6cf6" providerId="AD" clId="Web-{A2141939-67AA-8B9C-D705-361F6F208371}" dt="2021-02-11T15:03:20.592" v="242"/>
          <ac:spMkLst>
            <pc:docMk/>
            <pc:sldMk cId="3351439039" sldId="256"/>
            <ac:spMk id="13" creationId="{0996E031-B9F9-4C55-ABF7-1DA00B4EAD47}"/>
          </ac:spMkLst>
        </pc:spChg>
        <pc:spChg chg="add mod">
          <ac:chgData name="Goebel, CJ (Coen)" userId="S::cj.goebel@drechtsteden.nl::f5d40609-8e5f-4507-a4a1-2b64ed1e6cf6" providerId="AD" clId="Web-{A2141939-67AA-8B9C-D705-361F6F208371}" dt="2021-02-11T15:02:48.076" v="218"/>
          <ac:spMkLst>
            <pc:docMk/>
            <pc:sldMk cId="3351439039" sldId="256"/>
            <ac:spMk id="14" creationId="{EAF7D0D2-FF5F-4A7F-B0DF-5FA8E6D78A77}"/>
          </ac:spMkLst>
        </pc:spChg>
        <pc:spChg chg="add mod">
          <ac:chgData name="Goebel, CJ (Coen)" userId="S::cj.goebel@drechtsteden.nl::f5d40609-8e5f-4507-a4a1-2b64ed1e6cf6" providerId="AD" clId="Web-{A2141939-67AA-8B9C-D705-361F6F208371}" dt="2021-02-11T15:02:48.123" v="219"/>
          <ac:spMkLst>
            <pc:docMk/>
            <pc:sldMk cId="3351439039" sldId="256"/>
            <ac:spMk id="15" creationId="{343EE19F-5AE3-472D-BFF5-37AD4C0B9DB1}"/>
          </ac:spMkLst>
        </pc:spChg>
        <pc:spChg chg="add mod">
          <ac:chgData name="Goebel, CJ (Coen)" userId="S::cj.goebel@drechtsteden.nl::f5d40609-8e5f-4507-a4a1-2b64ed1e6cf6" providerId="AD" clId="Web-{A2141939-67AA-8B9C-D705-361F6F208371}" dt="2021-02-11T15:02:48.170" v="220"/>
          <ac:spMkLst>
            <pc:docMk/>
            <pc:sldMk cId="3351439039" sldId="256"/>
            <ac:spMk id="16" creationId="{65E0B79C-79BA-4426-B477-DFF150CDC1E5}"/>
          </ac:spMkLst>
        </pc:spChg>
        <pc:spChg chg="add mod">
          <ac:chgData name="Goebel, CJ (Coen)" userId="S::cj.goebel@drechtsteden.nl::f5d40609-8e5f-4507-a4a1-2b64ed1e6cf6" providerId="AD" clId="Web-{A2141939-67AA-8B9C-D705-361F6F208371}" dt="2021-02-11T15:02:48.217" v="221"/>
          <ac:spMkLst>
            <pc:docMk/>
            <pc:sldMk cId="3351439039" sldId="256"/>
            <ac:spMk id="17" creationId="{49DA41F9-811D-4BEE-BB90-FB769B920300}"/>
          </ac:spMkLst>
        </pc:spChg>
        <pc:spChg chg="add mod">
          <ac:chgData name="Goebel, CJ (Coen)" userId="S::cj.goebel@drechtsteden.nl::f5d40609-8e5f-4507-a4a1-2b64ed1e6cf6" providerId="AD" clId="Web-{A2141939-67AA-8B9C-D705-361F6F208371}" dt="2021-02-11T15:02:48.263" v="222"/>
          <ac:spMkLst>
            <pc:docMk/>
            <pc:sldMk cId="3351439039" sldId="256"/>
            <ac:spMk id="18" creationId="{A1B9F7B2-5815-4F80-BB4D-6C67AD941233}"/>
          </ac:spMkLst>
        </pc:spChg>
        <pc:spChg chg="add mod">
          <ac:chgData name="Goebel, CJ (Coen)" userId="S::cj.goebel@drechtsteden.nl::f5d40609-8e5f-4507-a4a1-2b64ed1e6cf6" providerId="AD" clId="Web-{A2141939-67AA-8B9C-D705-361F6F208371}" dt="2021-02-11T15:02:48.310" v="223"/>
          <ac:spMkLst>
            <pc:docMk/>
            <pc:sldMk cId="3351439039" sldId="256"/>
            <ac:spMk id="19" creationId="{708A10E4-BBB4-4275-ABC9-5833465E417E}"/>
          </ac:spMkLst>
        </pc:spChg>
        <pc:spChg chg="add mod">
          <ac:chgData name="Goebel, CJ (Coen)" userId="S::cj.goebel@drechtsteden.nl::f5d40609-8e5f-4507-a4a1-2b64ed1e6cf6" providerId="AD" clId="Web-{A2141939-67AA-8B9C-D705-361F6F208371}" dt="2021-02-11T15:02:48.357" v="224"/>
          <ac:spMkLst>
            <pc:docMk/>
            <pc:sldMk cId="3351439039" sldId="256"/>
            <ac:spMk id="20" creationId="{33DC60ED-F9BC-4FEA-B123-EE4511E4A1B2}"/>
          </ac:spMkLst>
        </pc:spChg>
        <pc:spChg chg="add mod">
          <ac:chgData name="Goebel, CJ (Coen)" userId="S::cj.goebel@drechtsteden.nl::f5d40609-8e5f-4507-a4a1-2b64ed1e6cf6" providerId="AD" clId="Web-{A2141939-67AA-8B9C-D705-361F6F208371}" dt="2021-02-11T15:02:48.404" v="225"/>
          <ac:spMkLst>
            <pc:docMk/>
            <pc:sldMk cId="3351439039" sldId="256"/>
            <ac:spMk id="21" creationId="{56859C0B-B540-412C-A784-98E1FC06DB18}"/>
          </ac:spMkLst>
        </pc:spChg>
        <pc:spChg chg="add mod ord">
          <ac:chgData name="Goebel, CJ (Coen)" userId="S::cj.goebel@drechtsteden.nl::f5d40609-8e5f-4507-a4a1-2b64ed1e6cf6" providerId="AD" clId="Web-{A2141939-67AA-8B9C-D705-361F6F208371}" dt="2021-02-11T15:02:47.592" v="209"/>
          <ac:spMkLst>
            <pc:docMk/>
            <pc:sldMk cId="3351439039" sldId="256"/>
            <ac:spMk id="22" creationId="{B90422AB-966C-4454-A05E-524DABD860EA}"/>
          </ac:spMkLst>
        </pc:spChg>
        <pc:spChg chg="add mod">
          <ac:chgData name="Goebel, CJ (Coen)" userId="S::cj.goebel@drechtsteden.nl::f5d40609-8e5f-4507-a4a1-2b64ed1e6cf6" providerId="AD" clId="Web-{A2141939-67AA-8B9C-D705-361F6F208371}" dt="2021-02-11T15:41:21.299" v="884" actId="1076"/>
          <ac:spMkLst>
            <pc:docMk/>
            <pc:sldMk cId="3351439039" sldId="256"/>
            <ac:spMk id="25" creationId="{5F88ED53-25F4-4E15-BE5C-79DD87A642C8}"/>
          </ac:spMkLst>
        </pc:spChg>
        <pc:spChg chg="add del mod">
          <ac:chgData name="Goebel, CJ (Coen)" userId="S::cj.goebel@drechtsteden.nl::f5d40609-8e5f-4507-a4a1-2b64ed1e6cf6" providerId="AD" clId="Web-{A2141939-67AA-8B9C-D705-361F6F208371}" dt="2021-02-11T15:01:38.215" v="185"/>
          <ac:spMkLst>
            <pc:docMk/>
            <pc:sldMk cId="3351439039" sldId="256"/>
            <ac:spMk id="26" creationId="{BC06C817-A480-462F-8497-704A77441C4F}"/>
          </ac:spMkLst>
        </pc:spChg>
        <pc:spChg chg="add del mod">
          <ac:chgData name="Goebel, CJ (Coen)" userId="S::cj.goebel@drechtsteden.nl::f5d40609-8e5f-4507-a4a1-2b64ed1e6cf6" providerId="AD" clId="Web-{A2141939-67AA-8B9C-D705-361F6F208371}" dt="2021-02-11T15:12:19.136" v="328"/>
          <ac:spMkLst>
            <pc:docMk/>
            <pc:sldMk cId="3351439039" sldId="256"/>
            <ac:spMk id="27" creationId="{9322C254-4D05-43A7-8A20-E9DA91C8323D}"/>
          </ac:spMkLst>
        </pc:spChg>
        <pc:spChg chg="add del mod">
          <ac:chgData name="Goebel, CJ (Coen)" userId="S::cj.goebel@drechtsteden.nl::f5d40609-8e5f-4507-a4a1-2b64ed1e6cf6" providerId="AD" clId="Web-{A2141939-67AA-8B9C-D705-361F6F208371}" dt="2021-02-11T15:53:53.222" v="1102"/>
          <ac:spMkLst>
            <pc:docMk/>
            <pc:sldMk cId="3351439039" sldId="256"/>
            <ac:spMk id="28" creationId="{3BCEE346-D621-4D02-9A8F-AA4D674BAAA4}"/>
          </ac:spMkLst>
        </pc:spChg>
        <pc:spChg chg="add mod">
          <ac:chgData name="Goebel, CJ (Coen)" userId="S::cj.goebel@drechtsteden.nl::f5d40609-8e5f-4507-a4a1-2b64ed1e6cf6" providerId="AD" clId="Web-{A2141939-67AA-8B9C-D705-361F6F208371}" dt="2021-02-11T15:52:24.986" v="1096" actId="20577"/>
          <ac:spMkLst>
            <pc:docMk/>
            <pc:sldMk cId="3351439039" sldId="256"/>
            <ac:spMk id="29" creationId="{9AA0D9A6-5BF9-4584-B68A-F764159365DF}"/>
          </ac:spMkLst>
        </pc:spChg>
        <pc:spChg chg="add mod">
          <ac:chgData name="Goebel, CJ (Coen)" userId="S::cj.goebel@drechtsteden.nl::f5d40609-8e5f-4507-a4a1-2b64ed1e6cf6" providerId="AD" clId="Web-{A2141939-67AA-8B9C-D705-361F6F208371}" dt="2021-02-11T15:02:48.435" v="230"/>
          <ac:spMkLst>
            <pc:docMk/>
            <pc:sldMk cId="3351439039" sldId="256"/>
            <ac:spMk id="30" creationId="{F209BB79-A30A-44EC-B03A-E86AD40D286C}"/>
          </ac:spMkLst>
        </pc:spChg>
        <pc:spChg chg="add mod">
          <ac:chgData name="Goebel, CJ (Coen)" userId="S::cj.goebel@drechtsteden.nl::f5d40609-8e5f-4507-a4a1-2b64ed1e6cf6" providerId="AD" clId="Web-{A2141939-67AA-8B9C-D705-361F6F208371}" dt="2021-02-11T15:02:48.451" v="231"/>
          <ac:spMkLst>
            <pc:docMk/>
            <pc:sldMk cId="3351439039" sldId="256"/>
            <ac:spMk id="31" creationId="{75555779-4E6B-4201-894F-133C9ECB8097}"/>
          </ac:spMkLst>
        </pc:spChg>
        <pc:spChg chg="add mod">
          <ac:chgData name="Goebel, CJ (Coen)" userId="S::cj.goebel@drechtsteden.nl::f5d40609-8e5f-4507-a4a1-2b64ed1e6cf6" providerId="AD" clId="Web-{A2141939-67AA-8B9C-D705-361F6F208371}" dt="2021-02-11T15:02:48.467" v="232"/>
          <ac:spMkLst>
            <pc:docMk/>
            <pc:sldMk cId="3351439039" sldId="256"/>
            <ac:spMk id="32" creationId="{D3EBF914-E7F0-4006-8E5B-68300398E611}"/>
          </ac:spMkLst>
        </pc:spChg>
        <pc:spChg chg="add mod">
          <ac:chgData name="Goebel, CJ (Coen)" userId="S::cj.goebel@drechtsteden.nl::f5d40609-8e5f-4507-a4a1-2b64ed1e6cf6" providerId="AD" clId="Web-{A2141939-67AA-8B9C-D705-361F6F208371}" dt="2021-02-11T15:02:48.467" v="233"/>
          <ac:spMkLst>
            <pc:docMk/>
            <pc:sldMk cId="3351439039" sldId="256"/>
            <ac:spMk id="33" creationId="{D0543E1C-150F-4D06-9368-865395847564}"/>
          </ac:spMkLst>
        </pc:spChg>
        <pc:spChg chg="add mod">
          <ac:chgData name="Goebel, CJ (Coen)" userId="S::cj.goebel@drechtsteden.nl::f5d40609-8e5f-4507-a4a1-2b64ed1e6cf6" providerId="AD" clId="Web-{A2141939-67AA-8B9C-D705-361F6F208371}" dt="2021-02-11T15:41:49.659" v="893" actId="1076"/>
          <ac:spMkLst>
            <pc:docMk/>
            <pc:sldMk cId="3351439039" sldId="256"/>
            <ac:spMk id="34" creationId="{360DEDDA-C475-417E-BCFD-EA7831FE8EF7}"/>
          </ac:spMkLst>
        </pc:spChg>
        <pc:spChg chg="add mod">
          <ac:chgData name="Goebel, CJ (Coen)" userId="S::cj.goebel@drechtsteden.nl::f5d40609-8e5f-4507-a4a1-2b64ed1e6cf6" providerId="AD" clId="Web-{A2141939-67AA-8B9C-D705-361F6F208371}" dt="2021-02-11T15:43:14.802" v="903" actId="20577"/>
          <ac:spMkLst>
            <pc:docMk/>
            <pc:sldMk cId="3351439039" sldId="256"/>
            <ac:spMk id="35" creationId="{84147A00-8B2B-4B29-9CC6-8A8F6FFE2FA7}"/>
          </ac:spMkLst>
        </pc:spChg>
        <pc:spChg chg="add mod">
          <ac:chgData name="Goebel, CJ (Coen)" userId="S::cj.goebel@drechtsteden.nl::f5d40609-8e5f-4507-a4a1-2b64ed1e6cf6" providerId="AD" clId="Web-{A2141939-67AA-8B9C-D705-361F6F208371}" dt="2021-02-11T15:52:52.002" v="1098" actId="20577"/>
          <ac:spMkLst>
            <pc:docMk/>
            <pc:sldMk cId="3351439039" sldId="256"/>
            <ac:spMk id="36" creationId="{3A48B365-E011-441D-B7F1-9A9BDE06E2BD}"/>
          </ac:spMkLst>
        </pc:spChg>
        <pc:spChg chg="add mod">
          <ac:chgData name="Goebel, CJ (Coen)" userId="S::cj.goebel@drechtsteden.nl::f5d40609-8e5f-4507-a4a1-2b64ed1e6cf6" providerId="AD" clId="Web-{A2141939-67AA-8B9C-D705-361F6F208371}" dt="2021-02-11T15:48:13.886" v="1018" actId="1076"/>
          <ac:spMkLst>
            <pc:docMk/>
            <pc:sldMk cId="3351439039" sldId="256"/>
            <ac:spMk id="37" creationId="{FA8056D7-4776-4ECD-8D64-9FDB838AE6BF}"/>
          </ac:spMkLst>
        </pc:spChg>
        <pc:spChg chg="add mod">
          <ac:chgData name="Goebel, CJ (Coen)" userId="S::cj.goebel@drechtsteden.nl::f5d40609-8e5f-4507-a4a1-2b64ed1e6cf6" providerId="AD" clId="Web-{A2141939-67AA-8B9C-D705-361F6F208371}" dt="2021-02-11T15:50:07.717" v="1060" actId="20577"/>
          <ac:spMkLst>
            <pc:docMk/>
            <pc:sldMk cId="3351439039" sldId="256"/>
            <ac:spMk id="38" creationId="{6C3E3D92-6DB6-48E7-B504-12FC351BF49F}"/>
          </ac:spMkLst>
        </pc:spChg>
        <pc:spChg chg="add mod">
          <ac:chgData name="Goebel, CJ (Coen)" userId="S::cj.goebel@drechtsteden.nl::f5d40609-8e5f-4507-a4a1-2b64ed1e6cf6" providerId="AD" clId="Web-{A2141939-67AA-8B9C-D705-361F6F208371}" dt="2021-02-11T15:56:57.695" v="1203" actId="20577"/>
          <ac:spMkLst>
            <pc:docMk/>
            <pc:sldMk cId="3351439039" sldId="256"/>
            <ac:spMk id="39" creationId="{763325F2-B2CD-4B1A-B254-0D5B2A26FB8A}"/>
          </ac:spMkLst>
        </pc:spChg>
        <pc:spChg chg="add mod">
          <ac:chgData name="Goebel, CJ (Coen)" userId="S::cj.goebel@drechtsteden.nl::f5d40609-8e5f-4507-a4a1-2b64ed1e6cf6" providerId="AD" clId="Web-{A2141939-67AA-8B9C-D705-361F6F208371}" dt="2021-02-11T16:01:02.216" v="1338" actId="20577"/>
          <ac:spMkLst>
            <pc:docMk/>
            <pc:sldMk cId="3351439039" sldId="256"/>
            <ac:spMk id="40" creationId="{1B8C965E-66AC-4A28-9BDD-A8115624CE2A}"/>
          </ac:spMkLst>
        </pc:spChg>
        <pc:spChg chg="add mod">
          <ac:chgData name="Goebel, CJ (Coen)" userId="S::cj.goebel@drechtsteden.nl::f5d40609-8e5f-4507-a4a1-2b64ed1e6cf6" providerId="AD" clId="Web-{A2141939-67AA-8B9C-D705-361F6F208371}" dt="2021-02-11T16:15:02.813" v="1592" actId="20577"/>
          <ac:spMkLst>
            <pc:docMk/>
            <pc:sldMk cId="3351439039" sldId="256"/>
            <ac:spMk id="41" creationId="{8A855B3A-4D24-4D17-B984-34D01AE91F82}"/>
          </ac:spMkLst>
        </pc:spChg>
        <pc:grpChg chg="add mod">
          <ac:chgData name="Goebel, CJ (Coen)" userId="S::cj.goebel@drechtsteden.nl::f5d40609-8e5f-4507-a4a1-2b64ed1e6cf6" providerId="AD" clId="Web-{A2141939-67AA-8B9C-D705-361F6F208371}" dt="2021-02-11T15:38:35.780" v="880" actId="1076"/>
          <ac:grpSpMkLst>
            <pc:docMk/>
            <pc:sldMk cId="3351439039" sldId="256"/>
            <ac:grpSpMk id="24" creationId="{947D4873-494A-465F-97F6-9B1BF991A0B5}"/>
          </ac:grpSpMkLst>
        </pc:grpChg>
        <pc:grpChg chg="add">
          <ac:chgData name="Goebel, CJ (Coen)" userId="S::cj.goebel@drechtsteden.nl::f5d40609-8e5f-4507-a4a1-2b64ed1e6cf6" providerId="AD" clId="Web-{A2141939-67AA-8B9C-D705-361F6F208371}" dt="2021-02-11T16:15:54.564" v="1593"/>
          <ac:grpSpMkLst>
            <pc:docMk/>
            <pc:sldMk cId="3351439039" sldId="256"/>
            <ac:grpSpMk id="42" creationId="{EF151633-E445-449F-87A5-690EB6518497}"/>
          </ac:grpSpMkLst>
        </pc:grpChg>
        <pc:picChg chg="add mod modCrop">
          <ac:chgData name="Goebel, CJ (Coen)" userId="S::cj.goebel@drechtsteden.nl::f5d40609-8e5f-4507-a4a1-2b64ed1e6cf6" providerId="AD" clId="Web-{A2141939-67AA-8B9C-D705-361F6F208371}" dt="2021-02-11T15:00:30.010" v="175" actId="1076"/>
          <ac:picMkLst>
            <pc:docMk/>
            <pc:sldMk cId="3351439039" sldId="256"/>
            <ac:picMk id="23" creationId="{2ECCD98D-2196-44F3-8476-495787EE844E}"/>
          </ac:picMkLst>
        </pc:picChg>
      </pc:sldChg>
      <pc:sldMasterChg chg="modSp modSldLayout">
        <pc:chgData name="Goebel, CJ (Coen)" userId="S::cj.goebel@drechtsteden.nl::f5d40609-8e5f-4507-a4a1-2b64ed1e6cf6" providerId="AD" clId="Web-{A2141939-67AA-8B9C-D705-361F6F208371}" dt="2021-02-11T14:50:10.950" v="0"/>
        <pc:sldMasterMkLst>
          <pc:docMk/>
          <pc:sldMasterMk cId="1710546820" sldId="2147483648"/>
        </pc:sldMasterMkLst>
        <pc:spChg chg="mod">
          <ac:chgData name="Goebel, CJ (Coen)" userId="S::cj.goebel@drechtsteden.nl::f5d40609-8e5f-4507-a4a1-2b64ed1e6cf6" providerId="AD" clId="Web-{A2141939-67AA-8B9C-D705-361F6F208371}" dt="2021-02-11T14:50:10.950" v="0"/>
          <ac:spMkLst>
            <pc:docMk/>
            <pc:sldMasterMk cId="1710546820" sldId="2147483648"/>
            <ac:spMk id="2" creationId="{00000000-0000-0000-0000-000000000000}"/>
          </ac:spMkLst>
        </pc:spChg>
        <pc:spChg chg="mod">
          <ac:chgData name="Goebel, CJ (Coen)" userId="S::cj.goebel@drechtsteden.nl::f5d40609-8e5f-4507-a4a1-2b64ed1e6cf6" providerId="AD" clId="Web-{A2141939-67AA-8B9C-D705-361F6F208371}" dt="2021-02-11T14:50:10.950" v="0"/>
          <ac:spMkLst>
            <pc:docMk/>
            <pc:sldMasterMk cId="1710546820" sldId="2147483648"/>
            <ac:spMk id="3" creationId="{00000000-0000-0000-0000-000000000000}"/>
          </ac:spMkLst>
        </pc:spChg>
        <pc:spChg chg="mod">
          <ac:chgData name="Goebel, CJ (Coen)" userId="S::cj.goebel@drechtsteden.nl::f5d40609-8e5f-4507-a4a1-2b64ed1e6cf6" providerId="AD" clId="Web-{A2141939-67AA-8B9C-D705-361F6F208371}" dt="2021-02-11T14:50:10.950" v="0"/>
          <ac:spMkLst>
            <pc:docMk/>
            <pc:sldMasterMk cId="1710546820" sldId="2147483648"/>
            <ac:spMk id="4" creationId="{00000000-0000-0000-0000-000000000000}"/>
          </ac:spMkLst>
        </pc:spChg>
        <pc:spChg chg="mod">
          <ac:chgData name="Goebel, CJ (Coen)" userId="S::cj.goebel@drechtsteden.nl::f5d40609-8e5f-4507-a4a1-2b64ed1e6cf6" providerId="AD" clId="Web-{A2141939-67AA-8B9C-D705-361F6F208371}" dt="2021-02-11T14:50:10.950" v="0"/>
          <ac:spMkLst>
            <pc:docMk/>
            <pc:sldMasterMk cId="1710546820" sldId="2147483648"/>
            <ac:spMk id="5" creationId="{00000000-0000-0000-0000-000000000000}"/>
          </ac:spMkLst>
        </pc:spChg>
        <pc:spChg chg="mod">
          <ac:chgData name="Goebel, CJ (Coen)" userId="S::cj.goebel@drechtsteden.nl::f5d40609-8e5f-4507-a4a1-2b64ed1e6cf6" providerId="AD" clId="Web-{A2141939-67AA-8B9C-D705-361F6F208371}" dt="2021-02-11T14:50:10.950" v="0"/>
          <ac:spMkLst>
            <pc:docMk/>
            <pc:sldMasterMk cId="1710546820" sldId="2147483648"/>
            <ac:spMk id="6" creationId="{00000000-0000-0000-0000-000000000000}"/>
          </ac:spMkLst>
        </pc:spChg>
        <pc:sldLayoutChg chg="modSp">
          <pc:chgData name="Goebel, CJ (Coen)" userId="S::cj.goebel@drechtsteden.nl::f5d40609-8e5f-4507-a4a1-2b64ed1e6cf6" providerId="AD" clId="Web-{A2141939-67AA-8B9C-D705-361F6F208371}" dt="2021-02-11T14:50:10.950" v="0"/>
          <pc:sldLayoutMkLst>
            <pc:docMk/>
            <pc:sldMasterMk cId="1710546820" sldId="2147483648"/>
            <pc:sldLayoutMk cId="4249299040" sldId="2147483649"/>
          </pc:sldLayoutMkLst>
          <pc:spChg chg="mod">
            <ac:chgData name="Goebel, CJ (Coen)" userId="S::cj.goebel@drechtsteden.nl::f5d40609-8e5f-4507-a4a1-2b64ed1e6cf6" providerId="AD" clId="Web-{A2141939-67AA-8B9C-D705-361F6F208371}" dt="2021-02-11T14:50:10.950" v="0"/>
            <ac:spMkLst>
              <pc:docMk/>
              <pc:sldMasterMk cId="1710546820" sldId="2147483648"/>
              <pc:sldLayoutMk cId="4249299040" sldId="2147483649"/>
              <ac:spMk id="2" creationId="{00000000-0000-0000-0000-000000000000}"/>
            </ac:spMkLst>
          </pc:spChg>
          <pc:spChg chg="mod">
            <ac:chgData name="Goebel, CJ (Coen)" userId="S::cj.goebel@drechtsteden.nl::f5d40609-8e5f-4507-a4a1-2b64ed1e6cf6" providerId="AD" clId="Web-{A2141939-67AA-8B9C-D705-361F6F208371}" dt="2021-02-11T14:50:10.950" v="0"/>
            <ac:spMkLst>
              <pc:docMk/>
              <pc:sldMasterMk cId="1710546820" sldId="2147483648"/>
              <pc:sldLayoutMk cId="4249299040" sldId="2147483649"/>
              <ac:spMk id="3" creationId="{00000000-0000-0000-0000-000000000000}"/>
            </ac:spMkLst>
          </pc:spChg>
        </pc:sldLayoutChg>
        <pc:sldLayoutChg chg="modSp">
          <pc:chgData name="Goebel, CJ (Coen)" userId="S::cj.goebel@drechtsteden.nl::f5d40609-8e5f-4507-a4a1-2b64ed1e6cf6" providerId="AD" clId="Web-{A2141939-67AA-8B9C-D705-361F6F208371}" dt="2021-02-11T14:50:10.950" v="0"/>
          <pc:sldLayoutMkLst>
            <pc:docMk/>
            <pc:sldMasterMk cId="1710546820" sldId="2147483648"/>
            <pc:sldLayoutMk cId="1843495715" sldId="2147483651"/>
          </pc:sldLayoutMkLst>
          <pc:spChg chg="mod">
            <ac:chgData name="Goebel, CJ (Coen)" userId="S::cj.goebel@drechtsteden.nl::f5d40609-8e5f-4507-a4a1-2b64ed1e6cf6" providerId="AD" clId="Web-{A2141939-67AA-8B9C-D705-361F6F208371}" dt="2021-02-11T14:50:10.950" v="0"/>
            <ac:spMkLst>
              <pc:docMk/>
              <pc:sldMasterMk cId="1710546820" sldId="2147483648"/>
              <pc:sldLayoutMk cId="1843495715" sldId="2147483651"/>
              <ac:spMk id="2" creationId="{00000000-0000-0000-0000-000000000000}"/>
            </ac:spMkLst>
          </pc:spChg>
          <pc:spChg chg="mod">
            <ac:chgData name="Goebel, CJ (Coen)" userId="S::cj.goebel@drechtsteden.nl::f5d40609-8e5f-4507-a4a1-2b64ed1e6cf6" providerId="AD" clId="Web-{A2141939-67AA-8B9C-D705-361F6F208371}" dt="2021-02-11T14:50:10.950" v="0"/>
            <ac:spMkLst>
              <pc:docMk/>
              <pc:sldMasterMk cId="1710546820" sldId="2147483648"/>
              <pc:sldLayoutMk cId="1843495715" sldId="2147483651"/>
              <ac:spMk id="3" creationId="{00000000-0000-0000-0000-000000000000}"/>
            </ac:spMkLst>
          </pc:spChg>
        </pc:sldLayoutChg>
        <pc:sldLayoutChg chg="modSp">
          <pc:chgData name="Goebel, CJ (Coen)" userId="S::cj.goebel@drechtsteden.nl::f5d40609-8e5f-4507-a4a1-2b64ed1e6cf6" providerId="AD" clId="Web-{A2141939-67AA-8B9C-D705-361F6F208371}" dt="2021-02-11T14:50:10.950" v="0"/>
          <pc:sldLayoutMkLst>
            <pc:docMk/>
            <pc:sldMasterMk cId="1710546820" sldId="2147483648"/>
            <pc:sldLayoutMk cId="957811407" sldId="2147483652"/>
          </pc:sldLayoutMkLst>
          <pc:spChg chg="mod">
            <ac:chgData name="Goebel, CJ (Coen)" userId="S::cj.goebel@drechtsteden.nl::f5d40609-8e5f-4507-a4a1-2b64ed1e6cf6" providerId="AD" clId="Web-{A2141939-67AA-8B9C-D705-361F6F208371}" dt="2021-02-11T14:50:10.950" v="0"/>
            <ac:spMkLst>
              <pc:docMk/>
              <pc:sldMasterMk cId="1710546820" sldId="2147483648"/>
              <pc:sldLayoutMk cId="957811407" sldId="2147483652"/>
              <ac:spMk id="3" creationId="{00000000-0000-0000-0000-000000000000}"/>
            </ac:spMkLst>
          </pc:spChg>
          <pc:spChg chg="mod">
            <ac:chgData name="Goebel, CJ (Coen)" userId="S::cj.goebel@drechtsteden.nl::f5d40609-8e5f-4507-a4a1-2b64ed1e6cf6" providerId="AD" clId="Web-{A2141939-67AA-8B9C-D705-361F6F208371}" dt="2021-02-11T14:50:10.950" v="0"/>
            <ac:spMkLst>
              <pc:docMk/>
              <pc:sldMasterMk cId="1710546820" sldId="2147483648"/>
              <pc:sldLayoutMk cId="957811407" sldId="2147483652"/>
              <ac:spMk id="4" creationId="{00000000-0000-0000-0000-000000000000}"/>
            </ac:spMkLst>
          </pc:spChg>
        </pc:sldLayoutChg>
        <pc:sldLayoutChg chg="modSp">
          <pc:chgData name="Goebel, CJ (Coen)" userId="S::cj.goebel@drechtsteden.nl::f5d40609-8e5f-4507-a4a1-2b64ed1e6cf6" providerId="AD" clId="Web-{A2141939-67AA-8B9C-D705-361F6F208371}" dt="2021-02-11T14:50:10.950" v="0"/>
          <pc:sldLayoutMkLst>
            <pc:docMk/>
            <pc:sldMasterMk cId="1710546820" sldId="2147483648"/>
            <pc:sldLayoutMk cId="4148315968" sldId="2147483653"/>
          </pc:sldLayoutMkLst>
          <pc:spChg chg="mod">
            <ac:chgData name="Goebel, CJ (Coen)" userId="S::cj.goebel@drechtsteden.nl::f5d40609-8e5f-4507-a4a1-2b64ed1e6cf6" providerId="AD" clId="Web-{A2141939-67AA-8B9C-D705-361F6F208371}" dt="2021-02-11T14:50:10.950" v="0"/>
            <ac:spMkLst>
              <pc:docMk/>
              <pc:sldMasterMk cId="1710546820" sldId="2147483648"/>
              <pc:sldLayoutMk cId="4148315968" sldId="2147483653"/>
              <ac:spMk id="2" creationId="{00000000-0000-0000-0000-000000000000}"/>
            </ac:spMkLst>
          </pc:spChg>
          <pc:spChg chg="mod">
            <ac:chgData name="Goebel, CJ (Coen)" userId="S::cj.goebel@drechtsteden.nl::f5d40609-8e5f-4507-a4a1-2b64ed1e6cf6" providerId="AD" clId="Web-{A2141939-67AA-8B9C-D705-361F6F208371}" dt="2021-02-11T14:50:10.950" v="0"/>
            <ac:spMkLst>
              <pc:docMk/>
              <pc:sldMasterMk cId="1710546820" sldId="2147483648"/>
              <pc:sldLayoutMk cId="4148315968" sldId="2147483653"/>
              <ac:spMk id="3" creationId="{00000000-0000-0000-0000-000000000000}"/>
            </ac:spMkLst>
          </pc:spChg>
          <pc:spChg chg="mod">
            <ac:chgData name="Goebel, CJ (Coen)" userId="S::cj.goebel@drechtsteden.nl::f5d40609-8e5f-4507-a4a1-2b64ed1e6cf6" providerId="AD" clId="Web-{A2141939-67AA-8B9C-D705-361F6F208371}" dt="2021-02-11T14:50:10.950" v="0"/>
            <ac:spMkLst>
              <pc:docMk/>
              <pc:sldMasterMk cId="1710546820" sldId="2147483648"/>
              <pc:sldLayoutMk cId="4148315968" sldId="2147483653"/>
              <ac:spMk id="4" creationId="{00000000-0000-0000-0000-000000000000}"/>
            </ac:spMkLst>
          </pc:spChg>
          <pc:spChg chg="mod">
            <ac:chgData name="Goebel, CJ (Coen)" userId="S::cj.goebel@drechtsteden.nl::f5d40609-8e5f-4507-a4a1-2b64ed1e6cf6" providerId="AD" clId="Web-{A2141939-67AA-8B9C-D705-361F6F208371}" dt="2021-02-11T14:50:10.950" v="0"/>
            <ac:spMkLst>
              <pc:docMk/>
              <pc:sldMasterMk cId="1710546820" sldId="2147483648"/>
              <pc:sldLayoutMk cId="4148315968" sldId="2147483653"/>
              <ac:spMk id="5" creationId="{00000000-0000-0000-0000-000000000000}"/>
            </ac:spMkLst>
          </pc:spChg>
          <pc:spChg chg="mod">
            <ac:chgData name="Goebel, CJ (Coen)" userId="S::cj.goebel@drechtsteden.nl::f5d40609-8e5f-4507-a4a1-2b64ed1e6cf6" providerId="AD" clId="Web-{A2141939-67AA-8B9C-D705-361F6F208371}" dt="2021-02-11T14:50:10.950" v="0"/>
            <ac:spMkLst>
              <pc:docMk/>
              <pc:sldMasterMk cId="1710546820" sldId="2147483648"/>
              <pc:sldLayoutMk cId="4148315968" sldId="2147483653"/>
              <ac:spMk id="6" creationId="{00000000-0000-0000-0000-000000000000}"/>
            </ac:spMkLst>
          </pc:spChg>
        </pc:sldLayoutChg>
        <pc:sldLayoutChg chg="modSp">
          <pc:chgData name="Goebel, CJ (Coen)" userId="S::cj.goebel@drechtsteden.nl::f5d40609-8e5f-4507-a4a1-2b64ed1e6cf6" providerId="AD" clId="Web-{A2141939-67AA-8B9C-D705-361F6F208371}" dt="2021-02-11T14:50:10.950" v="0"/>
          <pc:sldLayoutMkLst>
            <pc:docMk/>
            <pc:sldMasterMk cId="1710546820" sldId="2147483648"/>
            <pc:sldLayoutMk cId="2568389287" sldId="2147483656"/>
          </pc:sldLayoutMkLst>
          <pc:spChg chg="mod">
            <ac:chgData name="Goebel, CJ (Coen)" userId="S::cj.goebel@drechtsteden.nl::f5d40609-8e5f-4507-a4a1-2b64ed1e6cf6" providerId="AD" clId="Web-{A2141939-67AA-8B9C-D705-361F6F208371}" dt="2021-02-11T14:50:10.950" v="0"/>
            <ac:spMkLst>
              <pc:docMk/>
              <pc:sldMasterMk cId="1710546820" sldId="2147483648"/>
              <pc:sldLayoutMk cId="2568389287" sldId="2147483656"/>
              <ac:spMk id="2" creationId="{00000000-0000-0000-0000-000000000000}"/>
            </ac:spMkLst>
          </pc:spChg>
          <pc:spChg chg="mod">
            <ac:chgData name="Goebel, CJ (Coen)" userId="S::cj.goebel@drechtsteden.nl::f5d40609-8e5f-4507-a4a1-2b64ed1e6cf6" providerId="AD" clId="Web-{A2141939-67AA-8B9C-D705-361F6F208371}" dt="2021-02-11T14:50:10.950" v="0"/>
            <ac:spMkLst>
              <pc:docMk/>
              <pc:sldMasterMk cId="1710546820" sldId="2147483648"/>
              <pc:sldLayoutMk cId="2568389287" sldId="2147483656"/>
              <ac:spMk id="3" creationId="{00000000-0000-0000-0000-000000000000}"/>
            </ac:spMkLst>
          </pc:spChg>
          <pc:spChg chg="mod">
            <ac:chgData name="Goebel, CJ (Coen)" userId="S::cj.goebel@drechtsteden.nl::f5d40609-8e5f-4507-a4a1-2b64ed1e6cf6" providerId="AD" clId="Web-{A2141939-67AA-8B9C-D705-361F6F208371}" dt="2021-02-11T14:50:10.950" v="0"/>
            <ac:spMkLst>
              <pc:docMk/>
              <pc:sldMasterMk cId="1710546820" sldId="2147483648"/>
              <pc:sldLayoutMk cId="2568389287" sldId="2147483656"/>
              <ac:spMk id="4" creationId="{00000000-0000-0000-0000-000000000000}"/>
            </ac:spMkLst>
          </pc:spChg>
        </pc:sldLayoutChg>
        <pc:sldLayoutChg chg="modSp">
          <pc:chgData name="Goebel, CJ (Coen)" userId="S::cj.goebel@drechtsteden.nl::f5d40609-8e5f-4507-a4a1-2b64ed1e6cf6" providerId="AD" clId="Web-{A2141939-67AA-8B9C-D705-361F6F208371}" dt="2021-02-11T14:50:10.950" v="0"/>
          <pc:sldLayoutMkLst>
            <pc:docMk/>
            <pc:sldMasterMk cId="1710546820" sldId="2147483648"/>
            <pc:sldLayoutMk cId="84292403" sldId="2147483657"/>
          </pc:sldLayoutMkLst>
          <pc:spChg chg="mod">
            <ac:chgData name="Goebel, CJ (Coen)" userId="S::cj.goebel@drechtsteden.nl::f5d40609-8e5f-4507-a4a1-2b64ed1e6cf6" providerId="AD" clId="Web-{A2141939-67AA-8B9C-D705-361F6F208371}" dt="2021-02-11T14:50:10.950" v="0"/>
            <ac:spMkLst>
              <pc:docMk/>
              <pc:sldMasterMk cId="1710546820" sldId="2147483648"/>
              <pc:sldLayoutMk cId="84292403" sldId="2147483657"/>
              <ac:spMk id="2" creationId="{00000000-0000-0000-0000-000000000000}"/>
            </ac:spMkLst>
          </pc:spChg>
          <pc:spChg chg="mod">
            <ac:chgData name="Goebel, CJ (Coen)" userId="S::cj.goebel@drechtsteden.nl::f5d40609-8e5f-4507-a4a1-2b64ed1e6cf6" providerId="AD" clId="Web-{A2141939-67AA-8B9C-D705-361F6F208371}" dt="2021-02-11T14:50:10.950" v="0"/>
            <ac:spMkLst>
              <pc:docMk/>
              <pc:sldMasterMk cId="1710546820" sldId="2147483648"/>
              <pc:sldLayoutMk cId="84292403" sldId="2147483657"/>
              <ac:spMk id="3" creationId="{00000000-0000-0000-0000-000000000000}"/>
            </ac:spMkLst>
          </pc:spChg>
          <pc:spChg chg="mod">
            <ac:chgData name="Goebel, CJ (Coen)" userId="S::cj.goebel@drechtsteden.nl::f5d40609-8e5f-4507-a4a1-2b64ed1e6cf6" providerId="AD" clId="Web-{A2141939-67AA-8B9C-D705-361F6F208371}" dt="2021-02-11T14:50:10.950" v="0"/>
            <ac:spMkLst>
              <pc:docMk/>
              <pc:sldMasterMk cId="1710546820" sldId="2147483648"/>
              <pc:sldLayoutMk cId="84292403" sldId="2147483657"/>
              <ac:spMk id="4" creationId="{00000000-0000-0000-0000-000000000000}"/>
            </ac:spMkLst>
          </pc:spChg>
        </pc:sldLayoutChg>
        <pc:sldLayoutChg chg="modSp">
          <pc:chgData name="Goebel, CJ (Coen)" userId="S::cj.goebel@drechtsteden.nl::f5d40609-8e5f-4507-a4a1-2b64ed1e6cf6" providerId="AD" clId="Web-{A2141939-67AA-8B9C-D705-361F6F208371}" dt="2021-02-11T14:50:10.950" v="0"/>
          <pc:sldLayoutMkLst>
            <pc:docMk/>
            <pc:sldMasterMk cId="1710546820" sldId="2147483648"/>
            <pc:sldLayoutMk cId="3231119585" sldId="2147483659"/>
          </pc:sldLayoutMkLst>
          <pc:spChg chg="mod">
            <ac:chgData name="Goebel, CJ (Coen)" userId="S::cj.goebel@drechtsteden.nl::f5d40609-8e5f-4507-a4a1-2b64ed1e6cf6" providerId="AD" clId="Web-{A2141939-67AA-8B9C-D705-361F6F208371}" dt="2021-02-11T14:50:10.950" v="0"/>
            <ac:spMkLst>
              <pc:docMk/>
              <pc:sldMasterMk cId="1710546820" sldId="2147483648"/>
              <pc:sldLayoutMk cId="3231119585" sldId="2147483659"/>
              <ac:spMk id="2" creationId="{00000000-0000-0000-0000-000000000000}"/>
            </ac:spMkLst>
          </pc:spChg>
          <pc:spChg chg="mod">
            <ac:chgData name="Goebel, CJ (Coen)" userId="S::cj.goebel@drechtsteden.nl::f5d40609-8e5f-4507-a4a1-2b64ed1e6cf6" providerId="AD" clId="Web-{A2141939-67AA-8B9C-D705-361F6F208371}" dt="2021-02-11T14:50:10.950" v="0"/>
            <ac:spMkLst>
              <pc:docMk/>
              <pc:sldMasterMk cId="1710546820" sldId="2147483648"/>
              <pc:sldLayoutMk cId="3231119585" sldId="2147483659"/>
              <ac:spMk id="3" creationId="{00000000-0000-0000-0000-000000000000}"/>
            </ac:spMkLst>
          </pc:spChg>
        </pc:sldLayoutChg>
      </pc:sldMasterChg>
    </pc:docChg>
  </pc:docChgLst>
  <pc:docChgLst>
    <pc:chgData name="Berckel, A van (Anja)" userId="S::a.van.berckel@drechtsteden.nl::aaf0b89e-d416-43b9-a9c7-53a8d9da32cc" providerId="AD" clId="Web-{86844E1F-A0F8-4A01-9350-7A99CDE1A19A}"/>
    <pc:docChg chg="modSld">
      <pc:chgData name="Berckel, A van (Anja)" userId="S::a.van.berckel@drechtsteden.nl::aaf0b89e-d416-43b9-a9c7-53a8d9da32cc" providerId="AD" clId="Web-{86844E1F-A0F8-4A01-9350-7A99CDE1A19A}" dt="2021-02-12T16:34:38.857" v="721" actId="20577"/>
      <pc:docMkLst>
        <pc:docMk/>
      </pc:docMkLst>
      <pc:sldChg chg="addSp modSp">
        <pc:chgData name="Berckel, A van (Anja)" userId="S::a.van.berckel@drechtsteden.nl::aaf0b89e-d416-43b9-a9c7-53a8d9da32cc" providerId="AD" clId="Web-{86844E1F-A0F8-4A01-9350-7A99CDE1A19A}" dt="2021-02-12T16:34:38.857" v="721" actId="20577"/>
        <pc:sldMkLst>
          <pc:docMk/>
          <pc:sldMk cId="3351439039" sldId="256"/>
        </pc:sldMkLst>
        <pc:spChg chg="add mod">
          <ac:chgData name="Berckel, A van (Anja)" userId="S::a.van.berckel@drechtsteden.nl::aaf0b89e-d416-43b9-a9c7-53a8d9da32cc" providerId="AD" clId="Web-{86844E1F-A0F8-4A01-9350-7A99CDE1A19A}" dt="2021-02-12T16:20:22.471" v="464" actId="20577"/>
          <ac:spMkLst>
            <pc:docMk/>
            <pc:sldMk cId="3351439039" sldId="256"/>
            <ac:spMk id="2" creationId="{96573F22-D572-4CDE-A431-018DC187DA53}"/>
          </ac:spMkLst>
        </pc:spChg>
        <pc:spChg chg="add mod">
          <ac:chgData name="Berckel, A van (Anja)" userId="S::a.van.berckel@drechtsteden.nl::aaf0b89e-d416-43b9-a9c7-53a8d9da32cc" providerId="AD" clId="Web-{86844E1F-A0F8-4A01-9350-7A99CDE1A19A}" dt="2021-02-12T16:34:38.857" v="721" actId="20577"/>
          <ac:spMkLst>
            <pc:docMk/>
            <pc:sldMk cId="3351439039" sldId="256"/>
            <ac:spMk id="3" creationId="{B04686FF-6837-4C6B-B810-790DAB112A9F}"/>
          </ac:spMkLst>
        </pc:spChg>
        <pc:spChg chg="mod">
          <ac:chgData name="Berckel, A van (Anja)" userId="S::a.van.berckel@drechtsteden.nl::aaf0b89e-d416-43b9-a9c7-53a8d9da32cc" providerId="AD" clId="Web-{86844E1F-A0F8-4A01-9350-7A99CDE1A19A}" dt="2021-02-12T16:19:27.845" v="460"/>
          <ac:spMkLst>
            <pc:docMk/>
            <pc:sldMk cId="3351439039" sldId="256"/>
            <ac:spMk id="31" creationId="{75555779-4E6B-4201-894F-133C9ECB8097}"/>
          </ac:spMkLst>
        </pc:spChg>
      </pc:sldChg>
    </pc:docChg>
  </pc:docChgLst>
  <pc:docChgLst>
    <pc:chgData name="Berckel, A van (Anja)" userId="S::a.van.berckel@drechtsteden.nl::aaf0b89e-d416-43b9-a9c7-53a8d9da32cc" providerId="AD" clId="Web-{ED894F9E-D000-4B8A-8D8E-A61222986188}"/>
    <pc:docChg chg="modSld">
      <pc:chgData name="Berckel, A van (Anja)" userId="S::a.van.berckel@drechtsteden.nl::aaf0b89e-d416-43b9-a9c7-53a8d9da32cc" providerId="AD" clId="Web-{ED894F9E-D000-4B8A-8D8E-A61222986188}" dt="2021-02-15T11:53:49.883" v="164" actId="14100"/>
      <pc:docMkLst>
        <pc:docMk/>
      </pc:docMkLst>
      <pc:sldChg chg="modSp">
        <pc:chgData name="Berckel, A van (Anja)" userId="S::a.van.berckel@drechtsteden.nl::aaf0b89e-d416-43b9-a9c7-53a8d9da32cc" providerId="AD" clId="Web-{ED894F9E-D000-4B8A-8D8E-A61222986188}" dt="2021-02-15T11:53:49.883" v="164" actId="14100"/>
        <pc:sldMkLst>
          <pc:docMk/>
          <pc:sldMk cId="3351439039" sldId="256"/>
        </pc:sldMkLst>
        <pc:spChg chg="mod">
          <ac:chgData name="Berckel, A van (Anja)" userId="S::a.van.berckel@drechtsteden.nl::aaf0b89e-d416-43b9-a9c7-53a8d9da32cc" providerId="AD" clId="Web-{ED894F9E-D000-4B8A-8D8E-A61222986188}" dt="2021-02-15T11:52:22.334" v="150" actId="20577"/>
          <ac:spMkLst>
            <pc:docMk/>
            <pc:sldMk cId="3351439039" sldId="256"/>
            <ac:spMk id="4" creationId="{47BF7705-E0DF-4915-83AC-BB9BDA35BFC0}"/>
          </ac:spMkLst>
        </pc:spChg>
        <pc:spChg chg="mod">
          <ac:chgData name="Berckel, A van (Anja)" userId="S::a.van.berckel@drechtsteden.nl::aaf0b89e-d416-43b9-a9c7-53a8d9da32cc" providerId="AD" clId="Web-{ED894F9E-D000-4B8A-8D8E-A61222986188}" dt="2021-02-15T11:53:49.883" v="164" actId="14100"/>
          <ac:spMkLst>
            <pc:docMk/>
            <pc:sldMk cId="3351439039" sldId="256"/>
            <ac:spMk id="26" creationId="{FA2E896D-AB61-4A0A-80E3-75E11EDD79C8}"/>
          </ac:spMkLst>
        </pc:spChg>
        <pc:spChg chg="mod">
          <ac:chgData name="Berckel, A van (Anja)" userId="S::a.van.berckel@drechtsteden.nl::aaf0b89e-d416-43b9-a9c7-53a8d9da32cc" providerId="AD" clId="Web-{ED894F9E-D000-4B8A-8D8E-A61222986188}" dt="2021-02-15T11:53:18.710" v="155" actId="1076"/>
          <ac:spMkLst>
            <pc:docMk/>
            <pc:sldMk cId="3351439039" sldId="256"/>
            <ac:spMk id="27" creationId="{4F537060-8337-418C-95EA-B2AB4235D203}"/>
          </ac:spMkLst>
        </pc:spChg>
        <pc:spChg chg="mod">
          <ac:chgData name="Berckel, A van (Anja)" userId="S::a.van.berckel@drechtsteden.nl::aaf0b89e-d416-43b9-a9c7-53a8d9da32cc" providerId="AD" clId="Web-{ED894F9E-D000-4B8A-8D8E-A61222986188}" dt="2021-02-15T11:42:05.755" v="16" actId="20577"/>
          <ac:spMkLst>
            <pc:docMk/>
            <pc:sldMk cId="3351439039" sldId="256"/>
            <ac:spMk id="28" creationId="{8C30C729-A6DD-47B5-A5DA-88A4981D9240}"/>
          </ac:spMkLst>
        </pc:spChg>
        <pc:spChg chg="mod">
          <ac:chgData name="Berckel, A van (Anja)" userId="S::a.van.berckel@drechtsteden.nl::aaf0b89e-d416-43b9-a9c7-53a8d9da32cc" providerId="AD" clId="Web-{ED894F9E-D000-4B8A-8D8E-A61222986188}" dt="2021-02-15T11:51:31.270" v="131" actId="20577"/>
          <ac:spMkLst>
            <pc:docMk/>
            <pc:sldMk cId="3351439039" sldId="256"/>
            <ac:spMk id="30" creationId="{F209BB79-A30A-44EC-B03A-E86AD40D286C}"/>
          </ac:spMkLst>
        </pc:spChg>
        <pc:spChg chg="mod">
          <ac:chgData name="Berckel, A van (Anja)" userId="S::a.van.berckel@drechtsteden.nl::aaf0b89e-d416-43b9-a9c7-53a8d9da32cc" providerId="AD" clId="Web-{ED894F9E-D000-4B8A-8D8E-A61222986188}" dt="2021-02-15T11:53:11.007" v="154" actId="1076"/>
          <ac:spMkLst>
            <pc:docMk/>
            <pc:sldMk cId="3351439039" sldId="256"/>
            <ac:spMk id="43" creationId="{134CF884-90E9-4766-A5F8-F3015D7831E9}"/>
          </ac:spMkLst>
        </pc:spChg>
      </pc:sldChg>
    </pc:docChg>
  </pc:docChgLst>
  <pc:docChgLst>
    <pc:chgData name="Goebel, CJ (Coen)" userId="S::cj.goebel@drechtsteden.nl::f5d40609-8e5f-4507-a4a1-2b64ed1e6cf6" providerId="AD" clId="Web-{E13B91CB-F2AD-B3B5-D111-0C2970F2CD8C}"/>
    <pc:docChg chg="modSld">
      <pc:chgData name="Goebel, CJ (Coen)" userId="S::cj.goebel@drechtsteden.nl::f5d40609-8e5f-4507-a4a1-2b64ed1e6cf6" providerId="AD" clId="Web-{E13B91CB-F2AD-B3B5-D111-0C2970F2CD8C}" dt="2021-02-15T13:53:20.408" v="1068" actId="20577"/>
      <pc:docMkLst>
        <pc:docMk/>
      </pc:docMkLst>
      <pc:sldChg chg="delSp modSp">
        <pc:chgData name="Goebel, CJ (Coen)" userId="S::cj.goebel@drechtsteden.nl::f5d40609-8e5f-4507-a4a1-2b64ed1e6cf6" providerId="AD" clId="Web-{E13B91CB-F2AD-B3B5-D111-0C2970F2CD8C}" dt="2021-02-15T13:53:20.408" v="1068" actId="20577"/>
        <pc:sldMkLst>
          <pc:docMk/>
          <pc:sldMk cId="3351439039" sldId="256"/>
        </pc:sldMkLst>
        <pc:spChg chg="mod">
          <ac:chgData name="Goebel, CJ (Coen)" userId="S::cj.goebel@drechtsteden.nl::f5d40609-8e5f-4507-a4a1-2b64ed1e6cf6" providerId="AD" clId="Web-{E13B91CB-F2AD-B3B5-D111-0C2970F2CD8C}" dt="2021-02-15T13:50:46.341" v="1064" actId="1076"/>
          <ac:spMkLst>
            <pc:docMk/>
            <pc:sldMk cId="3351439039" sldId="256"/>
            <ac:spMk id="2" creationId="{96573F22-D572-4CDE-A431-018DC187DA53}"/>
          </ac:spMkLst>
        </pc:spChg>
        <pc:spChg chg="mod">
          <ac:chgData name="Goebel, CJ (Coen)" userId="S::cj.goebel@drechtsteden.nl::f5d40609-8e5f-4507-a4a1-2b64ed1e6cf6" providerId="AD" clId="Web-{E13B91CB-F2AD-B3B5-D111-0C2970F2CD8C}" dt="2021-02-15T13:50:59.310" v="1067" actId="1076"/>
          <ac:spMkLst>
            <pc:docMk/>
            <pc:sldMk cId="3351439039" sldId="256"/>
            <ac:spMk id="3" creationId="{B04686FF-6837-4C6B-B810-790DAB112A9F}"/>
          </ac:spMkLst>
        </pc:spChg>
        <pc:spChg chg="mod">
          <ac:chgData name="Goebel, CJ (Coen)" userId="S::cj.goebel@drechtsteden.nl::f5d40609-8e5f-4507-a4a1-2b64ed1e6cf6" providerId="AD" clId="Web-{E13B91CB-F2AD-B3B5-D111-0C2970F2CD8C}" dt="2021-02-15T13:05:36.749" v="163" actId="1076"/>
          <ac:spMkLst>
            <pc:docMk/>
            <pc:sldMk cId="3351439039" sldId="256"/>
            <ac:spMk id="4" creationId="{47BF7705-E0DF-4915-83AC-BB9BDA35BFC0}"/>
          </ac:spMkLst>
        </pc:spChg>
        <pc:spChg chg="mod">
          <ac:chgData name="Goebel, CJ (Coen)" userId="S::cj.goebel@drechtsteden.nl::f5d40609-8e5f-4507-a4a1-2b64ed1e6cf6" providerId="AD" clId="Web-{E13B91CB-F2AD-B3B5-D111-0C2970F2CD8C}" dt="2021-02-15T13:02:01.587" v="152"/>
          <ac:spMkLst>
            <pc:docMk/>
            <pc:sldMk cId="3351439039" sldId="256"/>
            <ac:spMk id="5" creationId="{B7A2354E-4D89-4F78-9961-5FEADFCB9FFB}"/>
          </ac:spMkLst>
        </pc:spChg>
        <pc:spChg chg="mod topLvl">
          <ac:chgData name="Goebel, CJ (Coen)" userId="S::cj.goebel@drechtsteden.nl::f5d40609-8e5f-4507-a4a1-2b64ed1e6cf6" providerId="AD" clId="Web-{E13B91CB-F2AD-B3B5-D111-0C2970F2CD8C}" dt="2021-02-15T12:46:26.498" v="85"/>
          <ac:spMkLst>
            <pc:docMk/>
            <pc:sldMk cId="3351439039" sldId="256"/>
            <ac:spMk id="6" creationId="{FAB8F439-9EE1-46EC-A338-365FFB4BAD67}"/>
          </ac:spMkLst>
        </pc:spChg>
        <pc:spChg chg="mod topLvl">
          <ac:chgData name="Goebel, CJ (Coen)" userId="S::cj.goebel@drechtsteden.nl::f5d40609-8e5f-4507-a4a1-2b64ed1e6cf6" providerId="AD" clId="Web-{E13B91CB-F2AD-B3B5-D111-0C2970F2CD8C}" dt="2021-02-15T12:49:53.410" v="103"/>
          <ac:spMkLst>
            <pc:docMk/>
            <pc:sldMk cId="3351439039" sldId="256"/>
            <ac:spMk id="7" creationId="{4D6AFD05-3EEA-4CF0-9C6F-A2FED73E2130}"/>
          </ac:spMkLst>
        </pc:spChg>
        <pc:spChg chg="mod topLvl">
          <ac:chgData name="Goebel, CJ (Coen)" userId="S::cj.goebel@drechtsteden.nl::f5d40609-8e5f-4507-a4a1-2b64ed1e6cf6" providerId="AD" clId="Web-{E13B91CB-F2AD-B3B5-D111-0C2970F2CD8C}" dt="2021-02-15T12:56:42.562" v="122"/>
          <ac:spMkLst>
            <pc:docMk/>
            <pc:sldMk cId="3351439039" sldId="256"/>
            <ac:spMk id="8" creationId="{07E39078-C625-4E8E-B40B-AE009FFBF365}"/>
          </ac:spMkLst>
        </pc:spChg>
        <pc:spChg chg="topLvl">
          <ac:chgData name="Goebel, CJ (Coen)" userId="S::cj.goebel@drechtsteden.nl::f5d40609-8e5f-4507-a4a1-2b64ed1e6cf6" providerId="AD" clId="Web-{E13B91CB-F2AD-B3B5-D111-0C2970F2CD8C}" dt="2021-02-15T12:46:26.498" v="85"/>
          <ac:spMkLst>
            <pc:docMk/>
            <pc:sldMk cId="3351439039" sldId="256"/>
            <ac:spMk id="9" creationId="{530F7B14-4A95-4589-A500-C57A81D7BD2B}"/>
          </ac:spMkLst>
        </pc:spChg>
        <pc:spChg chg="mod topLvl">
          <ac:chgData name="Goebel, CJ (Coen)" userId="S::cj.goebel@drechtsteden.nl::f5d40609-8e5f-4507-a4a1-2b64ed1e6cf6" providerId="AD" clId="Web-{E13B91CB-F2AD-B3B5-D111-0C2970F2CD8C}" dt="2021-02-15T12:47:10.968" v="88"/>
          <ac:spMkLst>
            <pc:docMk/>
            <pc:sldMk cId="3351439039" sldId="256"/>
            <ac:spMk id="10" creationId="{1A59FB69-A3BB-4F64-8930-A5944178F5A4}"/>
          </ac:spMkLst>
        </pc:spChg>
        <pc:spChg chg="mod topLvl">
          <ac:chgData name="Goebel, CJ (Coen)" userId="S::cj.goebel@drechtsteden.nl::f5d40609-8e5f-4507-a4a1-2b64ed1e6cf6" providerId="AD" clId="Web-{E13B91CB-F2AD-B3B5-D111-0C2970F2CD8C}" dt="2021-02-15T13:01:13.883" v="133"/>
          <ac:spMkLst>
            <pc:docMk/>
            <pc:sldMk cId="3351439039" sldId="256"/>
            <ac:spMk id="11" creationId="{3F878707-CC1B-4842-9F47-4A365CEA4054}"/>
          </ac:spMkLst>
        </pc:spChg>
        <pc:spChg chg="mod topLvl">
          <ac:chgData name="Goebel, CJ (Coen)" userId="S::cj.goebel@drechtsteden.nl::f5d40609-8e5f-4507-a4a1-2b64ed1e6cf6" providerId="AD" clId="Web-{E13B91CB-F2AD-B3B5-D111-0C2970F2CD8C}" dt="2021-02-15T12:48:47.940" v="91"/>
          <ac:spMkLst>
            <pc:docMk/>
            <pc:sldMk cId="3351439039" sldId="256"/>
            <ac:spMk id="12" creationId="{5E51C9DD-488B-4F73-B389-917728467088}"/>
          </ac:spMkLst>
        </pc:spChg>
        <pc:spChg chg="mod topLvl">
          <ac:chgData name="Goebel, CJ (Coen)" userId="S::cj.goebel@drechtsteden.nl::f5d40609-8e5f-4507-a4a1-2b64ed1e6cf6" providerId="AD" clId="Web-{E13B91CB-F2AD-B3B5-D111-0C2970F2CD8C}" dt="2021-02-15T13:01:49.274" v="144"/>
          <ac:spMkLst>
            <pc:docMk/>
            <pc:sldMk cId="3351439039" sldId="256"/>
            <ac:spMk id="13" creationId="{0996E031-B9F9-4C55-ABF7-1DA00B4EAD47}"/>
          </ac:spMkLst>
        </pc:spChg>
        <pc:spChg chg="mod topLvl">
          <ac:chgData name="Goebel, CJ (Coen)" userId="S::cj.goebel@drechtsteden.nl::f5d40609-8e5f-4507-a4a1-2b64ed1e6cf6" providerId="AD" clId="Web-{E13B91CB-F2AD-B3B5-D111-0C2970F2CD8C}" dt="2021-02-15T12:46:26.498" v="85"/>
          <ac:spMkLst>
            <pc:docMk/>
            <pc:sldMk cId="3351439039" sldId="256"/>
            <ac:spMk id="14" creationId="{EAF7D0D2-FF5F-4A7F-B0DF-5FA8E6D78A77}"/>
          </ac:spMkLst>
        </pc:spChg>
        <pc:spChg chg="mod topLvl">
          <ac:chgData name="Goebel, CJ (Coen)" userId="S::cj.goebel@drechtsteden.nl::f5d40609-8e5f-4507-a4a1-2b64ed1e6cf6" providerId="AD" clId="Web-{E13B91CB-F2AD-B3B5-D111-0C2970F2CD8C}" dt="2021-02-15T12:46:26.498" v="85"/>
          <ac:spMkLst>
            <pc:docMk/>
            <pc:sldMk cId="3351439039" sldId="256"/>
            <ac:spMk id="15" creationId="{343EE19F-5AE3-472D-BFF5-37AD4C0B9DB1}"/>
          </ac:spMkLst>
        </pc:spChg>
        <pc:spChg chg="mod topLvl">
          <ac:chgData name="Goebel, CJ (Coen)" userId="S::cj.goebel@drechtsteden.nl::f5d40609-8e5f-4507-a4a1-2b64ed1e6cf6" providerId="AD" clId="Web-{E13B91CB-F2AD-B3B5-D111-0C2970F2CD8C}" dt="2021-02-15T13:01:00.070" v="128"/>
          <ac:spMkLst>
            <pc:docMk/>
            <pc:sldMk cId="3351439039" sldId="256"/>
            <ac:spMk id="16" creationId="{65E0B79C-79BA-4426-B477-DFF150CDC1E5}"/>
          </ac:spMkLst>
        </pc:spChg>
        <pc:spChg chg="mod topLvl">
          <ac:chgData name="Goebel, CJ (Coen)" userId="S::cj.goebel@drechtsteden.nl::f5d40609-8e5f-4507-a4a1-2b64ed1e6cf6" providerId="AD" clId="Web-{E13B91CB-F2AD-B3B5-D111-0C2970F2CD8C}" dt="2021-02-15T13:08:10.535" v="198" actId="1076"/>
          <ac:spMkLst>
            <pc:docMk/>
            <pc:sldMk cId="3351439039" sldId="256"/>
            <ac:spMk id="17" creationId="{49DA41F9-811D-4BEE-BB90-FB769B920300}"/>
          </ac:spMkLst>
        </pc:spChg>
        <pc:spChg chg="mod topLvl">
          <ac:chgData name="Goebel, CJ (Coen)" userId="S::cj.goebel@drechtsteden.nl::f5d40609-8e5f-4507-a4a1-2b64ed1e6cf6" providerId="AD" clId="Web-{E13B91CB-F2AD-B3B5-D111-0C2970F2CD8C}" dt="2021-02-15T13:01:39.024" v="139"/>
          <ac:spMkLst>
            <pc:docMk/>
            <pc:sldMk cId="3351439039" sldId="256"/>
            <ac:spMk id="18" creationId="{A1B9F7B2-5815-4F80-BB4D-6C67AD941233}"/>
          </ac:spMkLst>
        </pc:spChg>
        <pc:spChg chg="mod topLvl">
          <ac:chgData name="Goebel, CJ (Coen)" userId="S::cj.goebel@drechtsteden.nl::f5d40609-8e5f-4507-a4a1-2b64ed1e6cf6" providerId="AD" clId="Web-{E13B91CB-F2AD-B3B5-D111-0C2970F2CD8C}" dt="2021-02-15T12:49:43.660" v="99"/>
          <ac:spMkLst>
            <pc:docMk/>
            <pc:sldMk cId="3351439039" sldId="256"/>
            <ac:spMk id="19" creationId="{708A10E4-BBB4-4275-ABC9-5833465E417E}"/>
          </ac:spMkLst>
        </pc:spChg>
        <pc:spChg chg="mod topLvl">
          <ac:chgData name="Goebel, CJ (Coen)" userId="S::cj.goebel@drechtsteden.nl::f5d40609-8e5f-4507-a4a1-2b64ed1e6cf6" providerId="AD" clId="Web-{E13B91CB-F2AD-B3B5-D111-0C2970F2CD8C}" dt="2021-02-15T12:56:50.141" v="126" actId="1076"/>
          <ac:spMkLst>
            <pc:docMk/>
            <pc:sldMk cId="3351439039" sldId="256"/>
            <ac:spMk id="20" creationId="{33DC60ED-F9BC-4FEA-B123-EE4511E4A1B2}"/>
          </ac:spMkLst>
        </pc:spChg>
        <pc:spChg chg="mod topLvl">
          <ac:chgData name="Goebel, CJ (Coen)" userId="S::cj.goebel@drechtsteden.nl::f5d40609-8e5f-4507-a4a1-2b64ed1e6cf6" providerId="AD" clId="Web-{E13B91CB-F2AD-B3B5-D111-0C2970F2CD8C}" dt="2021-02-15T13:05:14.092" v="161"/>
          <ac:spMkLst>
            <pc:docMk/>
            <pc:sldMk cId="3351439039" sldId="256"/>
            <ac:spMk id="21" creationId="{56859C0B-B540-412C-A784-98E1FC06DB18}"/>
          </ac:spMkLst>
        </pc:spChg>
        <pc:spChg chg="topLvl">
          <ac:chgData name="Goebel, CJ (Coen)" userId="S::cj.goebel@drechtsteden.nl::f5d40609-8e5f-4507-a4a1-2b64ed1e6cf6" providerId="AD" clId="Web-{E13B91CB-F2AD-B3B5-D111-0C2970F2CD8C}" dt="2021-02-15T12:46:26.498" v="85"/>
          <ac:spMkLst>
            <pc:docMk/>
            <pc:sldMk cId="3351439039" sldId="256"/>
            <ac:spMk id="22" creationId="{B90422AB-966C-4454-A05E-524DABD860EA}"/>
          </ac:spMkLst>
        </pc:spChg>
        <pc:spChg chg="mod topLvl">
          <ac:chgData name="Goebel, CJ (Coen)" userId="S::cj.goebel@drechtsteden.nl::f5d40609-8e5f-4507-a4a1-2b64ed1e6cf6" providerId="AD" clId="Web-{E13B91CB-F2AD-B3B5-D111-0C2970F2CD8C}" dt="2021-02-15T12:47:19.531" v="89" actId="1076"/>
          <ac:spMkLst>
            <pc:docMk/>
            <pc:sldMk cId="3351439039" sldId="256"/>
            <ac:spMk id="25" creationId="{5F88ED53-25F4-4E15-BE5C-79DD87A642C8}"/>
          </ac:spMkLst>
        </pc:spChg>
        <pc:spChg chg="mod">
          <ac:chgData name="Goebel, CJ (Coen)" userId="S::cj.goebel@drechtsteden.nl::f5d40609-8e5f-4507-a4a1-2b64ed1e6cf6" providerId="AD" clId="Web-{E13B91CB-F2AD-B3B5-D111-0C2970F2CD8C}" dt="2021-02-15T13:01:49.399" v="147"/>
          <ac:spMkLst>
            <pc:docMk/>
            <pc:sldMk cId="3351439039" sldId="256"/>
            <ac:spMk id="26" creationId="{FA2E896D-AB61-4A0A-80E3-75E11EDD79C8}"/>
          </ac:spMkLst>
        </pc:spChg>
        <pc:spChg chg="mod">
          <ac:chgData name="Goebel, CJ (Coen)" userId="S::cj.goebel@drechtsteden.nl::f5d40609-8e5f-4507-a4a1-2b64ed1e6cf6" providerId="AD" clId="Web-{E13B91CB-F2AD-B3B5-D111-0C2970F2CD8C}" dt="2021-02-15T13:02:01.634" v="153"/>
          <ac:spMkLst>
            <pc:docMk/>
            <pc:sldMk cId="3351439039" sldId="256"/>
            <ac:spMk id="27" creationId="{4F537060-8337-418C-95EA-B2AB4235D203}"/>
          </ac:spMkLst>
        </pc:spChg>
        <pc:spChg chg="mod">
          <ac:chgData name="Goebel, CJ (Coen)" userId="S::cj.goebel@drechtsteden.nl::f5d40609-8e5f-4507-a4a1-2b64ed1e6cf6" providerId="AD" clId="Web-{E13B91CB-F2AD-B3B5-D111-0C2970F2CD8C}" dt="2021-02-15T13:02:01.681" v="154"/>
          <ac:spMkLst>
            <pc:docMk/>
            <pc:sldMk cId="3351439039" sldId="256"/>
            <ac:spMk id="28" creationId="{8C30C729-A6DD-47B5-A5DA-88A4981D9240}"/>
          </ac:spMkLst>
        </pc:spChg>
        <pc:spChg chg="mod topLvl">
          <ac:chgData name="Goebel, CJ (Coen)" userId="S::cj.goebel@drechtsteden.nl::f5d40609-8e5f-4507-a4a1-2b64ed1e6cf6" providerId="AD" clId="Web-{E13B91CB-F2AD-B3B5-D111-0C2970F2CD8C}" dt="2021-02-15T13:01:13.914" v="134"/>
          <ac:spMkLst>
            <pc:docMk/>
            <pc:sldMk cId="3351439039" sldId="256"/>
            <ac:spMk id="29" creationId="{9AA0D9A6-5BF9-4584-B68A-F764159365DF}"/>
          </ac:spMkLst>
        </pc:spChg>
        <pc:spChg chg="mod">
          <ac:chgData name="Goebel, CJ (Coen)" userId="S::cj.goebel@drechtsteden.nl::f5d40609-8e5f-4507-a4a1-2b64ed1e6cf6" providerId="AD" clId="Web-{E13B91CB-F2AD-B3B5-D111-0C2970F2CD8C}" dt="2021-02-15T13:01:49.321" v="145"/>
          <ac:spMkLst>
            <pc:docMk/>
            <pc:sldMk cId="3351439039" sldId="256"/>
            <ac:spMk id="30" creationId="{F209BB79-A30A-44EC-B03A-E86AD40D286C}"/>
          </ac:spMkLst>
        </pc:spChg>
        <pc:spChg chg="mod">
          <ac:chgData name="Goebel, CJ (Coen)" userId="S::cj.goebel@drechtsteden.nl::f5d40609-8e5f-4507-a4a1-2b64ed1e6cf6" providerId="AD" clId="Web-{E13B91CB-F2AD-B3B5-D111-0C2970F2CD8C}" dt="2021-02-15T13:53:20.408" v="1068" actId="20577"/>
          <ac:spMkLst>
            <pc:docMk/>
            <pc:sldMk cId="3351439039" sldId="256"/>
            <ac:spMk id="31" creationId="{75555779-4E6B-4201-894F-133C9ECB8097}"/>
          </ac:spMkLst>
        </pc:spChg>
        <pc:spChg chg="mod">
          <ac:chgData name="Goebel, CJ (Coen)" userId="S::cj.goebel@drechtsteden.nl::f5d40609-8e5f-4507-a4a1-2b64ed1e6cf6" providerId="AD" clId="Web-{E13B91CB-F2AD-B3B5-D111-0C2970F2CD8C}" dt="2021-02-15T13:10:53.743" v="232" actId="20577"/>
          <ac:spMkLst>
            <pc:docMk/>
            <pc:sldMk cId="3351439039" sldId="256"/>
            <ac:spMk id="32" creationId="{D3EBF914-E7F0-4006-8E5B-68300398E611}"/>
          </ac:spMkLst>
        </pc:spChg>
        <pc:spChg chg="mod">
          <ac:chgData name="Goebel, CJ (Coen)" userId="S::cj.goebel@drechtsteden.nl::f5d40609-8e5f-4507-a4a1-2b64ed1e6cf6" providerId="AD" clId="Web-{E13B91CB-F2AD-B3B5-D111-0C2970F2CD8C}" dt="2021-02-15T13:05:23.124" v="162"/>
          <ac:spMkLst>
            <pc:docMk/>
            <pc:sldMk cId="3351439039" sldId="256"/>
            <ac:spMk id="33" creationId="{D0543E1C-150F-4D06-9368-865395847564}"/>
          </ac:spMkLst>
        </pc:spChg>
        <pc:spChg chg="mod topLvl">
          <ac:chgData name="Goebel, CJ (Coen)" userId="S::cj.goebel@drechtsteden.nl::f5d40609-8e5f-4507-a4a1-2b64ed1e6cf6" providerId="AD" clId="Web-{E13B91CB-F2AD-B3B5-D111-0C2970F2CD8C}" dt="2021-02-15T12:46:02.232" v="83"/>
          <ac:spMkLst>
            <pc:docMk/>
            <pc:sldMk cId="3351439039" sldId="256"/>
            <ac:spMk id="34" creationId="{360DEDDA-C475-417E-BCFD-EA7831FE8EF7}"/>
          </ac:spMkLst>
        </pc:spChg>
        <pc:spChg chg="del">
          <ac:chgData name="Goebel, CJ (Coen)" userId="S::cj.goebel@drechtsteden.nl::f5d40609-8e5f-4507-a4a1-2b64ed1e6cf6" providerId="AD" clId="Web-{E13B91CB-F2AD-B3B5-D111-0C2970F2CD8C}" dt="2021-02-15T13:50:21.403" v="1058"/>
          <ac:spMkLst>
            <pc:docMk/>
            <pc:sldMk cId="3351439039" sldId="256"/>
            <ac:spMk id="35" creationId="{84147A00-8B2B-4B29-9CC6-8A8F6FFE2FA7}"/>
          </ac:spMkLst>
        </pc:spChg>
        <pc:spChg chg="mod topLvl">
          <ac:chgData name="Goebel, CJ (Coen)" userId="S::cj.goebel@drechtsteden.nl::f5d40609-8e5f-4507-a4a1-2b64ed1e6cf6" providerId="AD" clId="Web-{E13B91CB-F2AD-B3B5-D111-0C2970F2CD8C}" dt="2021-02-15T13:01:13.961" v="135"/>
          <ac:spMkLst>
            <pc:docMk/>
            <pc:sldMk cId="3351439039" sldId="256"/>
            <ac:spMk id="36" creationId="{3A48B365-E011-441D-B7F1-9A9BDE06E2BD}"/>
          </ac:spMkLst>
        </pc:spChg>
        <pc:spChg chg="mod topLvl">
          <ac:chgData name="Goebel, CJ (Coen)" userId="S::cj.goebel@drechtsteden.nl::f5d40609-8e5f-4507-a4a1-2b64ed1e6cf6" providerId="AD" clId="Web-{E13B91CB-F2AD-B3B5-D111-0C2970F2CD8C}" dt="2021-02-15T13:01:14.008" v="136"/>
          <ac:spMkLst>
            <pc:docMk/>
            <pc:sldMk cId="3351439039" sldId="256"/>
            <ac:spMk id="37" creationId="{FA8056D7-4776-4ECD-8D64-9FDB838AE6BF}"/>
          </ac:spMkLst>
        </pc:spChg>
        <pc:spChg chg="mod topLvl">
          <ac:chgData name="Goebel, CJ (Coen)" userId="S::cj.goebel@drechtsteden.nl::f5d40609-8e5f-4507-a4a1-2b64ed1e6cf6" providerId="AD" clId="Web-{E13B91CB-F2AD-B3B5-D111-0C2970F2CD8C}" dt="2021-02-15T13:01:14.039" v="137"/>
          <ac:spMkLst>
            <pc:docMk/>
            <pc:sldMk cId="3351439039" sldId="256"/>
            <ac:spMk id="38" creationId="{6C3E3D92-6DB6-48E7-B504-12FC351BF49F}"/>
          </ac:spMkLst>
        </pc:spChg>
        <pc:spChg chg="mod topLvl">
          <ac:chgData name="Goebel, CJ (Coen)" userId="S::cj.goebel@drechtsteden.nl::f5d40609-8e5f-4507-a4a1-2b64ed1e6cf6" providerId="AD" clId="Web-{E13B91CB-F2AD-B3B5-D111-0C2970F2CD8C}" dt="2021-02-15T13:40:25.839" v="766" actId="20577"/>
          <ac:spMkLst>
            <pc:docMk/>
            <pc:sldMk cId="3351439039" sldId="256"/>
            <ac:spMk id="39" creationId="{763325F2-B2CD-4B1A-B254-0D5B2A26FB8A}"/>
          </ac:spMkLst>
        </pc:spChg>
        <pc:spChg chg="mod topLvl">
          <ac:chgData name="Goebel, CJ (Coen)" userId="S::cj.goebel@drechtsteden.nl::f5d40609-8e5f-4507-a4a1-2b64ed1e6cf6" providerId="AD" clId="Web-{E13B91CB-F2AD-B3B5-D111-0C2970F2CD8C}" dt="2021-02-15T13:32:08.653" v="349" actId="20577"/>
          <ac:spMkLst>
            <pc:docMk/>
            <pc:sldMk cId="3351439039" sldId="256"/>
            <ac:spMk id="40" creationId="{1B8C965E-66AC-4A28-9BDD-A8115624CE2A}"/>
          </ac:spMkLst>
        </pc:spChg>
        <pc:spChg chg="mod topLvl">
          <ac:chgData name="Goebel, CJ (Coen)" userId="S::cj.goebel@drechtsteden.nl::f5d40609-8e5f-4507-a4a1-2b64ed1e6cf6" providerId="AD" clId="Web-{E13B91CB-F2AD-B3B5-D111-0C2970F2CD8C}" dt="2021-02-15T12:49:53.520" v="106"/>
          <ac:spMkLst>
            <pc:docMk/>
            <pc:sldMk cId="3351439039" sldId="256"/>
            <ac:spMk id="41" creationId="{8A855B3A-4D24-4D17-B984-34D01AE91F82}"/>
          </ac:spMkLst>
        </pc:spChg>
        <pc:spChg chg="mod">
          <ac:chgData name="Goebel, CJ (Coen)" userId="S::cj.goebel@drechtsteden.nl::f5d40609-8e5f-4507-a4a1-2b64ed1e6cf6" providerId="AD" clId="Web-{E13B91CB-F2AD-B3B5-D111-0C2970F2CD8C}" dt="2021-02-15T13:01:49.430" v="148"/>
          <ac:spMkLst>
            <pc:docMk/>
            <pc:sldMk cId="3351439039" sldId="256"/>
            <ac:spMk id="43" creationId="{134CF884-90E9-4766-A5F8-F3015D7831E9}"/>
          </ac:spMkLst>
        </pc:spChg>
        <pc:spChg chg="mod">
          <ac:chgData name="Goebel, CJ (Coen)" userId="S::cj.goebel@drechtsteden.nl::f5d40609-8e5f-4507-a4a1-2b64ed1e6cf6" providerId="AD" clId="Web-{E13B91CB-F2AD-B3B5-D111-0C2970F2CD8C}" dt="2021-02-15T13:14:59.734" v="304" actId="20577"/>
          <ac:spMkLst>
            <pc:docMk/>
            <pc:sldMk cId="3351439039" sldId="256"/>
            <ac:spMk id="44" creationId="{90C6501E-E079-4BF0-8A24-C2B39391795D}"/>
          </ac:spMkLst>
        </pc:spChg>
        <pc:spChg chg="del">
          <ac:chgData name="Goebel, CJ (Coen)" userId="S::cj.goebel@drechtsteden.nl::f5d40609-8e5f-4507-a4a1-2b64ed1e6cf6" providerId="AD" clId="Web-{E13B91CB-F2AD-B3B5-D111-0C2970F2CD8C}" dt="2021-02-15T12:49:11.503" v="97"/>
          <ac:spMkLst>
            <pc:docMk/>
            <pc:sldMk cId="3351439039" sldId="256"/>
            <ac:spMk id="45" creationId="{FD33F67D-ADC0-4808-92D5-62ABD9B880CE}"/>
          </ac:spMkLst>
        </pc:spChg>
        <pc:spChg chg="mod">
          <ac:chgData name="Goebel, CJ (Coen)" userId="S::cj.goebel@drechtsteden.nl::f5d40609-8e5f-4507-a4a1-2b64ed1e6cf6" providerId="AD" clId="Web-{E13B91CB-F2AD-B3B5-D111-0C2970F2CD8C}" dt="2021-02-15T13:20:30.915" v="330" actId="1076"/>
          <ac:spMkLst>
            <pc:docMk/>
            <pc:sldMk cId="3351439039" sldId="256"/>
            <ac:spMk id="46" creationId="{49E953AB-86BC-4465-961E-AA8FECB23573}"/>
          </ac:spMkLst>
        </pc:spChg>
        <pc:grpChg chg="del">
          <ac:chgData name="Goebel, CJ (Coen)" userId="S::cj.goebel@drechtsteden.nl::f5d40609-8e5f-4507-a4a1-2b64ed1e6cf6" providerId="AD" clId="Web-{E13B91CB-F2AD-B3B5-D111-0C2970F2CD8C}" dt="2021-02-15T12:46:26.498" v="85"/>
          <ac:grpSpMkLst>
            <pc:docMk/>
            <pc:sldMk cId="3351439039" sldId="256"/>
            <ac:grpSpMk id="24" creationId="{947D4873-494A-465F-97F6-9B1BF991A0B5}"/>
          </ac:grpSpMkLst>
        </pc:grpChg>
        <pc:grpChg chg="del">
          <ac:chgData name="Goebel, CJ (Coen)" userId="S::cj.goebel@drechtsteden.nl::f5d40609-8e5f-4507-a4a1-2b64ed1e6cf6" providerId="AD" clId="Web-{E13B91CB-F2AD-B3B5-D111-0C2970F2CD8C}" dt="2021-02-15T12:46:02.232" v="83"/>
          <ac:grpSpMkLst>
            <pc:docMk/>
            <pc:sldMk cId="3351439039" sldId="256"/>
            <ac:grpSpMk id="42" creationId="{EF151633-E445-449F-87A5-690EB6518497}"/>
          </ac:grpSpMkLst>
        </pc:grpChg>
        <pc:picChg chg="topLvl">
          <ac:chgData name="Goebel, CJ (Coen)" userId="S::cj.goebel@drechtsteden.nl::f5d40609-8e5f-4507-a4a1-2b64ed1e6cf6" providerId="AD" clId="Web-{E13B91CB-F2AD-B3B5-D111-0C2970F2CD8C}" dt="2021-02-15T12:46:26.498" v="85"/>
          <ac:picMkLst>
            <pc:docMk/>
            <pc:sldMk cId="3351439039" sldId="256"/>
            <ac:picMk id="23" creationId="{2ECCD98D-2196-44F3-8476-495787EE844E}"/>
          </ac:picMkLst>
        </pc:picChg>
      </pc:sldChg>
    </pc:docChg>
  </pc:docChgLst>
  <pc:docChgLst>
    <pc:chgData name="Goebel, CJ (Coen)" userId="S::cj.goebel@drechtsteden.nl::f5d40609-8e5f-4507-a4a1-2b64ed1e6cf6" providerId="AD" clId="Web-{526AEC9E-89D6-4EA0-8CAC-846C21CD5255}"/>
    <pc:docChg chg="modSld">
      <pc:chgData name="Goebel, CJ (Coen)" userId="S::cj.goebel@drechtsteden.nl::f5d40609-8e5f-4507-a4a1-2b64ed1e6cf6" providerId="AD" clId="Web-{526AEC9E-89D6-4EA0-8CAC-846C21CD5255}" dt="2021-02-12T08:15:20.056" v="7" actId="20577"/>
      <pc:docMkLst>
        <pc:docMk/>
      </pc:docMkLst>
      <pc:sldChg chg="modSp">
        <pc:chgData name="Goebel, CJ (Coen)" userId="S::cj.goebel@drechtsteden.nl::f5d40609-8e5f-4507-a4a1-2b64ed1e6cf6" providerId="AD" clId="Web-{526AEC9E-89D6-4EA0-8CAC-846C21CD5255}" dt="2021-02-12T08:15:20.056" v="7" actId="20577"/>
        <pc:sldMkLst>
          <pc:docMk/>
          <pc:sldMk cId="3351439039" sldId="256"/>
        </pc:sldMkLst>
        <pc:spChg chg="mod">
          <ac:chgData name="Goebel, CJ (Coen)" userId="S::cj.goebel@drechtsteden.nl::f5d40609-8e5f-4507-a4a1-2b64ed1e6cf6" providerId="AD" clId="Web-{526AEC9E-89D6-4EA0-8CAC-846C21CD5255}" dt="2021-02-12T08:15:20.056" v="7" actId="20577"/>
          <ac:spMkLst>
            <pc:docMk/>
            <pc:sldMk cId="3351439039" sldId="256"/>
            <ac:spMk id="25" creationId="{5F88ED53-25F4-4E15-BE5C-79DD87A642C8}"/>
          </ac:spMkLst>
        </pc:spChg>
        <pc:spChg chg="mod">
          <ac:chgData name="Goebel, CJ (Coen)" userId="S::cj.goebel@drechtsteden.nl::f5d40609-8e5f-4507-a4a1-2b64ed1e6cf6" providerId="AD" clId="Web-{526AEC9E-89D6-4EA0-8CAC-846C21CD5255}" dt="2021-02-12T08:14:18.305" v="0" actId="1076"/>
          <ac:spMkLst>
            <pc:docMk/>
            <pc:sldMk cId="3351439039" sldId="256"/>
            <ac:spMk id="34" creationId="{360DEDDA-C475-417E-BCFD-EA7831FE8EF7}"/>
          </ac:spMkLst>
        </pc:spChg>
      </pc:sldChg>
    </pc:docChg>
  </pc:docChgLst>
  <pc:docChgLst>
    <pc:chgData name="Berckel, A van (Anja)" userId="S::a.van.berckel@drechtsteden.nl::aaf0b89e-d416-43b9-a9c7-53a8d9da32cc" providerId="AD" clId="Web-{C0A6DA4A-27E4-4103-9CE3-D210A3200F89}"/>
    <pc:docChg chg="modSld">
      <pc:chgData name="Berckel, A van (Anja)" userId="S::a.van.berckel@drechtsteden.nl::aaf0b89e-d416-43b9-a9c7-53a8d9da32cc" providerId="AD" clId="Web-{C0A6DA4A-27E4-4103-9CE3-D210A3200F89}" dt="2021-02-11T16:22:02.073" v="6" actId="1076"/>
      <pc:docMkLst>
        <pc:docMk/>
      </pc:docMkLst>
      <pc:sldChg chg="modSp">
        <pc:chgData name="Berckel, A van (Anja)" userId="S::a.van.berckel@drechtsteden.nl::aaf0b89e-d416-43b9-a9c7-53a8d9da32cc" providerId="AD" clId="Web-{C0A6DA4A-27E4-4103-9CE3-D210A3200F89}" dt="2021-02-11T16:22:02.073" v="6" actId="1076"/>
        <pc:sldMkLst>
          <pc:docMk/>
          <pc:sldMk cId="3351439039" sldId="256"/>
        </pc:sldMkLst>
        <pc:spChg chg="mod">
          <ac:chgData name="Berckel, A van (Anja)" userId="S::a.van.berckel@drechtsteden.nl::aaf0b89e-d416-43b9-a9c7-53a8d9da32cc" providerId="AD" clId="Web-{C0A6DA4A-27E4-4103-9CE3-D210A3200F89}" dt="2021-02-11T16:16:26.144" v="1" actId="1076"/>
          <ac:spMkLst>
            <pc:docMk/>
            <pc:sldMk cId="3351439039" sldId="256"/>
            <ac:spMk id="22" creationId="{B90422AB-966C-4454-A05E-524DABD860EA}"/>
          </ac:spMkLst>
        </pc:spChg>
        <pc:grpChg chg="mod">
          <ac:chgData name="Berckel, A van (Anja)" userId="S::a.van.berckel@drechtsteden.nl::aaf0b89e-d416-43b9-a9c7-53a8d9da32cc" providerId="AD" clId="Web-{C0A6DA4A-27E4-4103-9CE3-D210A3200F89}" dt="2021-02-11T16:22:02.073" v="6" actId="1076"/>
          <ac:grpSpMkLst>
            <pc:docMk/>
            <pc:sldMk cId="3351439039" sldId="256"/>
            <ac:grpSpMk id="24" creationId="{947D4873-494A-465F-97F6-9B1BF991A0B5}"/>
          </ac:grpSpMkLst>
        </pc:grpChg>
      </pc:sldChg>
    </pc:docChg>
  </pc:docChgLst>
  <pc:docChgLst>
    <pc:chgData name="Berckel, A van (Anja)" userId="S::a.van.berckel@drechtsteden.nl::aaf0b89e-d416-43b9-a9c7-53a8d9da32cc" providerId="AD" clId="Web-{2DC88791-8E19-4923-AF67-5744F3BF33C7}"/>
    <pc:docChg chg="modSld">
      <pc:chgData name="Berckel, A van (Anja)" userId="S::a.van.berckel@drechtsteden.nl::aaf0b89e-d416-43b9-a9c7-53a8d9da32cc" providerId="AD" clId="Web-{2DC88791-8E19-4923-AF67-5744F3BF33C7}" dt="2021-02-15T12:35:13.723" v="611" actId="20577"/>
      <pc:docMkLst>
        <pc:docMk/>
      </pc:docMkLst>
      <pc:sldChg chg="addSp modSp">
        <pc:chgData name="Berckel, A van (Anja)" userId="S::a.van.berckel@drechtsteden.nl::aaf0b89e-d416-43b9-a9c7-53a8d9da32cc" providerId="AD" clId="Web-{2DC88791-8E19-4923-AF67-5744F3BF33C7}" dt="2021-02-15T12:35:13.723" v="611" actId="20577"/>
        <pc:sldMkLst>
          <pc:docMk/>
          <pc:sldMk cId="3351439039" sldId="256"/>
        </pc:sldMkLst>
        <pc:spChg chg="mod">
          <ac:chgData name="Berckel, A van (Anja)" userId="S::a.van.berckel@drechtsteden.nl::aaf0b89e-d416-43b9-a9c7-53a8d9da32cc" providerId="AD" clId="Web-{2DC88791-8E19-4923-AF67-5744F3BF33C7}" dt="2021-02-15T12:15:53.781" v="354" actId="20577"/>
          <ac:spMkLst>
            <pc:docMk/>
            <pc:sldMk cId="3351439039" sldId="256"/>
            <ac:spMk id="32" creationId="{D3EBF914-E7F0-4006-8E5B-68300398E611}"/>
          </ac:spMkLst>
        </pc:spChg>
        <pc:spChg chg="add mod">
          <ac:chgData name="Berckel, A van (Anja)" userId="S::a.van.berckel@drechtsteden.nl::aaf0b89e-d416-43b9-a9c7-53a8d9da32cc" providerId="AD" clId="Web-{2DC88791-8E19-4923-AF67-5744F3BF33C7}" dt="2021-02-15T12:14:58.202" v="351" actId="20577"/>
          <ac:spMkLst>
            <pc:docMk/>
            <pc:sldMk cId="3351439039" sldId="256"/>
            <ac:spMk id="44" creationId="{90C6501E-E079-4BF0-8A24-C2B39391795D}"/>
          </ac:spMkLst>
        </pc:spChg>
        <pc:spChg chg="add mod">
          <ac:chgData name="Berckel, A van (Anja)" userId="S::a.van.berckel@drechtsteden.nl::aaf0b89e-d416-43b9-a9c7-53a8d9da32cc" providerId="AD" clId="Web-{2DC88791-8E19-4923-AF67-5744F3BF33C7}" dt="2021-02-15T12:35:13.723" v="611" actId="20577"/>
          <ac:spMkLst>
            <pc:docMk/>
            <pc:sldMk cId="3351439039" sldId="256"/>
            <ac:spMk id="45" creationId="{FD33F67D-ADC0-4808-92D5-62ABD9B880CE}"/>
          </ac:spMkLst>
        </pc:spChg>
        <pc:spChg chg="add mod">
          <ac:chgData name="Berckel, A van (Anja)" userId="S::a.van.berckel@drechtsteden.nl::aaf0b89e-d416-43b9-a9c7-53a8d9da32cc" providerId="AD" clId="Web-{2DC88791-8E19-4923-AF67-5744F3BF33C7}" dt="2021-02-15T12:26:59.042" v="592"/>
          <ac:spMkLst>
            <pc:docMk/>
            <pc:sldMk cId="3351439039" sldId="256"/>
            <ac:spMk id="46" creationId="{49E953AB-86BC-4465-961E-AA8FECB23573}"/>
          </ac:spMkLst>
        </pc:spChg>
      </pc:sldChg>
    </pc:docChg>
  </pc:docChgLst>
  <pc:docChgLst>
    <pc:chgData name="Goebel, CJ (Coen)" userId="S::cj.goebel@drechtsteden.nl::f5d40609-8e5f-4507-a4a1-2b64ed1e6cf6" providerId="AD" clId="Web-{5BD1C7B2-0260-4B6D-A978-A365ECA1880E}"/>
    <pc:docChg chg="delSld">
      <pc:chgData name="Goebel, CJ (Coen)" userId="S::cj.goebel@drechtsteden.nl::f5d40609-8e5f-4507-a4a1-2b64ed1e6cf6" providerId="AD" clId="Web-{5BD1C7B2-0260-4B6D-A978-A365ECA1880E}" dt="2021-02-23T15:55:50.867" v="0"/>
      <pc:docMkLst>
        <pc:docMk/>
      </pc:docMkLst>
      <pc:sldChg chg="del">
        <pc:chgData name="Goebel, CJ (Coen)" userId="S::cj.goebel@drechtsteden.nl::f5d40609-8e5f-4507-a4a1-2b64ed1e6cf6" providerId="AD" clId="Web-{5BD1C7B2-0260-4B6D-A978-A365ECA1880E}" dt="2021-02-23T15:55:50.867" v="0"/>
        <pc:sldMkLst>
          <pc:docMk/>
          <pc:sldMk cId="3351439039" sldId="25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600200" y="1571308"/>
            <a:ext cx="9601200" cy="3342640"/>
          </a:xfrm>
        </p:spPr>
        <p:txBody>
          <a:bodyPr anchor="b"/>
          <a:lstStyle>
            <a:lvl1pPr algn="ctr">
              <a:defRPr sz="6000"/>
            </a:lvl1pPr>
          </a:lstStyle>
          <a:p>
            <a:r>
              <a:rPr lang="nl-NL"/>
              <a:t>Klik om de stijl te bewerken</a:t>
            </a:r>
            <a:endParaRPr lang="de-DE"/>
          </a:p>
        </p:txBody>
      </p:sp>
      <p:sp>
        <p:nvSpPr>
          <p:cNvPr id="3" name="Ondertitel 2"/>
          <p:cNvSpPr>
            <a:spLocks noGrp="1"/>
          </p:cNvSpPr>
          <p:nvPr>
            <p:ph type="subTitle" idx="1"/>
          </p:nvPr>
        </p:nvSpPr>
        <p:spPr>
          <a:xfrm>
            <a:off x="1600200" y="5042853"/>
            <a:ext cx="9601200" cy="231806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de-DE"/>
          </a:p>
        </p:txBody>
      </p:sp>
      <p:sp>
        <p:nvSpPr>
          <p:cNvPr id="4" name="Tijdelijke aanduiding voor datum 3"/>
          <p:cNvSpPr>
            <a:spLocks noGrp="1"/>
          </p:cNvSpPr>
          <p:nvPr>
            <p:ph type="dt" sz="half" idx="10"/>
          </p:nvPr>
        </p:nvSpPr>
        <p:spPr/>
        <p:txBody>
          <a:bodyPr/>
          <a:lstStyle/>
          <a:p>
            <a:fld id="{CA953BDC-9EAE-49FE-9892-958C9F845175}" type="datetimeFigureOut">
              <a:rPr lang="de-DE" smtClean="0"/>
              <a:t>01.03.2021</a:t>
            </a:fld>
            <a:endParaRPr lang="de-DE"/>
          </a:p>
        </p:txBody>
      </p:sp>
      <p:sp>
        <p:nvSpPr>
          <p:cNvPr id="5" name="Tijdelijke aanduiding voor voettekst 4"/>
          <p:cNvSpPr>
            <a:spLocks noGrp="1"/>
          </p:cNvSpPr>
          <p:nvPr>
            <p:ph type="ftr" sz="quarter" idx="11"/>
          </p:nvPr>
        </p:nvSpPr>
        <p:spPr/>
        <p:txBody>
          <a:bodyPr/>
          <a:lstStyle/>
          <a:p>
            <a:endParaRPr lang="de-DE"/>
          </a:p>
        </p:txBody>
      </p:sp>
      <p:sp>
        <p:nvSpPr>
          <p:cNvPr id="6" name="Tijdelijke aanduiding voor dianummer 5"/>
          <p:cNvSpPr>
            <a:spLocks noGrp="1"/>
          </p:cNvSpPr>
          <p:nvPr>
            <p:ph type="sldNum" sz="quarter" idx="12"/>
          </p:nvPr>
        </p:nvSpPr>
        <p:spPr/>
        <p:txBody>
          <a:bodyPr/>
          <a:lstStyle/>
          <a:p>
            <a:fld id="{4CD814C8-F66B-4915-9FEC-D62A1DED085F}" type="slidenum">
              <a:rPr lang="de-DE" smtClean="0"/>
              <a:t>‹nr.›</a:t>
            </a:fld>
            <a:endParaRPr lang="de-DE"/>
          </a:p>
        </p:txBody>
      </p:sp>
    </p:spTree>
    <p:extLst>
      <p:ext uri="{BB962C8B-B14F-4D97-AF65-F5344CB8AC3E}">
        <p14:creationId xmlns:p14="http://schemas.microsoft.com/office/powerpoint/2010/main" val="4249299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de-DE"/>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4" name="Tijdelijke aanduiding voor datum 3"/>
          <p:cNvSpPr>
            <a:spLocks noGrp="1"/>
          </p:cNvSpPr>
          <p:nvPr>
            <p:ph type="dt" sz="half" idx="10"/>
          </p:nvPr>
        </p:nvSpPr>
        <p:spPr/>
        <p:txBody>
          <a:bodyPr/>
          <a:lstStyle/>
          <a:p>
            <a:fld id="{CA953BDC-9EAE-49FE-9892-958C9F845175}" type="datetimeFigureOut">
              <a:rPr lang="de-DE" smtClean="0"/>
              <a:t>01.03.2021</a:t>
            </a:fld>
            <a:endParaRPr lang="de-DE"/>
          </a:p>
        </p:txBody>
      </p:sp>
      <p:sp>
        <p:nvSpPr>
          <p:cNvPr id="5" name="Tijdelijke aanduiding voor voettekst 4"/>
          <p:cNvSpPr>
            <a:spLocks noGrp="1"/>
          </p:cNvSpPr>
          <p:nvPr>
            <p:ph type="ftr" sz="quarter" idx="11"/>
          </p:nvPr>
        </p:nvSpPr>
        <p:spPr/>
        <p:txBody>
          <a:bodyPr/>
          <a:lstStyle/>
          <a:p>
            <a:endParaRPr lang="de-DE"/>
          </a:p>
        </p:txBody>
      </p:sp>
      <p:sp>
        <p:nvSpPr>
          <p:cNvPr id="6" name="Tijdelijke aanduiding voor dianummer 5"/>
          <p:cNvSpPr>
            <a:spLocks noGrp="1"/>
          </p:cNvSpPr>
          <p:nvPr>
            <p:ph type="sldNum" sz="quarter" idx="12"/>
          </p:nvPr>
        </p:nvSpPr>
        <p:spPr/>
        <p:txBody>
          <a:bodyPr/>
          <a:lstStyle/>
          <a:p>
            <a:fld id="{4CD814C8-F66B-4915-9FEC-D62A1DED085F}" type="slidenum">
              <a:rPr lang="de-DE" smtClean="0"/>
              <a:t>‹nr.›</a:t>
            </a:fld>
            <a:endParaRPr lang="de-DE"/>
          </a:p>
        </p:txBody>
      </p:sp>
    </p:spTree>
    <p:extLst>
      <p:ext uri="{BB962C8B-B14F-4D97-AF65-F5344CB8AC3E}">
        <p14:creationId xmlns:p14="http://schemas.microsoft.com/office/powerpoint/2010/main" val="515967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9161145" y="511175"/>
            <a:ext cx="2760345" cy="8136573"/>
          </a:xfrm>
        </p:spPr>
        <p:txBody>
          <a:bodyPr vert="eaVert"/>
          <a:lstStyle/>
          <a:p>
            <a:r>
              <a:rPr lang="nl-NL"/>
              <a:t>Klik om de stijl te bewerken</a:t>
            </a:r>
            <a:endParaRPr lang="de-DE"/>
          </a:p>
        </p:txBody>
      </p:sp>
      <p:sp>
        <p:nvSpPr>
          <p:cNvPr id="3" name="Tijdelijke aanduiding voor verticale tekst 2"/>
          <p:cNvSpPr>
            <a:spLocks noGrp="1"/>
          </p:cNvSpPr>
          <p:nvPr>
            <p:ph type="body" orient="vert" idx="1"/>
          </p:nvPr>
        </p:nvSpPr>
        <p:spPr>
          <a:xfrm>
            <a:off x="880110" y="511175"/>
            <a:ext cx="8121015" cy="8136573"/>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4" name="Tijdelijke aanduiding voor datum 3"/>
          <p:cNvSpPr>
            <a:spLocks noGrp="1"/>
          </p:cNvSpPr>
          <p:nvPr>
            <p:ph type="dt" sz="half" idx="10"/>
          </p:nvPr>
        </p:nvSpPr>
        <p:spPr/>
        <p:txBody>
          <a:bodyPr/>
          <a:lstStyle/>
          <a:p>
            <a:fld id="{CA953BDC-9EAE-49FE-9892-958C9F845175}" type="datetimeFigureOut">
              <a:rPr lang="de-DE" smtClean="0"/>
              <a:t>01.03.2021</a:t>
            </a:fld>
            <a:endParaRPr lang="de-DE"/>
          </a:p>
        </p:txBody>
      </p:sp>
      <p:sp>
        <p:nvSpPr>
          <p:cNvPr id="5" name="Tijdelijke aanduiding voor voettekst 4"/>
          <p:cNvSpPr>
            <a:spLocks noGrp="1"/>
          </p:cNvSpPr>
          <p:nvPr>
            <p:ph type="ftr" sz="quarter" idx="11"/>
          </p:nvPr>
        </p:nvSpPr>
        <p:spPr/>
        <p:txBody>
          <a:bodyPr/>
          <a:lstStyle/>
          <a:p>
            <a:endParaRPr lang="de-DE"/>
          </a:p>
        </p:txBody>
      </p:sp>
      <p:sp>
        <p:nvSpPr>
          <p:cNvPr id="6" name="Tijdelijke aanduiding voor dianummer 5"/>
          <p:cNvSpPr>
            <a:spLocks noGrp="1"/>
          </p:cNvSpPr>
          <p:nvPr>
            <p:ph type="sldNum" sz="quarter" idx="12"/>
          </p:nvPr>
        </p:nvSpPr>
        <p:spPr/>
        <p:txBody>
          <a:bodyPr/>
          <a:lstStyle/>
          <a:p>
            <a:fld id="{4CD814C8-F66B-4915-9FEC-D62A1DED085F}" type="slidenum">
              <a:rPr lang="de-DE" smtClean="0"/>
              <a:t>‹nr.›</a:t>
            </a:fld>
            <a:endParaRPr lang="de-DE"/>
          </a:p>
        </p:txBody>
      </p:sp>
    </p:spTree>
    <p:extLst>
      <p:ext uri="{BB962C8B-B14F-4D97-AF65-F5344CB8AC3E}">
        <p14:creationId xmlns:p14="http://schemas.microsoft.com/office/powerpoint/2010/main" val="3231119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de-DE"/>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4" name="Tijdelijke aanduiding voor datum 3"/>
          <p:cNvSpPr>
            <a:spLocks noGrp="1"/>
          </p:cNvSpPr>
          <p:nvPr>
            <p:ph type="dt" sz="half" idx="10"/>
          </p:nvPr>
        </p:nvSpPr>
        <p:spPr/>
        <p:txBody>
          <a:bodyPr/>
          <a:lstStyle/>
          <a:p>
            <a:fld id="{CA953BDC-9EAE-49FE-9892-958C9F845175}" type="datetimeFigureOut">
              <a:rPr lang="de-DE" smtClean="0"/>
              <a:t>01.03.2021</a:t>
            </a:fld>
            <a:endParaRPr lang="de-DE"/>
          </a:p>
        </p:txBody>
      </p:sp>
      <p:sp>
        <p:nvSpPr>
          <p:cNvPr id="5" name="Tijdelijke aanduiding voor voettekst 4"/>
          <p:cNvSpPr>
            <a:spLocks noGrp="1"/>
          </p:cNvSpPr>
          <p:nvPr>
            <p:ph type="ftr" sz="quarter" idx="11"/>
          </p:nvPr>
        </p:nvSpPr>
        <p:spPr/>
        <p:txBody>
          <a:bodyPr/>
          <a:lstStyle/>
          <a:p>
            <a:endParaRPr lang="de-DE"/>
          </a:p>
        </p:txBody>
      </p:sp>
      <p:sp>
        <p:nvSpPr>
          <p:cNvPr id="6" name="Tijdelijke aanduiding voor dianummer 5"/>
          <p:cNvSpPr>
            <a:spLocks noGrp="1"/>
          </p:cNvSpPr>
          <p:nvPr>
            <p:ph type="sldNum" sz="quarter" idx="12"/>
          </p:nvPr>
        </p:nvSpPr>
        <p:spPr/>
        <p:txBody>
          <a:bodyPr/>
          <a:lstStyle/>
          <a:p>
            <a:fld id="{4CD814C8-F66B-4915-9FEC-D62A1DED085F}" type="slidenum">
              <a:rPr lang="de-DE" smtClean="0"/>
              <a:t>‹nr.›</a:t>
            </a:fld>
            <a:endParaRPr lang="de-DE"/>
          </a:p>
        </p:txBody>
      </p:sp>
    </p:spTree>
    <p:extLst>
      <p:ext uri="{BB962C8B-B14F-4D97-AF65-F5344CB8AC3E}">
        <p14:creationId xmlns:p14="http://schemas.microsoft.com/office/powerpoint/2010/main" val="3885912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73443" y="2393634"/>
            <a:ext cx="11041380" cy="3993832"/>
          </a:xfrm>
        </p:spPr>
        <p:txBody>
          <a:bodyPr anchor="b"/>
          <a:lstStyle>
            <a:lvl1pPr>
              <a:defRPr sz="6000"/>
            </a:lvl1pPr>
          </a:lstStyle>
          <a:p>
            <a:r>
              <a:rPr lang="nl-NL"/>
              <a:t>Klik om de stijl te bewerken</a:t>
            </a:r>
            <a:endParaRPr lang="de-DE"/>
          </a:p>
        </p:txBody>
      </p:sp>
      <p:sp>
        <p:nvSpPr>
          <p:cNvPr id="3" name="Tijdelijke aanduiding voor tekst 2"/>
          <p:cNvSpPr>
            <a:spLocks noGrp="1"/>
          </p:cNvSpPr>
          <p:nvPr>
            <p:ph type="body" idx="1"/>
          </p:nvPr>
        </p:nvSpPr>
        <p:spPr>
          <a:xfrm>
            <a:off x="873443" y="6425249"/>
            <a:ext cx="11041380" cy="2100262"/>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 om de modelstijlen te bewerken</a:t>
            </a:r>
          </a:p>
        </p:txBody>
      </p:sp>
      <p:sp>
        <p:nvSpPr>
          <p:cNvPr id="4" name="Tijdelijke aanduiding voor datum 3"/>
          <p:cNvSpPr>
            <a:spLocks noGrp="1"/>
          </p:cNvSpPr>
          <p:nvPr>
            <p:ph type="dt" sz="half" idx="10"/>
          </p:nvPr>
        </p:nvSpPr>
        <p:spPr/>
        <p:txBody>
          <a:bodyPr/>
          <a:lstStyle/>
          <a:p>
            <a:fld id="{CA953BDC-9EAE-49FE-9892-958C9F845175}" type="datetimeFigureOut">
              <a:rPr lang="de-DE" smtClean="0"/>
              <a:t>01.03.2021</a:t>
            </a:fld>
            <a:endParaRPr lang="de-DE"/>
          </a:p>
        </p:txBody>
      </p:sp>
      <p:sp>
        <p:nvSpPr>
          <p:cNvPr id="5" name="Tijdelijke aanduiding voor voettekst 4"/>
          <p:cNvSpPr>
            <a:spLocks noGrp="1"/>
          </p:cNvSpPr>
          <p:nvPr>
            <p:ph type="ftr" sz="quarter" idx="11"/>
          </p:nvPr>
        </p:nvSpPr>
        <p:spPr/>
        <p:txBody>
          <a:bodyPr/>
          <a:lstStyle/>
          <a:p>
            <a:endParaRPr lang="de-DE"/>
          </a:p>
        </p:txBody>
      </p:sp>
      <p:sp>
        <p:nvSpPr>
          <p:cNvPr id="6" name="Tijdelijke aanduiding voor dianummer 5"/>
          <p:cNvSpPr>
            <a:spLocks noGrp="1"/>
          </p:cNvSpPr>
          <p:nvPr>
            <p:ph type="sldNum" sz="quarter" idx="12"/>
          </p:nvPr>
        </p:nvSpPr>
        <p:spPr/>
        <p:txBody>
          <a:bodyPr/>
          <a:lstStyle/>
          <a:p>
            <a:fld id="{4CD814C8-F66B-4915-9FEC-D62A1DED085F}" type="slidenum">
              <a:rPr lang="de-DE" smtClean="0"/>
              <a:t>‹nr.›</a:t>
            </a:fld>
            <a:endParaRPr lang="de-DE"/>
          </a:p>
        </p:txBody>
      </p:sp>
    </p:spTree>
    <p:extLst>
      <p:ext uri="{BB962C8B-B14F-4D97-AF65-F5344CB8AC3E}">
        <p14:creationId xmlns:p14="http://schemas.microsoft.com/office/powerpoint/2010/main" val="1843495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de-DE"/>
          </a:p>
        </p:txBody>
      </p:sp>
      <p:sp>
        <p:nvSpPr>
          <p:cNvPr id="3" name="Tijdelijke aanduiding voor inhoud 2"/>
          <p:cNvSpPr>
            <a:spLocks noGrp="1"/>
          </p:cNvSpPr>
          <p:nvPr>
            <p:ph sz="half" idx="1"/>
          </p:nvPr>
        </p:nvSpPr>
        <p:spPr>
          <a:xfrm>
            <a:off x="880110" y="2555875"/>
            <a:ext cx="5440680" cy="6091873"/>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4" name="Tijdelijke aanduiding voor inhoud 3"/>
          <p:cNvSpPr>
            <a:spLocks noGrp="1"/>
          </p:cNvSpPr>
          <p:nvPr>
            <p:ph sz="half" idx="2"/>
          </p:nvPr>
        </p:nvSpPr>
        <p:spPr>
          <a:xfrm>
            <a:off x="6480810" y="2555875"/>
            <a:ext cx="5440680" cy="6091873"/>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5" name="Tijdelijke aanduiding voor datum 4"/>
          <p:cNvSpPr>
            <a:spLocks noGrp="1"/>
          </p:cNvSpPr>
          <p:nvPr>
            <p:ph type="dt" sz="half" idx="10"/>
          </p:nvPr>
        </p:nvSpPr>
        <p:spPr/>
        <p:txBody>
          <a:bodyPr/>
          <a:lstStyle/>
          <a:p>
            <a:fld id="{CA953BDC-9EAE-49FE-9892-958C9F845175}" type="datetimeFigureOut">
              <a:rPr lang="de-DE" smtClean="0"/>
              <a:t>01.03.2021</a:t>
            </a:fld>
            <a:endParaRPr lang="de-DE"/>
          </a:p>
        </p:txBody>
      </p:sp>
      <p:sp>
        <p:nvSpPr>
          <p:cNvPr id="6" name="Tijdelijke aanduiding voor voettekst 5"/>
          <p:cNvSpPr>
            <a:spLocks noGrp="1"/>
          </p:cNvSpPr>
          <p:nvPr>
            <p:ph type="ftr" sz="quarter" idx="11"/>
          </p:nvPr>
        </p:nvSpPr>
        <p:spPr/>
        <p:txBody>
          <a:bodyPr/>
          <a:lstStyle/>
          <a:p>
            <a:endParaRPr lang="de-DE"/>
          </a:p>
        </p:txBody>
      </p:sp>
      <p:sp>
        <p:nvSpPr>
          <p:cNvPr id="7" name="Tijdelijke aanduiding voor dianummer 6"/>
          <p:cNvSpPr>
            <a:spLocks noGrp="1"/>
          </p:cNvSpPr>
          <p:nvPr>
            <p:ph type="sldNum" sz="quarter" idx="12"/>
          </p:nvPr>
        </p:nvSpPr>
        <p:spPr/>
        <p:txBody>
          <a:bodyPr/>
          <a:lstStyle/>
          <a:p>
            <a:fld id="{4CD814C8-F66B-4915-9FEC-D62A1DED085F}" type="slidenum">
              <a:rPr lang="de-DE" smtClean="0"/>
              <a:t>‹nr.›</a:t>
            </a:fld>
            <a:endParaRPr lang="de-DE"/>
          </a:p>
        </p:txBody>
      </p:sp>
    </p:spTree>
    <p:extLst>
      <p:ext uri="{BB962C8B-B14F-4D97-AF65-F5344CB8AC3E}">
        <p14:creationId xmlns:p14="http://schemas.microsoft.com/office/powerpoint/2010/main" val="957811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81777" y="511176"/>
            <a:ext cx="11041380" cy="1855788"/>
          </a:xfrm>
        </p:spPr>
        <p:txBody>
          <a:bodyPr/>
          <a:lstStyle/>
          <a:p>
            <a:r>
              <a:rPr lang="nl-NL"/>
              <a:t>Klik om de stijl te bewerken</a:t>
            </a:r>
            <a:endParaRPr lang="de-DE"/>
          </a:p>
        </p:txBody>
      </p:sp>
      <p:sp>
        <p:nvSpPr>
          <p:cNvPr id="3" name="Tijdelijke aanduiding voor tekst 2"/>
          <p:cNvSpPr>
            <a:spLocks noGrp="1"/>
          </p:cNvSpPr>
          <p:nvPr>
            <p:ph type="body" idx="1"/>
          </p:nvPr>
        </p:nvSpPr>
        <p:spPr>
          <a:xfrm>
            <a:off x="881778" y="2353628"/>
            <a:ext cx="5415676" cy="11534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881778" y="3507105"/>
            <a:ext cx="5415676" cy="5158423"/>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5" name="Tijdelijke aanduiding voor tekst 4"/>
          <p:cNvSpPr>
            <a:spLocks noGrp="1"/>
          </p:cNvSpPr>
          <p:nvPr>
            <p:ph type="body" sz="quarter" idx="3"/>
          </p:nvPr>
        </p:nvSpPr>
        <p:spPr>
          <a:xfrm>
            <a:off x="6480810" y="2353628"/>
            <a:ext cx="5442347" cy="11534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6480810" y="3507105"/>
            <a:ext cx="5442347" cy="5158423"/>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7" name="Tijdelijke aanduiding voor datum 6"/>
          <p:cNvSpPr>
            <a:spLocks noGrp="1"/>
          </p:cNvSpPr>
          <p:nvPr>
            <p:ph type="dt" sz="half" idx="10"/>
          </p:nvPr>
        </p:nvSpPr>
        <p:spPr/>
        <p:txBody>
          <a:bodyPr/>
          <a:lstStyle/>
          <a:p>
            <a:fld id="{CA953BDC-9EAE-49FE-9892-958C9F845175}" type="datetimeFigureOut">
              <a:rPr lang="de-DE" smtClean="0"/>
              <a:t>01.03.2021</a:t>
            </a:fld>
            <a:endParaRPr lang="de-DE"/>
          </a:p>
        </p:txBody>
      </p:sp>
      <p:sp>
        <p:nvSpPr>
          <p:cNvPr id="8" name="Tijdelijke aanduiding voor voettekst 7"/>
          <p:cNvSpPr>
            <a:spLocks noGrp="1"/>
          </p:cNvSpPr>
          <p:nvPr>
            <p:ph type="ftr" sz="quarter" idx="11"/>
          </p:nvPr>
        </p:nvSpPr>
        <p:spPr/>
        <p:txBody>
          <a:bodyPr/>
          <a:lstStyle/>
          <a:p>
            <a:endParaRPr lang="de-DE"/>
          </a:p>
        </p:txBody>
      </p:sp>
      <p:sp>
        <p:nvSpPr>
          <p:cNvPr id="9" name="Tijdelijke aanduiding voor dianummer 8"/>
          <p:cNvSpPr>
            <a:spLocks noGrp="1"/>
          </p:cNvSpPr>
          <p:nvPr>
            <p:ph type="sldNum" sz="quarter" idx="12"/>
          </p:nvPr>
        </p:nvSpPr>
        <p:spPr/>
        <p:txBody>
          <a:bodyPr/>
          <a:lstStyle/>
          <a:p>
            <a:fld id="{4CD814C8-F66B-4915-9FEC-D62A1DED085F}" type="slidenum">
              <a:rPr lang="de-DE" smtClean="0"/>
              <a:t>‹nr.›</a:t>
            </a:fld>
            <a:endParaRPr lang="de-DE"/>
          </a:p>
        </p:txBody>
      </p:sp>
    </p:spTree>
    <p:extLst>
      <p:ext uri="{BB962C8B-B14F-4D97-AF65-F5344CB8AC3E}">
        <p14:creationId xmlns:p14="http://schemas.microsoft.com/office/powerpoint/2010/main" val="4148315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de-DE"/>
          </a:p>
        </p:txBody>
      </p:sp>
      <p:sp>
        <p:nvSpPr>
          <p:cNvPr id="3" name="Tijdelijke aanduiding voor datum 2"/>
          <p:cNvSpPr>
            <a:spLocks noGrp="1"/>
          </p:cNvSpPr>
          <p:nvPr>
            <p:ph type="dt" sz="half" idx="10"/>
          </p:nvPr>
        </p:nvSpPr>
        <p:spPr/>
        <p:txBody>
          <a:bodyPr/>
          <a:lstStyle/>
          <a:p>
            <a:fld id="{CA953BDC-9EAE-49FE-9892-958C9F845175}" type="datetimeFigureOut">
              <a:rPr lang="de-DE" smtClean="0"/>
              <a:t>01.03.2021</a:t>
            </a:fld>
            <a:endParaRPr lang="de-DE"/>
          </a:p>
        </p:txBody>
      </p:sp>
      <p:sp>
        <p:nvSpPr>
          <p:cNvPr id="4" name="Tijdelijke aanduiding voor voettekst 3"/>
          <p:cNvSpPr>
            <a:spLocks noGrp="1"/>
          </p:cNvSpPr>
          <p:nvPr>
            <p:ph type="ftr" sz="quarter" idx="11"/>
          </p:nvPr>
        </p:nvSpPr>
        <p:spPr/>
        <p:txBody>
          <a:bodyPr/>
          <a:lstStyle/>
          <a:p>
            <a:endParaRPr lang="de-DE"/>
          </a:p>
        </p:txBody>
      </p:sp>
      <p:sp>
        <p:nvSpPr>
          <p:cNvPr id="5" name="Tijdelijke aanduiding voor dianummer 4"/>
          <p:cNvSpPr>
            <a:spLocks noGrp="1"/>
          </p:cNvSpPr>
          <p:nvPr>
            <p:ph type="sldNum" sz="quarter" idx="12"/>
          </p:nvPr>
        </p:nvSpPr>
        <p:spPr/>
        <p:txBody>
          <a:bodyPr/>
          <a:lstStyle/>
          <a:p>
            <a:fld id="{4CD814C8-F66B-4915-9FEC-D62A1DED085F}" type="slidenum">
              <a:rPr lang="de-DE" smtClean="0"/>
              <a:t>‹nr.›</a:t>
            </a:fld>
            <a:endParaRPr lang="de-DE"/>
          </a:p>
        </p:txBody>
      </p:sp>
    </p:spTree>
    <p:extLst>
      <p:ext uri="{BB962C8B-B14F-4D97-AF65-F5344CB8AC3E}">
        <p14:creationId xmlns:p14="http://schemas.microsoft.com/office/powerpoint/2010/main" val="1937782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CA953BDC-9EAE-49FE-9892-958C9F845175}" type="datetimeFigureOut">
              <a:rPr lang="de-DE" smtClean="0"/>
              <a:t>01.03.2021</a:t>
            </a:fld>
            <a:endParaRPr lang="de-DE"/>
          </a:p>
        </p:txBody>
      </p:sp>
      <p:sp>
        <p:nvSpPr>
          <p:cNvPr id="3" name="Tijdelijke aanduiding voor voettekst 2"/>
          <p:cNvSpPr>
            <a:spLocks noGrp="1"/>
          </p:cNvSpPr>
          <p:nvPr>
            <p:ph type="ftr" sz="quarter" idx="11"/>
          </p:nvPr>
        </p:nvSpPr>
        <p:spPr/>
        <p:txBody>
          <a:bodyPr/>
          <a:lstStyle/>
          <a:p>
            <a:endParaRPr lang="de-DE"/>
          </a:p>
        </p:txBody>
      </p:sp>
      <p:sp>
        <p:nvSpPr>
          <p:cNvPr id="4" name="Tijdelijke aanduiding voor dianummer 3"/>
          <p:cNvSpPr>
            <a:spLocks noGrp="1"/>
          </p:cNvSpPr>
          <p:nvPr>
            <p:ph type="sldNum" sz="quarter" idx="12"/>
          </p:nvPr>
        </p:nvSpPr>
        <p:spPr/>
        <p:txBody>
          <a:bodyPr/>
          <a:lstStyle/>
          <a:p>
            <a:fld id="{4CD814C8-F66B-4915-9FEC-D62A1DED085F}" type="slidenum">
              <a:rPr lang="de-DE" smtClean="0"/>
              <a:t>‹nr.›</a:t>
            </a:fld>
            <a:endParaRPr lang="de-DE"/>
          </a:p>
        </p:txBody>
      </p:sp>
    </p:spTree>
    <p:extLst>
      <p:ext uri="{BB962C8B-B14F-4D97-AF65-F5344CB8AC3E}">
        <p14:creationId xmlns:p14="http://schemas.microsoft.com/office/powerpoint/2010/main" val="3349604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81778" y="640080"/>
            <a:ext cx="4128849" cy="2240280"/>
          </a:xfrm>
        </p:spPr>
        <p:txBody>
          <a:bodyPr anchor="b"/>
          <a:lstStyle>
            <a:lvl1pPr>
              <a:defRPr sz="3200"/>
            </a:lvl1pPr>
          </a:lstStyle>
          <a:p>
            <a:r>
              <a:rPr lang="nl-NL"/>
              <a:t>Klik om de stijl te bewerken</a:t>
            </a:r>
            <a:endParaRPr lang="de-DE"/>
          </a:p>
        </p:txBody>
      </p:sp>
      <p:sp>
        <p:nvSpPr>
          <p:cNvPr id="3" name="Tijdelijke aanduiding voor inhoud 2"/>
          <p:cNvSpPr>
            <a:spLocks noGrp="1"/>
          </p:cNvSpPr>
          <p:nvPr>
            <p:ph idx="1"/>
          </p:nvPr>
        </p:nvSpPr>
        <p:spPr>
          <a:xfrm>
            <a:off x="5442347" y="1382396"/>
            <a:ext cx="6480810" cy="68230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4" name="Tijdelijke aanduiding voor tekst 3"/>
          <p:cNvSpPr>
            <a:spLocks noGrp="1"/>
          </p:cNvSpPr>
          <p:nvPr>
            <p:ph type="body" sz="half" idx="2"/>
          </p:nvPr>
        </p:nvSpPr>
        <p:spPr>
          <a:xfrm>
            <a:off x="881778" y="2880360"/>
            <a:ext cx="4128849" cy="533622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CA953BDC-9EAE-49FE-9892-958C9F845175}" type="datetimeFigureOut">
              <a:rPr lang="de-DE" smtClean="0"/>
              <a:t>01.03.2021</a:t>
            </a:fld>
            <a:endParaRPr lang="de-DE"/>
          </a:p>
        </p:txBody>
      </p:sp>
      <p:sp>
        <p:nvSpPr>
          <p:cNvPr id="6" name="Tijdelijke aanduiding voor voettekst 5"/>
          <p:cNvSpPr>
            <a:spLocks noGrp="1"/>
          </p:cNvSpPr>
          <p:nvPr>
            <p:ph type="ftr" sz="quarter" idx="11"/>
          </p:nvPr>
        </p:nvSpPr>
        <p:spPr/>
        <p:txBody>
          <a:bodyPr/>
          <a:lstStyle/>
          <a:p>
            <a:endParaRPr lang="de-DE"/>
          </a:p>
        </p:txBody>
      </p:sp>
      <p:sp>
        <p:nvSpPr>
          <p:cNvPr id="7" name="Tijdelijke aanduiding voor dianummer 6"/>
          <p:cNvSpPr>
            <a:spLocks noGrp="1"/>
          </p:cNvSpPr>
          <p:nvPr>
            <p:ph type="sldNum" sz="quarter" idx="12"/>
          </p:nvPr>
        </p:nvSpPr>
        <p:spPr/>
        <p:txBody>
          <a:bodyPr/>
          <a:lstStyle/>
          <a:p>
            <a:fld id="{4CD814C8-F66B-4915-9FEC-D62A1DED085F}" type="slidenum">
              <a:rPr lang="de-DE" smtClean="0"/>
              <a:t>‹nr.›</a:t>
            </a:fld>
            <a:endParaRPr lang="de-DE"/>
          </a:p>
        </p:txBody>
      </p:sp>
    </p:spTree>
    <p:extLst>
      <p:ext uri="{BB962C8B-B14F-4D97-AF65-F5344CB8AC3E}">
        <p14:creationId xmlns:p14="http://schemas.microsoft.com/office/powerpoint/2010/main" val="2568389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81778" y="640080"/>
            <a:ext cx="4128849" cy="2240280"/>
          </a:xfrm>
        </p:spPr>
        <p:txBody>
          <a:bodyPr anchor="b"/>
          <a:lstStyle>
            <a:lvl1pPr>
              <a:defRPr sz="3200"/>
            </a:lvl1pPr>
          </a:lstStyle>
          <a:p>
            <a:r>
              <a:rPr lang="nl-NL"/>
              <a:t>Klik om de stijl te bewerken</a:t>
            </a:r>
            <a:endParaRPr lang="de-DE"/>
          </a:p>
        </p:txBody>
      </p:sp>
      <p:sp>
        <p:nvSpPr>
          <p:cNvPr id="3" name="Tijdelijke aanduiding voor afbeelding 2"/>
          <p:cNvSpPr>
            <a:spLocks noGrp="1"/>
          </p:cNvSpPr>
          <p:nvPr>
            <p:ph type="pic" idx="1"/>
          </p:nvPr>
        </p:nvSpPr>
        <p:spPr>
          <a:xfrm>
            <a:off x="5442347" y="1382396"/>
            <a:ext cx="6480810" cy="6823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ijdelijke aanduiding voor tekst 3"/>
          <p:cNvSpPr>
            <a:spLocks noGrp="1"/>
          </p:cNvSpPr>
          <p:nvPr>
            <p:ph type="body" sz="half" idx="2"/>
          </p:nvPr>
        </p:nvSpPr>
        <p:spPr>
          <a:xfrm>
            <a:off x="881778" y="2880360"/>
            <a:ext cx="4128849" cy="533622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CA953BDC-9EAE-49FE-9892-958C9F845175}" type="datetimeFigureOut">
              <a:rPr lang="de-DE" smtClean="0"/>
              <a:t>01.03.2021</a:t>
            </a:fld>
            <a:endParaRPr lang="de-DE"/>
          </a:p>
        </p:txBody>
      </p:sp>
      <p:sp>
        <p:nvSpPr>
          <p:cNvPr id="6" name="Tijdelijke aanduiding voor voettekst 5"/>
          <p:cNvSpPr>
            <a:spLocks noGrp="1"/>
          </p:cNvSpPr>
          <p:nvPr>
            <p:ph type="ftr" sz="quarter" idx="11"/>
          </p:nvPr>
        </p:nvSpPr>
        <p:spPr/>
        <p:txBody>
          <a:bodyPr/>
          <a:lstStyle/>
          <a:p>
            <a:endParaRPr lang="de-DE"/>
          </a:p>
        </p:txBody>
      </p:sp>
      <p:sp>
        <p:nvSpPr>
          <p:cNvPr id="7" name="Tijdelijke aanduiding voor dianummer 6"/>
          <p:cNvSpPr>
            <a:spLocks noGrp="1"/>
          </p:cNvSpPr>
          <p:nvPr>
            <p:ph type="sldNum" sz="quarter" idx="12"/>
          </p:nvPr>
        </p:nvSpPr>
        <p:spPr/>
        <p:txBody>
          <a:bodyPr/>
          <a:lstStyle/>
          <a:p>
            <a:fld id="{4CD814C8-F66B-4915-9FEC-D62A1DED085F}" type="slidenum">
              <a:rPr lang="de-DE" smtClean="0"/>
              <a:t>‹nr.›</a:t>
            </a:fld>
            <a:endParaRPr lang="de-DE"/>
          </a:p>
        </p:txBody>
      </p:sp>
    </p:spTree>
    <p:extLst>
      <p:ext uri="{BB962C8B-B14F-4D97-AF65-F5344CB8AC3E}">
        <p14:creationId xmlns:p14="http://schemas.microsoft.com/office/powerpoint/2010/main" val="84292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80110" y="511176"/>
            <a:ext cx="11041380" cy="1855788"/>
          </a:xfrm>
          <a:prstGeom prst="rect">
            <a:avLst/>
          </a:prstGeom>
        </p:spPr>
        <p:txBody>
          <a:bodyPr vert="horz" lIns="91440" tIns="45720" rIns="91440" bIns="45720" rtlCol="0" anchor="ctr">
            <a:normAutofit/>
          </a:bodyPr>
          <a:lstStyle/>
          <a:p>
            <a:r>
              <a:rPr lang="nl-NL"/>
              <a:t>Klik om de stijl te bewerken</a:t>
            </a:r>
            <a:endParaRPr lang="de-DE"/>
          </a:p>
        </p:txBody>
      </p:sp>
      <p:sp>
        <p:nvSpPr>
          <p:cNvPr id="3" name="Tijdelijke aanduiding voor tekst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4" name="Tijdelijke aanduiding voor datum 3"/>
          <p:cNvSpPr>
            <a:spLocks noGrp="1"/>
          </p:cNvSpPr>
          <p:nvPr>
            <p:ph type="dt" sz="half" idx="2"/>
          </p:nvPr>
        </p:nvSpPr>
        <p:spPr>
          <a:xfrm>
            <a:off x="880110" y="8898891"/>
            <a:ext cx="2880360" cy="511175"/>
          </a:xfrm>
          <a:prstGeom prst="rect">
            <a:avLst/>
          </a:prstGeom>
        </p:spPr>
        <p:txBody>
          <a:bodyPr vert="horz" lIns="91440" tIns="45720" rIns="91440" bIns="45720" rtlCol="0" anchor="ctr"/>
          <a:lstStyle>
            <a:lvl1pPr algn="l">
              <a:defRPr sz="1200">
                <a:solidFill>
                  <a:schemeClr val="tx1">
                    <a:tint val="75000"/>
                  </a:schemeClr>
                </a:solidFill>
              </a:defRPr>
            </a:lvl1pPr>
          </a:lstStyle>
          <a:p>
            <a:fld id="{CA953BDC-9EAE-49FE-9892-958C9F845175}" type="datetimeFigureOut">
              <a:rPr lang="de-DE" smtClean="0"/>
              <a:t>01.03.2021</a:t>
            </a:fld>
            <a:endParaRPr lang="de-DE"/>
          </a:p>
        </p:txBody>
      </p:sp>
      <p:sp>
        <p:nvSpPr>
          <p:cNvPr id="5" name="Tijdelijke aanduiding voor voettekst 4"/>
          <p:cNvSpPr>
            <a:spLocks noGrp="1"/>
          </p:cNvSpPr>
          <p:nvPr>
            <p:ph type="ftr" sz="quarter" idx="3"/>
          </p:nvPr>
        </p:nvSpPr>
        <p:spPr>
          <a:xfrm>
            <a:off x="4240530" y="8898891"/>
            <a:ext cx="4320540" cy="511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Tijdelijke aanduiding voor dianummer 5"/>
          <p:cNvSpPr>
            <a:spLocks noGrp="1"/>
          </p:cNvSpPr>
          <p:nvPr>
            <p:ph type="sldNum" sz="quarter" idx="4"/>
          </p:nvPr>
        </p:nvSpPr>
        <p:spPr>
          <a:xfrm>
            <a:off x="9041130" y="8898891"/>
            <a:ext cx="2880360" cy="511175"/>
          </a:xfrm>
          <a:prstGeom prst="rect">
            <a:avLst/>
          </a:prstGeom>
        </p:spPr>
        <p:txBody>
          <a:bodyPr vert="horz" lIns="91440" tIns="45720" rIns="91440" bIns="45720" rtlCol="0" anchor="ctr"/>
          <a:lstStyle>
            <a:lvl1pPr algn="r">
              <a:defRPr sz="1200">
                <a:solidFill>
                  <a:schemeClr val="tx1">
                    <a:tint val="75000"/>
                  </a:schemeClr>
                </a:solidFill>
              </a:defRPr>
            </a:lvl1pPr>
          </a:lstStyle>
          <a:p>
            <a:fld id="{4CD814C8-F66B-4915-9FEC-D62A1DED085F}" type="slidenum">
              <a:rPr lang="de-DE" smtClean="0"/>
              <a:t>‹nr.›</a:t>
            </a:fld>
            <a:endParaRPr lang="de-DE"/>
          </a:p>
        </p:txBody>
      </p:sp>
    </p:spTree>
    <p:extLst>
      <p:ext uri="{BB962C8B-B14F-4D97-AF65-F5344CB8AC3E}">
        <p14:creationId xmlns:p14="http://schemas.microsoft.com/office/powerpoint/2010/main" val="1710546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uit 21">
            <a:extLst>
              <a:ext uri="{FF2B5EF4-FFF2-40B4-BE49-F238E27FC236}">
                <a16:creationId xmlns:a16="http://schemas.microsoft.com/office/drawing/2014/main" id="{B90422AB-966C-4454-A05E-524DABD860EA}"/>
              </a:ext>
            </a:extLst>
          </p:cNvPr>
          <p:cNvSpPr/>
          <p:nvPr/>
        </p:nvSpPr>
        <p:spPr>
          <a:xfrm>
            <a:off x="1326311" y="687057"/>
            <a:ext cx="8172089" cy="8051319"/>
          </a:xfrm>
          <a:prstGeom prst="diamond">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000000"/>
              </a:solidFill>
            </a:endParaRPr>
          </a:p>
        </p:txBody>
      </p:sp>
      <p:sp>
        <p:nvSpPr>
          <p:cNvPr id="6" name="Rechthoek: afgeronde hoeken 5">
            <a:extLst>
              <a:ext uri="{FF2B5EF4-FFF2-40B4-BE49-F238E27FC236}">
                <a16:creationId xmlns:a16="http://schemas.microsoft.com/office/drawing/2014/main" id="{FAB8F439-9EE1-46EC-A338-365FFB4BAD67}"/>
              </a:ext>
            </a:extLst>
          </p:cNvPr>
          <p:cNvSpPr/>
          <p:nvPr/>
        </p:nvSpPr>
        <p:spPr>
          <a:xfrm>
            <a:off x="436713" y="3702348"/>
            <a:ext cx="2697191" cy="2495908"/>
          </a:xfrm>
          <a:prstGeom prst="round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000000"/>
              </a:solidFill>
            </a:endParaRPr>
          </a:p>
        </p:txBody>
      </p:sp>
      <p:sp>
        <p:nvSpPr>
          <p:cNvPr id="7" name="Rechthoek: afgeronde hoeken 6">
            <a:extLst>
              <a:ext uri="{FF2B5EF4-FFF2-40B4-BE49-F238E27FC236}">
                <a16:creationId xmlns:a16="http://schemas.microsoft.com/office/drawing/2014/main" id="{4D6AFD05-3EEA-4CF0-9C6F-A2FED73E2130}"/>
              </a:ext>
            </a:extLst>
          </p:cNvPr>
          <p:cNvSpPr/>
          <p:nvPr/>
        </p:nvSpPr>
        <p:spPr>
          <a:xfrm>
            <a:off x="3435830" y="3702348"/>
            <a:ext cx="2697191" cy="2495908"/>
          </a:xfrm>
          <a:prstGeom prst="roundRect">
            <a:avLst/>
          </a:prstGeom>
          <a:solidFill>
            <a:schemeClr val="bg1"/>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375623"/>
              </a:solidFill>
            </a:endParaRPr>
          </a:p>
        </p:txBody>
      </p:sp>
      <p:sp>
        <p:nvSpPr>
          <p:cNvPr id="8" name="Rechthoek: afgeronde hoeken 7">
            <a:extLst>
              <a:ext uri="{FF2B5EF4-FFF2-40B4-BE49-F238E27FC236}">
                <a16:creationId xmlns:a16="http://schemas.microsoft.com/office/drawing/2014/main" id="{07E39078-C625-4E8E-B40B-AE009FFBF365}"/>
              </a:ext>
            </a:extLst>
          </p:cNvPr>
          <p:cNvSpPr/>
          <p:nvPr/>
        </p:nvSpPr>
        <p:spPr>
          <a:xfrm>
            <a:off x="6434947" y="3702348"/>
            <a:ext cx="2697191" cy="2495908"/>
          </a:xfrm>
          <a:prstGeom prst="round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C55A11"/>
              </a:solidFill>
            </a:endParaRPr>
          </a:p>
        </p:txBody>
      </p:sp>
      <p:sp>
        <p:nvSpPr>
          <p:cNvPr id="9" name="Rechthoek: afgeronde hoeken 8">
            <a:extLst>
              <a:ext uri="{FF2B5EF4-FFF2-40B4-BE49-F238E27FC236}">
                <a16:creationId xmlns:a16="http://schemas.microsoft.com/office/drawing/2014/main" id="{530F7B14-4A95-4589-A500-C57A81D7BD2B}"/>
              </a:ext>
            </a:extLst>
          </p:cNvPr>
          <p:cNvSpPr/>
          <p:nvPr/>
        </p:nvSpPr>
        <p:spPr>
          <a:xfrm>
            <a:off x="9434064" y="3702348"/>
            <a:ext cx="2697191" cy="2495908"/>
          </a:xfrm>
          <a:prstGeom prst="round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000000"/>
              </a:solidFill>
            </a:endParaRPr>
          </a:p>
        </p:txBody>
      </p:sp>
      <p:sp>
        <p:nvSpPr>
          <p:cNvPr id="10" name="Rechthoek: afgeronde hoeken 9">
            <a:extLst>
              <a:ext uri="{FF2B5EF4-FFF2-40B4-BE49-F238E27FC236}">
                <a16:creationId xmlns:a16="http://schemas.microsoft.com/office/drawing/2014/main" id="{1A59FB69-A3BB-4F64-8930-A5944178F5A4}"/>
              </a:ext>
            </a:extLst>
          </p:cNvPr>
          <p:cNvSpPr/>
          <p:nvPr/>
        </p:nvSpPr>
        <p:spPr>
          <a:xfrm>
            <a:off x="2570313" y="703232"/>
            <a:ext cx="2697191" cy="2495908"/>
          </a:xfrm>
          <a:prstGeom prst="round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nl-NL">
              <a:solidFill>
                <a:srgbClr val="000000"/>
              </a:solidFill>
              <a:highlight>
                <a:srgbClr val="800080"/>
              </a:highlight>
              <a:cs typeface="Calibri"/>
            </a:endParaRPr>
          </a:p>
        </p:txBody>
      </p:sp>
      <p:sp>
        <p:nvSpPr>
          <p:cNvPr id="11" name="Rechthoek: afgeronde hoeken 10">
            <a:extLst>
              <a:ext uri="{FF2B5EF4-FFF2-40B4-BE49-F238E27FC236}">
                <a16:creationId xmlns:a16="http://schemas.microsoft.com/office/drawing/2014/main" id="{3F878707-CC1B-4842-9F47-4A365CEA4054}"/>
              </a:ext>
            </a:extLst>
          </p:cNvPr>
          <p:cNvSpPr/>
          <p:nvPr/>
        </p:nvSpPr>
        <p:spPr>
          <a:xfrm>
            <a:off x="2570312" y="6580696"/>
            <a:ext cx="2697191" cy="2495908"/>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0070C0"/>
              </a:solidFill>
            </a:endParaRPr>
          </a:p>
        </p:txBody>
      </p:sp>
      <p:sp>
        <p:nvSpPr>
          <p:cNvPr id="12" name="Rechthoek: afgeronde hoeken 11">
            <a:extLst>
              <a:ext uri="{FF2B5EF4-FFF2-40B4-BE49-F238E27FC236}">
                <a16:creationId xmlns:a16="http://schemas.microsoft.com/office/drawing/2014/main" id="{5E51C9DD-488B-4F73-B389-917728467088}"/>
              </a:ext>
            </a:extLst>
          </p:cNvPr>
          <p:cNvSpPr/>
          <p:nvPr/>
        </p:nvSpPr>
        <p:spPr>
          <a:xfrm>
            <a:off x="5549302" y="683103"/>
            <a:ext cx="2697191" cy="2495908"/>
          </a:xfrm>
          <a:prstGeom prst="roundRect">
            <a:avLst/>
          </a:prstGeom>
          <a:solidFill>
            <a:schemeClr val="bg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000000"/>
              </a:solidFill>
            </a:endParaRPr>
          </a:p>
        </p:txBody>
      </p:sp>
      <p:sp>
        <p:nvSpPr>
          <p:cNvPr id="13" name="Rechthoek: afgeronde hoeken 12">
            <a:extLst>
              <a:ext uri="{FF2B5EF4-FFF2-40B4-BE49-F238E27FC236}">
                <a16:creationId xmlns:a16="http://schemas.microsoft.com/office/drawing/2014/main" id="{0996E031-B9F9-4C55-ABF7-1DA00B4EAD47}"/>
              </a:ext>
            </a:extLst>
          </p:cNvPr>
          <p:cNvSpPr/>
          <p:nvPr/>
        </p:nvSpPr>
        <p:spPr>
          <a:xfrm>
            <a:off x="5549301" y="6580695"/>
            <a:ext cx="2697191" cy="2495908"/>
          </a:xfrm>
          <a:prstGeom prst="roundRect">
            <a:avLst/>
          </a:prstGeom>
          <a:solidFill>
            <a:schemeClr val="bg1"/>
          </a:solid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7F6000"/>
              </a:solidFill>
            </a:endParaRPr>
          </a:p>
        </p:txBody>
      </p:sp>
      <p:sp>
        <p:nvSpPr>
          <p:cNvPr id="14" name="Tekstvak 13">
            <a:extLst>
              <a:ext uri="{FF2B5EF4-FFF2-40B4-BE49-F238E27FC236}">
                <a16:creationId xmlns:a16="http://schemas.microsoft.com/office/drawing/2014/main" id="{EAF7D0D2-FF5F-4A7F-B0DF-5FA8E6D78A77}"/>
              </a:ext>
            </a:extLst>
          </p:cNvPr>
          <p:cNvSpPr txBox="1"/>
          <p:nvPr/>
        </p:nvSpPr>
        <p:spPr>
          <a:xfrm>
            <a:off x="430063" y="332907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nl-NL" b="1">
                <a:solidFill>
                  <a:srgbClr val="FF0000"/>
                </a:solidFill>
              </a:rPr>
              <a:t>VISIE</a:t>
            </a:r>
          </a:p>
        </p:txBody>
      </p:sp>
      <p:sp>
        <p:nvSpPr>
          <p:cNvPr id="15" name="Tekstvak 14">
            <a:extLst>
              <a:ext uri="{FF2B5EF4-FFF2-40B4-BE49-F238E27FC236}">
                <a16:creationId xmlns:a16="http://schemas.microsoft.com/office/drawing/2014/main" id="{343EE19F-5AE3-472D-BFF5-37AD4C0B9DB1}"/>
              </a:ext>
            </a:extLst>
          </p:cNvPr>
          <p:cNvSpPr txBox="1"/>
          <p:nvPr/>
        </p:nvSpPr>
        <p:spPr>
          <a:xfrm>
            <a:off x="2523406" y="35008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b="1">
                <a:solidFill>
                  <a:srgbClr val="7030A0"/>
                </a:solidFill>
              </a:rPr>
              <a:t>INTERNE SITUATIE</a:t>
            </a:r>
            <a:endParaRPr lang="nl-NL">
              <a:solidFill>
                <a:srgbClr val="7030A0"/>
              </a:solidFill>
              <a:cs typeface="Calibri"/>
            </a:endParaRPr>
          </a:p>
        </p:txBody>
      </p:sp>
      <p:sp>
        <p:nvSpPr>
          <p:cNvPr id="16" name="Tekstvak 15">
            <a:extLst>
              <a:ext uri="{FF2B5EF4-FFF2-40B4-BE49-F238E27FC236}">
                <a16:creationId xmlns:a16="http://schemas.microsoft.com/office/drawing/2014/main" id="{65E0B79C-79BA-4426-B477-DFF150CDC1E5}"/>
              </a:ext>
            </a:extLst>
          </p:cNvPr>
          <p:cNvSpPr txBox="1"/>
          <p:nvPr/>
        </p:nvSpPr>
        <p:spPr>
          <a:xfrm>
            <a:off x="2563662" y="918641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b="1">
                <a:solidFill>
                  <a:srgbClr val="0070C0"/>
                </a:solidFill>
              </a:rPr>
              <a:t>EXTERNE SITUATIE</a:t>
            </a:r>
            <a:endParaRPr lang="nl-NL">
              <a:solidFill>
                <a:srgbClr val="0070C0"/>
              </a:solidFill>
            </a:endParaRPr>
          </a:p>
        </p:txBody>
      </p:sp>
      <p:sp>
        <p:nvSpPr>
          <p:cNvPr id="17" name="Tekstvak 16">
            <a:extLst>
              <a:ext uri="{FF2B5EF4-FFF2-40B4-BE49-F238E27FC236}">
                <a16:creationId xmlns:a16="http://schemas.microsoft.com/office/drawing/2014/main" id="{49DA41F9-811D-4BEE-BB90-FB769B920300}"/>
              </a:ext>
            </a:extLst>
          </p:cNvPr>
          <p:cNvSpPr txBox="1"/>
          <p:nvPr/>
        </p:nvSpPr>
        <p:spPr>
          <a:xfrm>
            <a:off x="5618971" y="209309"/>
            <a:ext cx="2927349"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nl-NL" b="1">
                <a:solidFill>
                  <a:srgbClr val="FFC000"/>
                </a:solidFill>
              </a:rPr>
              <a:t>STAKEHOLDERS (Top-2 of 3)</a:t>
            </a:r>
            <a:endParaRPr lang="nl-NL">
              <a:solidFill>
                <a:srgbClr val="FFC000"/>
              </a:solidFill>
              <a:cs typeface="Calibri"/>
            </a:endParaRPr>
          </a:p>
        </p:txBody>
      </p:sp>
      <p:sp>
        <p:nvSpPr>
          <p:cNvPr id="18" name="Tekstvak 17">
            <a:extLst>
              <a:ext uri="{FF2B5EF4-FFF2-40B4-BE49-F238E27FC236}">
                <a16:creationId xmlns:a16="http://schemas.microsoft.com/office/drawing/2014/main" id="{A1B9F7B2-5815-4F80-BB4D-6C67AD941233}"/>
              </a:ext>
            </a:extLst>
          </p:cNvPr>
          <p:cNvSpPr txBox="1"/>
          <p:nvPr/>
        </p:nvSpPr>
        <p:spPr>
          <a:xfrm>
            <a:off x="4777776" y="922666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nl-NL" b="1">
                <a:solidFill>
                  <a:srgbClr val="7F6000"/>
                </a:solidFill>
              </a:rPr>
              <a:t>RESOURCES</a:t>
            </a:r>
            <a:endParaRPr lang="nl-NL">
              <a:solidFill>
                <a:srgbClr val="7F6000"/>
              </a:solidFill>
              <a:cs typeface="Calibri" panose="020F0502020204030204"/>
            </a:endParaRPr>
          </a:p>
        </p:txBody>
      </p:sp>
      <p:sp>
        <p:nvSpPr>
          <p:cNvPr id="19" name="Tekstvak 18">
            <a:extLst>
              <a:ext uri="{FF2B5EF4-FFF2-40B4-BE49-F238E27FC236}">
                <a16:creationId xmlns:a16="http://schemas.microsoft.com/office/drawing/2014/main" id="{708A10E4-BBB4-4275-ABC9-5833465E417E}"/>
              </a:ext>
            </a:extLst>
          </p:cNvPr>
          <p:cNvSpPr txBox="1"/>
          <p:nvPr/>
        </p:nvSpPr>
        <p:spPr>
          <a:xfrm>
            <a:off x="3409052" y="332907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nl-NL" b="1">
                <a:solidFill>
                  <a:srgbClr val="375623"/>
                </a:solidFill>
              </a:rPr>
              <a:t>AMBITIE</a:t>
            </a:r>
            <a:endParaRPr lang="nl-NL">
              <a:solidFill>
                <a:srgbClr val="375623"/>
              </a:solidFill>
            </a:endParaRPr>
          </a:p>
        </p:txBody>
      </p:sp>
      <p:sp>
        <p:nvSpPr>
          <p:cNvPr id="20" name="Tekstvak 19">
            <a:extLst>
              <a:ext uri="{FF2B5EF4-FFF2-40B4-BE49-F238E27FC236}">
                <a16:creationId xmlns:a16="http://schemas.microsoft.com/office/drawing/2014/main" id="{33DC60ED-F9BC-4FEA-B123-EE4511E4A1B2}"/>
              </a:ext>
            </a:extLst>
          </p:cNvPr>
          <p:cNvSpPr txBox="1"/>
          <p:nvPr/>
        </p:nvSpPr>
        <p:spPr>
          <a:xfrm>
            <a:off x="6428297" y="325195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nl-NL" b="1">
                <a:solidFill>
                  <a:srgbClr val="C55A11"/>
                </a:solidFill>
              </a:rPr>
              <a:t>ACCOUNTABLITY</a:t>
            </a:r>
            <a:endParaRPr lang="nl-NL">
              <a:solidFill>
                <a:srgbClr val="C55A11"/>
              </a:solidFill>
            </a:endParaRPr>
          </a:p>
        </p:txBody>
      </p:sp>
      <p:sp>
        <p:nvSpPr>
          <p:cNvPr id="21" name="Tekstvak 20">
            <a:extLst>
              <a:ext uri="{FF2B5EF4-FFF2-40B4-BE49-F238E27FC236}">
                <a16:creationId xmlns:a16="http://schemas.microsoft.com/office/drawing/2014/main" id="{56859C0B-B540-412C-A784-98E1FC06DB18}"/>
              </a:ext>
            </a:extLst>
          </p:cNvPr>
          <p:cNvSpPr txBox="1"/>
          <p:nvPr/>
        </p:nvSpPr>
        <p:spPr>
          <a:xfrm>
            <a:off x="9407286" y="332907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nl-NL" b="1" dirty="0">
                <a:solidFill>
                  <a:schemeClr val="accent5">
                    <a:lumMod val="75000"/>
                  </a:schemeClr>
                </a:solidFill>
              </a:rPr>
              <a:t>PLAN VAN AANPAK</a:t>
            </a:r>
            <a:endParaRPr lang="nl-NL" dirty="0">
              <a:solidFill>
                <a:schemeClr val="accent5">
                  <a:lumMod val="75000"/>
                </a:schemeClr>
              </a:solidFill>
              <a:cs typeface="Calibri"/>
            </a:endParaRPr>
          </a:p>
        </p:txBody>
      </p:sp>
      <p:pic>
        <p:nvPicPr>
          <p:cNvPr id="23" name="Afbeelding 23">
            <a:extLst>
              <a:ext uri="{FF2B5EF4-FFF2-40B4-BE49-F238E27FC236}">
                <a16:creationId xmlns:a16="http://schemas.microsoft.com/office/drawing/2014/main" id="{2ECCD98D-2196-44F3-8476-495787EE844E}"/>
              </a:ext>
            </a:extLst>
          </p:cNvPr>
          <p:cNvPicPr>
            <a:picLocks noChangeAspect="1"/>
          </p:cNvPicPr>
          <p:nvPr/>
        </p:nvPicPr>
        <p:blipFill rotWithShape="1">
          <a:blip r:embed="rId2"/>
          <a:srcRect r="5839" b="61765"/>
          <a:stretch/>
        </p:blipFill>
        <p:spPr>
          <a:xfrm>
            <a:off x="9946796" y="8846029"/>
            <a:ext cx="2583014" cy="524436"/>
          </a:xfrm>
          <a:prstGeom prst="rect">
            <a:avLst/>
          </a:prstGeom>
        </p:spPr>
      </p:pic>
      <p:sp>
        <p:nvSpPr>
          <p:cNvPr id="31" name="Tekstvak 30">
            <a:extLst>
              <a:ext uri="{FF2B5EF4-FFF2-40B4-BE49-F238E27FC236}">
                <a16:creationId xmlns:a16="http://schemas.microsoft.com/office/drawing/2014/main" id="{75555779-4E6B-4201-894F-133C9ECB8097}"/>
              </a:ext>
            </a:extLst>
          </p:cNvPr>
          <p:cNvSpPr txBox="1"/>
          <p:nvPr/>
        </p:nvSpPr>
        <p:spPr>
          <a:xfrm>
            <a:off x="6626082" y="3801928"/>
            <a:ext cx="5772013" cy="1169551"/>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dirty="0">
                <a:solidFill>
                  <a:srgbClr val="000000"/>
                </a:solidFill>
                <a:latin typeface="Calibri"/>
                <a:cs typeface="Calibri"/>
              </a:rPr>
              <a:t>AM 1 &amp; 3/Project</a:t>
            </a:r>
            <a:endParaRPr lang="nl-NL" dirty="0">
              <a:solidFill>
                <a:srgbClr val="000000"/>
              </a:solidFill>
            </a:endParaRPr>
          </a:p>
          <a:p>
            <a:pPr marL="171450" indent="-171450">
              <a:buFont typeface="Arial"/>
              <a:buChar char="•"/>
            </a:pPr>
            <a:r>
              <a:rPr lang="nl-NL" sz="1000" dirty="0">
                <a:solidFill>
                  <a:srgbClr val="000000"/>
                </a:solidFill>
                <a:latin typeface="Calibri"/>
                <a:cs typeface="Calibri"/>
              </a:rPr>
              <a:t>De deelnemende gemeenten en partners worden door stakeholders (A, B en C) herkend en erkend als initiatiefnemers, als kennis-eigenaren en als logisch participatiepartner ID Contact.</a:t>
            </a:r>
          </a:p>
          <a:p>
            <a:pPr marL="171450" indent="-171450">
              <a:buFont typeface="Arial"/>
              <a:buChar char="•"/>
            </a:pPr>
            <a:r>
              <a:rPr lang="nl-NL" sz="1000" dirty="0">
                <a:solidFill>
                  <a:srgbClr val="000000"/>
                </a:solidFill>
                <a:latin typeface="Calibri"/>
                <a:cs typeface="Calibri"/>
              </a:rPr>
              <a:t>Ook opdrachtgevers, ambassadeurs en projectleden ervaren (h)erkenning;</a:t>
            </a:r>
          </a:p>
          <a:p>
            <a:pPr marL="171450" indent="-171450">
              <a:buFont typeface="Arial"/>
              <a:buChar char="•"/>
            </a:pPr>
            <a:r>
              <a:rPr lang="nl-NL" sz="1000" dirty="0">
                <a:solidFill>
                  <a:srgbClr val="000000"/>
                </a:solidFill>
                <a:latin typeface="Calibri"/>
                <a:cs typeface="Calibri"/>
              </a:rPr>
              <a:t>Hoe </a:t>
            </a:r>
            <a:r>
              <a:rPr lang="nl-NL" sz="1000" u="sng" dirty="0">
                <a:solidFill>
                  <a:srgbClr val="000000"/>
                </a:solidFill>
                <a:latin typeface="Calibri"/>
                <a:cs typeface="Calibri"/>
              </a:rPr>
              <a:t>merkbaar/meetbaar</a:t>
            </a:r>
            <a:r>
              <a:rPr lang="nl-NL" sz="1000" dirty="0">
                <a:solidFill>
                  <a:srgbClr val="000000"/>
                </a:solidFill>
                <a:latin typeface="Calibri"/>
                <a:cs typeface="Calibri"/>
              </a:rPr>
              <a:t>? </a:t>
            </a:r>
            <a:endParaRPr lang="nl-NL">
              <a:solidFill>
                <a:srgbClr val="000000"/>
              </a:solidFill>
              <a:latin typeface="Calibri"/>
              <a:cs typeface="Calibri"/>
            </a:endParaRPr>
          </a:p>
          <a:p>
            <a:pPr marL="628650" lvl="1" indent="-171450">
              <a:buFont typeface="Arial"/>
              <a:buChar char="•"/>
            </a:pPr>
            <a:r>
              <a:rPr lang="nl-NL" sz="1000" dirty="0">
                <a:solidFill>
                  <a:srgbClr val="000000"/>
                </a:solidFill>
                <a:latin typeface="Calibri"/>
                <a:cs typeface="Calibri"/>
              </a:rPr>
              <a:t>Belangstellenden nemen contact met hen op of noemen hen in in/externe berichtgeving.</a:t>
            </a:r>
          </a:p>
          <a:p>
            <a:pPr marL="628650" lvl="1" indent="-171450">
              <a:buFont typeface="Arial"/>
              <a:buChar char="•"/>
            </a:pPr>
            <a:r>
              <a:rPr lang="nl-NL" sz="1000" dirty="0">
                <a:solidFill>
                  <a:srgbClr val="000000"/>
                </a:solidFill>
                <a:cs typeface="Calibri"/>
              </a:rPr>
              <a:t>Mate van bijdragen of vermeldingen ID Contact in (online) publicaties en events.</a:t>
            </a:r>
          </a:p>
        </p:txBody>
      </p:sp>
      <p:sp>
        <p:nvSpPr>
          <p:cNvPr id="32" name="Tekstvak 31">
            <a:extLst>
              <a:ext uri="{FF2B5EF4-FFF2-40B4-BE49-F238E27FC236}">
                <a16:creationId xmlns:a16="http://schemas.microsoft.com/office/drawing/2014/main" id="{D3EBF914-E7F0-4006-8E5B-68300398E611}"/>
              </a:ext>
            </a:extLst>
          </p:cNvPr>
          <p:cNvSpPr txBox="1"/>
          <p:nvPr/>
        </p:nvSpPr>
        <p:spPr>
          <a:xfrm>
            <a:off x="5993353" y="611304"/>
            <a:ext cx="3666426" cy="707886"/>
          </a:xfrm>
          <a:prstGeom prst="rect">
            <a:avLst/>
          </a:prstGeom>
          <a:ln>
            <a:solidFill>
              <a:srgbClr val="FFC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dirty="0">
                <a:solidFill>
                  <a:srgbClr val="000000"/>
                </a:solidFill>
                <a:latin typeface="Calibri"/>
                <a:cs typeface="Calibri"/>
              </a:rPr>
              <a:t>A - Tevreden </a:t>
            </a:r>
            <a:r>
              <a:rPr lang="nl-NL" sz="1000" dirty="0">
                <a:solidFill>
                  <a:srgbClr val="000000"/>
                </a:solidFill>
                <a:latin typeface="Calibri"/>
                <a:cs typeface="Calibri"/>
              </a:rPr>
              <a:t>houden: </a:t>
            </a:r>
            <a:endParaRPr lang="nl-NL" dirty="0">
              <a:solidFill>
                <a:srgbClr val="000000"/>
              </a:solidFill>
              <a:latin typeface="Calibri"/>
              <a:cs typeface="Calibri"/>
            </a:endParaRPr>
          </a:p>
          <a:p>
            <a:pPr marL="228600" indent="-228600">
              <a:buAutoNum type="arabicPeriod"/>
            </a:pPr>
            <a:r>
              <a:rPr lang="nl-NL" sz="1000" dirty="0">
                <a:solidFill>
                  <a:srgbClr val="000000"/>
                </a:solidFill>
                <a:latin typeface="Calibri"/>
                <a:cs typeface="Calibri"/>
              </a:rPr>
              <a:t>Mini. Van BZK</a:t>
            </a:r>
            <a:endParaRPr lang="nl-NL" dirty="0">
              <a:solidFill>
                <a:srgbClr val="000000"/>
              </a:solidFill>
              <a:latin typeface="Calibri"/>
              <a:cs typeface="Calibri"/>
            </a:endParaRPr>
          </a:p>
          <a:p>
            <a:pPr marL="228600" indent="-228600">
              <a:buAutoNum type="arabicPeriod"/>
            </a:pPr>
            <a:r>
              <a:rPr lang="nl-NL" sz="1000" dirty="0">
                <a:solidFill>
                  <a:srgbClr val="000000"/>
                </a:solidFill>
                <a:latin typeface="Calibri"/>
                <a:cs typeface="Calibri"/>
              </a:rPr>
              <a:t>VNG</a:t>
            </a:r>
            <a:r>
              <a:rPr lang="nl-NL" sz="1000" dirty="0">
                <a:latin typeface="Calibri"/>
                <a:cs typeface="Calibri"/>
              </a:rPr>
              <a:t> (commissie van dienst verleningszaken)</a:t>
            </a:r>
            <a:endParaRPr lang="nl-NL" dirty="0">
              <a:latin typeface="Calibri"/>
              <a:cs typeface="Calibri"/>
            </a:endParaRPr>
          </a:p>
          <a:p>
            <a:pPr marL="228600" indent="-228600">
              <a:buAutoNum type="arabicPeriod"/>
            </a:pPr>
            <a:r>
              <a:rPr lang="nl-NL" sz="1000" dirty="0">
                <a:cs typeface="Calibri"/>
              </a:rPr>
              <a:t>Gebruikers (intern en extern)?</a:t>
            </a:r>
          </a:p>
        </p:txBody>
      </p:sp>
      <p:sp>
        <p:nvSpPr>
          <p:cNvPr id="25" name="Tekstvak 24">
            <a:extLst>
              <a:ext uri="{FF2B5EF4-FFF2-40B4-BE49-F238E27FC236}">
                <a16:creationId xmlns:a16="http://schemas.microsoft.com/office/drawing/2014/main" id="{5F88ED53-25F4-4E15-BE5C-79DD87A642C8}"/>
              </a:ext>
            </a:extLst>
          </p:cNvPr>
          <p:cNvSpPr txBox="1"/>
          <p:nvPr/>
        </p:nvSpPr>
        <p:spPr>
          <a:xfrm>
            <a:off x="2607955" y="805898"/>
            <a:ext cx="2769700"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dirty="0" err="1">
                <a:solidFill>
                  <a:srgbClr val="000000"/>
                </a:solidFill>
                <a:latin typeface="Calibri"/>
                <a:cs typeface="Arial"/>
              </a:rPr>
              <a:t>Mindset</a:t>
            </a:r>
            <a:r>
              <a:rPr lang="nl-NL" sz="1000" b="1" dirty="0">
                <a:solidFill>
                  <a:srgbClr val="000000"/>
                </a:solidFill>
                <a:latin typeface="Calibri"/>
                <a:cs typeface="Arial"/>
              </a:rPr>
              <a:t>/houding:</a:t>
            </a:r>
            <a:r>
              <a:rPr lang="nl-NL" sz="1000" dirty="0">
                <a:solidFill>
                  <a:srgbClr val="000000"/>
                </a:solidFill>
                <a:latin typeface="Calibri"/>
                <a:cs typeface="Arial"/>
              </a:rPr>
              <a:t> </a:t>
            </a:r>
            <a:r>
              <a:rPr lang="nl-NL" sz="1000" u="sng" dirty="0">
                <a:solidFill>
                  <a:srgbClr val="000000"/>
                </a:solidFill>
                <a:latin typeface="Calibri"/>
                <a:cs typeface="Arial"/>
              </a:rPr>
              <a:t>Deel KCC-medewerkers</a:t>
            </a:r>
            <a:r>
              <a:rPr lang="nl-NL" sz="1000" dirty="0">
                <a:solidFill>
                  <a:srgbClr val="000000"/>
                </a:solidFill>
                <a:latin typeface="Calibri"/>
                <a:cs typeface="Arial"/>
              </a:rPr>
              <a:t> opvallend sceptisch/negatief over ID Contact: "</a:t>
            </a:r>
            <a:r>
              <a:rPr lang="nl-NL" sz="1000" i="1" dirty="0">
                <a:latin typeface="Calibri"/>
                <a:cs typeface="Arial"/>
              </a:rPr>
              <a:t>Geen meerwaarde; hoezo video bellen?; niet anoniem genoeg; eigen systemen nog niet op orde; niet wéér een systeem!; te complex voor inwoners?; niet of te laat betrokken bij proces; nog (te) onbekend met ID Contact". </a:t>
            </a:r>
            <a:r>
              <a:rPr lang="nl-NL" sz="1000" u="sng" dirty="0">
                <a:latin typeface="Calibri"/>
                <a:cs typeface="Calibri"/>
              </a:rPr>
              <a:t>Pilot-deelnemers</a:t>
            </a:r>
            <a:r>
              <a:rPr lang="nl-NL" sz="1000" dirty="0">
                <a:latin typeface="Calibri"/>
                <a:cs typeface="Calibri"/>
              </a:rPr>
              <a:t>: positief over ID Contact</a:t>
            </a:r>
            <a:endParaRPr lang="nl-NL" sz="1000" dirty="0">
              <a:ea typeface="+mn-lt"/>
              <a:cs typeface="+mn-lt"/>
            </a:endParaRPr>
          </a:p>
          <a:p>
            <a:endParaRPr lang="nl-NL" sz="1000" i="1">
              <a:latin typeface="Calibri"/>
              <a:cs typeface="Arial"/>
            </a:endParaRPr>
          </a:p>
          <a:p>
            <a:r>
              <a:rPr lang="nl-NL" sz="1000" b="1" dirty="0">
                <a:latin typeface="Calibri"/>
                <a:cs typeface="Arial"/>
              </a:rPr>
              <a:t>KCC-wensen</a:t>
            </a:r>
            <a:r>
              <a:rPr lang="nl-NL" sz="1000" dirty="0">
                <a:latin typeface="Calibri"/>
                <a:cs typeface="Arial"/>
              </a:rPr>
              <a:t>, </a:t>
            </a:r>
            <a:r>
              <a:rPr lang="nl-NL" sz="1000" dirty="0" err="1">
                <a:latin typeface="Calibri"/>
                <a:cs typeface="Arial"/>
              </a:rPr>
              <a:t>o.a</a:t>
            </a:r>
            <a:r>
              <a:rPr lang="nl-NL" sz="1000" dirty="0">
                <a:latin typeface="Calibri"/>
                <a:cs typeface="Arial"/>
              </a:rPr>
              <a:t>: "thuiswerken mogelijk? te koppelen met </a:t>
            </a:r>
            <a:r>
              <a:rPr lang="nl-NL" sz="1000" dirty="0" err="1">
                <a:latin typeface="Calibri"/>
                <a:cs typeface="Arial"/>
              </a:rPr>
              <a:t>chatbot</a:t>
            </a:r>
            <a:r>
              <a:rPr lang="nl-NL" sz="1000" dirty="0">
                <a:latin typeface="Calibri"/>
                <a:cs typeface="Arial"/>
              </a:rPr>
              <a:t>, LIVE-chat, CMS </a:t>
            </a:r>
            <a:r>
              <a:rPr lang="nl-NL" sz="1000" dirty="0" err="1">
                <a:latin typeface="Calibri"/>
                <a:cs typeface="Arial"/>
              </a:rPr>
              <a:t>enz</a:t>
            </a:r>
            <a:r>
              <a:rPr lang="nl-NL" sz="1000" dirty="0">
                <a:latin typeface="Calibri"/>
                <a:cs typeface="Arial"/>
              </a:rPr>
              <a:t>?; let op privacy en toegankelijkheid!; spanning tussen regelgeving en dienstverlening"</a:t>
            </a:r>
          </a:p>
          <a:p>
            <a:endParaRPr lang="nl-NL" sz="1000">
              <a:latin typeface="Calibri"/>
              <a:cs typeface="Arial"/>
            </a:endParaRPr>
          </a:p>
        </p:txBody>
      </p:sp>
      <p:sp>
        <p:nvSpPr>
          <p:cNvPr id="29" name="Tekstvak 28">
            <a:extLst>
              <a:ext uri="{FF2B5EF4-FFF2-40B4-BE49-F238E27FC236}">
                <a16:creationId xmlns:a16="http://schemas.microsoft.com/office/drawing/2014/main" id="{9AA0D9A6-5BF9-4584-B68A-F764159365DF}"/>
              </a:ext>
            </a:extLst>
          </p:cNvPr>
          <p:cNvSpPr txBox="1"/>
          <p:nvPr/>
        </p:nvSpPr>
        <p:spPr>
          <a:xfrm>
            <a:off x="588560" y="7485268"/>
            <a:ext cx="2485222" cy="1477328"/>
          </a:xfrm>
          <a:prstGeom prst="rect">
            <a:avLst/>
          </a:prstGeom>
          <a:solidFill>
            <a:schemeClr val="bg1"/>
          </a:solidFill>
          <a:ln w="6350">
            <a:solidFill>
              <a:srgbClr val="0070C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dirty="0">
                <a:solidFill>
                  <a:srgbClr val="000000"/>
                </a:solidFill>
                <a:ea typeface="+mn-lt"/>
                <a:cs typeface="+mn-lt"/>
              </a:rPr>
              <a:t>Sentiment</a:t>
            </a:r>
            <a:r>
              <a:rPr lang="nl-NL" sz="1000" dirty="0">
                <a:solidFill>
                  <a:srgbClr val="000000"/>
                </a:solidFill>
                <a:ea typeface="+mn-lt"/>
                <a:cs typeface="+mn-lt"/>
              </a:rPr>
              <a:t>: </a:t>
            </a:r>
            <a:r>
              <a:rPr lang="nl-NL" sz="1000" u="sng" dirty="0">
                <a:solidFill>
                  <a:srgbClr val="000000"/>
                </a:solidFill>
                <a:ea typeface="+mn-lt"/>
                <a:cs typeface="+mn-lt"/>
              </a:rPr>
              <a:t>Negatief </a:t>
            </a:r>
            <a:r>
              <a:rPr lang="nl-NL" sz="1000" dirty="0">
                <a:solidFill>
                  <a:srgbClr val="000000"/>
                </a:solidFill>
                <a:ea typeface="+mn-lt"/>
                <a:cs typeface="+mn-lt"/>
              </a:rPr>
              <a:t>"Taak gemeente?; Weer een nieuwe app? / </a:t>
            </a:r>
            <a:r>
              <a:rPr lang="nl-NL" sz="1000" dirty="0" err="1">
                <a:solidFill>
                  <a:srgbClr val="000000"/>
                </a:solidFill>
                <a:ea typeface="+mn-lt"/>
                <a:cs typeface="+mn-lt"/>
              </a:rPr>
              <a:t>digi</a:t>
            </a:r>
            <a:r>
              <a:rPr lang="nl-NL" sz="1000" dirty="0">
                <a:solidFill>
                  <a:srgbClr val="000000"/>
                </a:solidFill>
                <a:ea typeface="+mn-lt"/>
                <a:cs typeface="+mn-lt"/>
              </a:rPr>
              <a:t>-moeheid; waarom niet </a:t>
            </a:r>
            <a:r>
              <a:rPr lang="nl-NL" sz="1000" dirty="0" err="1">
                <a:solidFill>
                  <a:srgbClr val="000000"/>
                </a:solidFill>
                <a:ea typeface="+mn-lt"/>
                <a:cs typeface="+mn-lt"/>
              </a:rPr>
              <a:t>DigID</a:t>
            </a:r>
            <a:r>
              <a:rPr lang="nl-NL" sz="1000" dirty="0">
                <a:solidFill>
                  <a:srgbClr val="000000"/>
                </a:solidFill>
                <a:ea typeface="+mn-lt"/>
                <a:cs typeface="+mn-lt"/>
              </a:rPr>
              <a:t>?; IRMA zegt ons niets; doe niet zo moeilijk!; hoezo privacy-probleem?; wat is of hoezo meerwaarde?; anders dan normaal bellen?; te veel gedoe en te ingewikkeld!; risico voor </a:t>
            </a:r>
            <a:r>
              <a:rPr lang="nl-NL" sz="1000" dirty="0" err="1">
                <a:solidFill>
                  <a:srgbClr val="000000"/>
                </a:solidFill>
                <a:ea typeface="+mn-lt"/>
                <a:cs typeface="+mn-lt"/>
              </a:rPr>
              <a:t>datalek</a:t>
            </a:r>
            <a:r>
              <a:rPr lang="nl-NL" sz="1000" dirty="0">
                <a:solidFill>
                  <a:srgbClr val="000000"/>
                </a:solidFill>
                <a:ea typeface="+mn-lt"/>
                <a:cs typeface="+mn-lt"/>
              </a:rPr>
              <a:t>?" </a:t>
            </a:r>
            <a:r>
              <a:rPr lang="nl-NL" sz="1000" u="sng" dirty="0">
                <a:solidFill>
                  <a:srgbClr val="000000"/>
                </a:solidFill>
                <a:ea typeface="+mn-lt"/>
                <a:cs typeface="+mn-lt"/>
              </a:rPr>
              <a:t>Positief</a:t>
            </a:r>
            <a:r>
              <a:rPr lang="nl-NL" sz="1000" dirty="0">
                <a:solidFill>
                  <a:srgbClr val="000000"/>
                </a:solidFill>
                <a:ea typeface="+mn-lt"/>
                <a:cs typeface="+mn-lt"/>
              </a:rPr>
              <a:t>: zelfregie; toegankelijk; </a:t>
            </a:r>
            <a:r>
              <a:rPr lang="nl-NL" sz="1000" dirty="0" err="1">
                <a:solidFill>
                  <a:srgbClr val="000000"/>
                </a:solidFill>
                <a:ea typeface="+mn-lt"/>
                <a:cs typeface="+mn-lt"/>
              </a:rPr>
              <a:t>inclusive</a:t>
            </a:r>
            <a:r>
              <a:rPr lang="nl-NL" sz="1000" dirty="0">
                <a:solidFill>
                  <a:srgbClr val="000000"/>
                </a:solidFill>
                <a:ea typeface="+mn-lt"/>
                <a:cs typeface="+mn-lt"/>
              </a:rPr>
              <a:t> en voelt veilig.</a:t>
            </a:r>
            <a:endParaRPr lang="nl-NL" sz="1000">
              <a:solidFill>
                <a:srgbClr val="000000"/>
              </a:solidFill>
              <a:cs typeface="Calibri"/>
            </a:endParaRPr>
          </a:p>
        </p:txBody>
      </p:sp>
      <p:sp>
        <p:nvSpPr>
          <p:cNvPr id="34" name="Tekstvak 33">
            <a:extLst>
              <a:ext uri="{FF2B5EF4-FFF2-40B4-BE49-F238E27FC236}">
                <a16:creationId xmlns:a16="http://schemas.microsoft.com/office/drawing/2014/main" id="{360DEDDA-C475-417E-BCFD-EA7831FE8EF7}"/>
              </a:ext>
            </a:extLst>
          </p:cNvPr>
          <p:cNvSpPr txBox="1"/>
          <p:nvPr/>
        </p:nvSpPr>
        <p:spPr>
          <a:xfrm>
            <a:off x="469828" y="3949892"/>
            <a:ext cx="262746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dirty="0">
                <a:solidFill>
                  <a:srgbClr val="000000"/>
                </a:solidFill>
                <a:latin typeface="Calibri"/>
                <a:cs typeface="Calibri"/>
              </a:rPr>
              <a:t>"Bij ID Contact staat de dienstverlening aan klant centraal"</a:t>
            </a:r>
          </a:p>
          <a:p>
            <a:endParaRPr lang="nl-NL" sz="1000">
              <a:solidFill>
                <a:srgbClr val="000000"/>
              </a:solidFill>
              <a:latin typeface="Calibri"/>
              <a:cs typeface="Calibri"/>
            </a:endParaRPr>
          </a:p>
          <a:p>
            <a:r>
              <a:rPr lang="nl-NL" sz="1000" dirty="0">
                <a:solidFill>
                  <a:srgbClr val="000000"/>
                </a:solidFill>
                <a:latin typeface="Calibri"/>
                <a:cs typeface="Calibri"/>
              </a:rPr>
              <a:t>"</a:t>
            </a:r>
            <a:r>
              <a:rPr lang="nl-NL" sz="1000" dirty="0">
                <a:latin typeface="Calibri"/>
                <a:ea typeface="+mn-lt"/>
                <a:cs typeface="Calibri"/>
              </a:rPr>
              <a:t>ID contact is op betrouwbare wijze persoonsgebonden gegevens uitwisselen"</a:t>
            </a:r>
          </a:p>
          <a:p>
            <a:endParaRPr lang="nl-NL" sz="1000">
              <a:solidFill>
                <a:srgbClr val="000000"/>
              </a:solidFill>
              <a:latin typeface="Calibri"/>
              <a:cs typeface="Calibri"/>
            </a:endParaRPr>
          </a:p>
          <a:p>
            <a:r>
              <a:rPr lang="nl-NL" sz="1000" dirty="0">
                <a:solidFill>
                  <a:srgbClr val="000000"/>
                </a:solidFill>
                <a:latin typeface="Calibri"/>
                <a:cs typeface="Calibri"/>
              </a:rPr>
              <a:t>Communicatiestijl ID Contact:</a:t>
            </a:r>
          </a:p>
          <a:p>
            <a:pPr marL="171450" indent="-171450">
              <a:buFont typeface="Arial"/>
              <a:buChar char="•"/>
            </a:pPr>
            <a:r>
              <a:rPr lang="nl-NL" sz="1000" dirty="0">
                <a:solidFill>
                  <a:srgbClr val="000000"/>
                </a:solidFill>
                <a:latin typeface="Calibri"/>
                <a:cs typeface="Calibri"/>
              </a:rPr>
              <a:t>Zakelijk informeel (jij);</a:t>
            </a:r>
            <a:endParaRPr lang="nl-NL" sz="1000" dirty="0">
              <a:latin typeface="Calibri"/>
              <a:cs typeface="Calibri"/>
            </a:endParaRPr>
          </a:p>
          <a:p>
            <a:pPr marL="171450" indent="-171450">
              <a:buFont typeface="Arial"/>
              <a:buChar char="•"/>
            </a:pPr>
            <a:r>
              <a:rPr lang="nl-NL" sz="1000" dirty="0">
                <a:solidFill>
                  <a:srgbClr val="000000"/>
                </a:solidFill>
                <a:latin typeface="Calibri"/>
                <a:cs typeface="Calibri"/>
              </a:rPr>
              <a:t>Informerend en feitelijk;</a:t>
            </a:r>
            <a:endParaRPr lang="nl-NL" sz="1000" dirty="0">
              <a:latin typeface="Calibri"/>
              <a:cs typeface="Calibri"/>
            </a:endParaRPr>
          </a:p>
          <a:p>
            <a:pPr marL="171450" indent="-171450">
              <a:buFont typeface="Arial"/>
              <a:buChar char="•"/>
            </a:pPr>
            <a:r>
              <a:rPr lang="nl-NL" sz="1000" dirty="0">
                <a:solidFill>
                  <a:srgbClr val="000000"/>
                </a:solidFill>
                <a:latin typeface="Calibri"/>
                <a:cs typeface="Calibri"/>
              </a:rPr>
              <a:t>Visueel waar mogelijk;</a:t>
            </a:r>
            <a:endParaRPr lang="nl-NL" sz="1000" dirty="0">
              <a:latin typeface="Calibri"/>
              <a:cs typeface="Calibri"/>
            </a:endParaRPr>
          </a:p>
          <a:p>
            <a:pPr marL="171450" indent="-171450">
              <a:buFont typeface="Arial"/>
              <a:buChar char="•"/>
            </a:pPr>
            <a:r>
              <a:rPr lang="nl-NL" sz="1000" dirty="0">
                <a:solidFill>
                  <a:srgbClr val="000000"/>
                </a:solidFill>
                <a:latin typeface="Calibri"/>
                <a:cs typeface="Calibri"/>
              </a:rPr>
              <a:t>Corporate bij nieuws en mijlpalen;</a:t>
            </a:r>
            <a:endParaRPr lang="nl-NL" sz="1000" dirty="0">
              <a:latin typeface="Calibri"/>
              <a:cs typeface="Calibri"/>
            </a:endParaRPr>
          </a:p>
          <a:p>
            <a:pPr marL="171450" indent="-171450">
              <a:buFont typeface="Arial"/>
              <a:buChar char="•"/>
            </a:pPr>
            <a:r>
              <a:rPr lang="nl-NL" sz="1000" dirty="0">
                <a:solidFill>
                  <a:srgbClr val="000000"/>
                </a:solidFill>
                <a:latin typeface="Calibri"/>
                <a:cs typeface="Calibri"/>
              </a:rPr>
              <a:t>Persoonlijk bij leermomenten en succesjes</a:t>
            </a:r>
            <a:endParaRPr lang="nl-NL" sz="1000" dirty="0">
              <a:latin typeface="Calibri"/>
              <a:cs typeface="Calibri"/>
            </a:endParaRPr>
          </a:p>
        </p:txBody>
      </p:sp>
      <p:sp>
        <p:nvSpPr>
          <p:cNvPr id="36" name="Tekstvak 35">
            <a:extLst>
              <a:ext uri="{FF2B5EF4-FFF2-40B4-BE49-F238E27FC236}">
                <a16:creationId xmlns:a16="http://schemas.microsoft.com/office/drawing/2014/main" id="{3A48B365-E011-441D-B7F1-9A9BDE06E2BD}"/>
              </a:ext>
            </a:extLst>
          </p:cNvPr>
          <p:cNvSpPr txBox="1"/>
          <p:nvPr/>
        </p:nvSpPr>
        <p:spPr>
          <a:xfrm>
            <a:off x="3000282" y="7032487"/>
            <a:ext cx="2361819" cy="553998"/>
          </a:xfrm>
          <a:prstGeom prst="rect">
            <a:avLst/>
          </a:prstGeom>
          <a:solidFill>
            <a:schemeClr val="bg1"/>
          </a:solidFill>
          <a:ln w="6350">
            <a:solidFill>
              <a:srgbClr val="0070C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dirty="0">
                <a:ea typeface="+mn-lt"/>
                <a:cs typeface="+mn-lt"/>
              </a:rPr>
              <a:t>Wensen</a:t>
            </a:r>
            <a:r>
              <a:rPr lang="nl-NL" sz="1000" dirty="0">
                <a:ea typeface="+mn-lt"/>
                <a:cs typeface="+mn-lt"/>
              </a:rPr>
              <a:t>: "privacy!; zelfregie; blockchain?; </a:t>
            </a:r>
            <a:r>
              <a:rPr lang="nl-NL" sz="1000" dirty="0" err="1">
                <a:ea typeface="+mn-lt"/>
                <a:cs typeface="+mn-lt"/>
              </a:rPr>
              <a:t>social</a:t>
            </a:r>
            <a:r>
              <a:rPr lang="nl-NL" sz="1000" dirty="0">
                <a:ea typeface="+mn-lt"/>
                <a:cs typeface="+mn-lt"/>
              </a:rPr>
              <a:t>-inlog; privacy testen!; politiek </a:t>
            </a:r>
            <a:r>
              <a:rPr lang="nl-NL" sz="1000" dirty="0" err="1">
                <a:ea typeface="+mn-lt"/>
                <a:cs typeface="+mn-lt"/>
              </a:rPr>
              <a:t>proof</a:t>
            </a:r>
            <a:r>
              <a:rPr lang="nl-NL" sz="1000" dirty="0">
                <a:ea typeface="+mn-lt"/>
                <a:cs typeface="+mn-lt"/>
              </a:rPr>
              <a:t>?; wet </a:t>
            </a:r>
            <a:r>
              <a:rPr lang="nl-NL" sz="1000" dirty="0" err="1">
                <a:ea typeface="+mn-lt"/>
                <a:cs typeface="+mn-lt"/>
              </a:rPr>
              <a:t>digi</a:t>
            </a:r>
            <a:r>
              <a:rPr lang="nl-NL" sz="1000" dirty="0">
                <a:ea typeface="+mn-lt"/>
                <a:cs typeface="+mn-lt"/>
              </a:rPr>
              <a:t>-overheid?</a:t>
            </a:r>
            <a:endParaRPr lang="nl-NL" sz="1000" dirty="0">
              <a:cs typeface="Calibri"/>
            </a:endParaRPr>
          </a:p>
        </p:txBody>
      </p:sp>
      <p:sp>
        <p:nvSpPr>
          <p:cNvPr id="37" name="Tekstvak 36">
            <a:extLst>
              <a:ext uri="{FF2B5EF4-FFF2-40B4-BE49-F238E27FC236}">
                <a16:creationId xmlns:a16="http://schemas.microsoft.com/office/drawing/2014/main" id="{FA8056D7-4776-4ECD-8D64-9FDB838AE6BF}"/>
              </a:ext>
            </a:extLst>
          </p:cNvPr>
          <p:cNvSpPr txBox="1"/>
          <p:nvPr/>
        </p:nvSpPr>
        <p:spPr>
          <a:xfrm>
            <a:off x="2996042" y="7665894"/>
            <a:ext cx="2141475" cy="1169551"/>
          </a:xfrm>
          <a:prstGeom prst="rect">
            <a:avLst/>
          </a:prstGeom>
          <a:solidFill>
            <a:schemeClr val="bg1"/>
          </a:solidFill>
          <a:ln w="6350">
            <a:solidFill>
              <a:srgbClr val="0070C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dirty="0">
                <a:solidFill>
                  <a:srgbClr val="000000"/>
                </a:solidFill>
                <a:latin typeface="Calibri"/>
                <a:cs typeface="Calibri"/>
              </a:rPr>
              <a:t>Participatie?</a:t>
            </a:r>
            <a:endParaRPr lang="nl-NL" sz="1000" dirty="0">
              <a:solidFill>
                <a:srgbClr val="000000"/>
              </a:solidFill>
              <a:latin typeface="Calibri"/>
              <a:cs typeface="Calibri"/>
            </a:endParaRPr>
          </a:p>
          <a:p>
            <a:pPr marL="171450" indent="-171450">
              <a:buFont typeface="Arial"/>
              <a:buChar char="•"/>
            </a:pPr>
            <a:r>
              <a:rPr lang="nl-NL" sz="1000" dirty="0">
                <a:solidFill>
                  <a:srgbClr val="000000"/>
                </a:solidFill>
                <a:latin typeface="Calibri"/>
                <a:ea typeface="+mn-lt"/>
                <a:cs typeface="Calibri"/>
              </a:rPr>
              <a:t>VPD belangstellend (gebruik)</a:t>
            </a:r>
          </a:p>
          <a:p>
            <a:pPr marL="171450" indent="-171450">
              <a:buFont typeface="Arial"/>
              <a:buChar char="•"/>
            </a:pPr>
            <a:r>
              <a:rPr lang="nl-NL" sz="1000" dirty="0">
                <a:solidFill>
                  <a:srgbClr val="000000"/>
                </a:solidFill>
                <a:latin typeface="Calibri"/>
                <a:ea typeface="+mn-lt"/>
                <a:cs typeface="Calibri"/>
              </a:rPr>
              <a:t>Gemeenten en werkgroep </a:t>
            </a:r>
            <a:r>
              <a:rPr lang="nl-NL" sz="1000" dirty="0" err="1">
                <a:solidFill>
                  <a:srgbClr val="000000"/>
                </a:solidFill>
                <a:latin typeface="Calibri"/>
                <a:ea typeface="+mn-lt"/>
                <a:cs typeface="Calibri"/>
              </a:rPr>
              <a:t>Omnichannel</a:t>
            </a:r>
            <a:r>
              <a:rPr lang="nl-NL" sz="1000" dirty="0">
                <a:solidFill>
                  <a:srgbClr val="000000"/>
                </a:solidFill>
                <a:latin typeface="Calibri"/>
                <a:ea typeface="+mn-lt"/>
                <a:cs typeface="Calibri"/>
              </a:rPr>
              <a:t> (kennisbehoefte)</a:t>
            </a:r>
          </a:p>
          <a:p>
            <a:pPr marL="171450" indent="-171450">
              <a:buFont typeface="Arial"/>
              <a:buChar char="•"/>
            </a:pPr>
            <a:r>
              <a:rPr lang="nl-NL" sz="1000" dirty="0">
                <a:solidFill>
                  <a:srgbClr val="000000"/>
                </a:solidFill>
                <a:latin typeface="Calibri"/>
                <a:ea typeface="+mn-lt"/>
                <a:cs typeface="Calibri"/>
              </a:rPr>
              <a:t>Common </a:t>
            </a:r>
            <a:r>
              <a:rPr lang="nl-NL" sz="1000" dirty="0" err="1">
                <a:solidFill>
                  <a:srgbClr val="000000"/>
                </a:solidFill>
                <a:latin typeface="Calibri"/>
                <a:ea typeface="+mn-lt"/>
                <a:cs typeface="Calibri"/>
              </a:rPr>
              <a:t>Ground</a:t>
            </a:r>
            <a:r>
              <a:rPr lang="nl-NL" sz="1000" dirty="0">
                <a:solidFill>
                  <a:srgbClr val="000000"/>
                </a:solidFill>
                <a:latin typeface="Calibri"/>
                <a:ea typeface="+mn-lt"/>
                <a:cs typeface="Calibri"/>
              </a:rPr>
              <a:t> (gebruik en kennisbehoefte</a:t>
            </a:r>
          </a:p>
          <a:p>
            <a:pPr marL="171450" indent="-171450">
              <a:buFont typeface="Arial"/>
              <a:buChar char="•"/>
            </a:pPr>
            <a:endParaRPr lang="nl-NL" sz="1000">
              <a:solidFill>
                <a:srgbClr val="000000"/>
              </a:solidFill>
              <a:latin typeface="Calibri"/>
              <a:ea typeface="+mn-lt"/>
              <a:cs typeface="Calibri"/>
            </a:endParaRPr>
          </a:p>
        </p:txBody>
      </p:sp>
      <p:sp>
        <p:nvSpPr>
          <p:cNvPr id="38" name="Tekstvak 37">
            <a:extLst>
              <a:ext uri="{FF2B5EF4-FFF2-40B4-BE49-F238E27FC236}">
                <a16:creationId xmlns:a16="http://schemas.microsoft.com/office/drawing/2014/main" id="{6C3E3D92-6DB6-48E7-B504-12FC351BF49F}"/>
              </a:ext>
            </a:extLst>
          </p:cNvPr>
          <p:cNvSpPr txBox="1"/>
          <p:nvPr/>
        </p:nvSpPr>
        <p:spPr>
          <a:xfrm>
            <a:off x="510376" y="6494769"/>
            <a:ext cx="2585855" cy="400110"/>
          </a:xfrm>
          <a:prstGeom prst="rect">
            <a:avLst/>
          </a:prstGeom>
          <a:solidFill>
            <a:schemeClr val="bg1"/>
          </a:solidFill>
          <a:ln w="6350">
            <a:solidFill>
              <a:srgbClr val="0070C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dirty="0">
                <a:solidFill>
                  <a:srgbClr val="000000"/>
                </a:solidFill>
                <a:ea typeface="+mn-lt"/>
                <a:cs typeface="+mn-lt"/>
              </a:rPr>
              <a:t>Over het algemeen:</a:t>
            </a:r>
            <a:r>
              <a:rPr lang="nl-NL" sz="1000" dirty="0">
                <a:solidFill>
                  <a:srgbClr val="000000"/>
                </a:solidFill>
                <a:ea typeface="+mn-lt"/>
                <a:cs typeface="+mn-lt"/>
              </a:rPr>
              <a:t> "Nog veel onbekendheid pilot en mogelijkheden/kansen"</a:t>
            </a:r>
            <a:endParaRPr lang="nl-NL" dirty="0">
              <a:solidFill>
                <a:srgbClr val="000000"/>
              </a:solidFill>
              <a:cs typeface="Calibri"/>
            </a:endParaRPr>
          </a:p>
        </p:txBody>
      </p:sp>
      <p:sp>
        <p:nvSpPr>
          <p:cNvPr id="39" name="Tekstvak 38">
            <a:extLst>
              <a:ext uri="{FF2B5EF4-FFF2-40B4-BE49-F238E27FC236}">
                <a16:creationId xmlns:a16="http://schemas.microsoft.com/office/drawing/2014/main" id="{763325F2-B2CD-4B1A-B254-0D5B2A26FB8A}"/>
              </a:ext>
            </a:extLst>
          </p:cNvPr>
          <p:cNvSpPr txBox="1"/>
          <p:nvPr/>
        </p:nvSpPr>
        <p:spPr>
          <a:xfrm>
            <a:off x="3270632" y="3328123"/>
            <a:ext cx="3192888" cy="1026260"/>
          </a:xfrm>
          <a:prstGeom prst="rect">
            <a:avLst/>
          </a:prstGeom>
          <a:solidFill>
            <a:schemeClr val="bg1"/>
          </a:solidFill>
          <a:ln w="6350">
            <a:solidFill>
              <a:schemeClr val="accent6">
                <a:lumMod val="7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dirty="0">
                <a:solidFill>
                  <a:srgbClr val="000000"/>
                </a:solidFill>
                <a:latin typeface="Calibri"/>
                <a:cs typeface="Calibri"/>
              </a:rPr>
              <a:t>AM1 - Bekendheid: primaire doelgroep </a:t>
            </a:r>
            <a:r>
              <a:rPr lang="nl-NL" sz="1000" dirty="0">
                <a:solidFill>
                  <a:srgbClr val="000000"/>
                </a:solidFill>
                <a:latin typeface="Calibri"/>
                <a:cs typeface="Calibri"/>
              </a:rPr>
              <a:t>is op de hoogte van ID Contact en weten dat het 1) een pilot is, 2) voor innovatie dienstverlening, 3) voor telefonische of digitale identificatie van inwoners en 4) dat ze terecht kunnen bij de samenwerkende gemeenten en maatschappelijke organisaties.</a:t>
            </a:r>
            <a:endParaRPr lang="nl-NL" sz="1000" dirty="0">
              <a:solidFill>
                <a:srgbClr val="000000"/>
              </a:solidFill>
              <a:latin typeface="Calibri"/>
              <a:ea typeface="+mn-lt"/>
              <a:cs typeface="Calibri"/>
            </a:endParaRPr>
          </a:p>
        </p:txBody>
      </p:sp>
      <p:sp>
        <p:nvSpPr>
          <p:cNvPr id="40" name="Tekstvak 39">
            <a:extLst>
              <a:ext uri="{FF2B5EF4-FFF2-40B4-BE49-F238E27FC236}">
                <a16:creationId xmlns:a16="http://schemas.microsoft.com/office/drawing/2014/main" id="{1B8C965E-66AC-4A28-9BDD-A8115624CE2A}"/>
              </a:ext>
            </a:extLst>
          </p:cNvPr>
          <p:cNvSpPr txBox="1"/>
          <p:nvPr/>
        </p:nvSpPr>
        <p:spPr>
          <a:xfrm>
            <a:off x="3271574" y="4396572"/>
            <a:ext cx="3256472" cy="861774"/>
          </a:xfrm>
          <a:prstGeom prst="rect">
            <a:avLst/>
          </a:prstGeom>
          <a:solidFill>
            <a:schemeClr val="bg1"/>
          </a:solidFill>
          <a:ln w="6350">
            <a:solidFill>
              <a:schemeClr val="accent6">
                <a:lumMod val="7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dirty="0">
                <a:solidFill>
                  <a:srgbClr val="000000"/>
                </a:solidFill>
                <a:latin typeface="Calibri"/>
                <a:cs typeface="Calibri"/>
              </a:rPr>
              <a:t>AM2 - Bekendheid: algemeen gezien </a:t>
            </a:r>
            <a:r>
              <a:rPr lang="nl-NL" sz="1000" dirty="0">
                <a:solidFill>
                  <a:srgbClr val="000000"/>
                </a:solidFill>
                <a:latin typeface="Calibri"/>
                <a:cs typeface="Calibri"/>
              </a:rPr>
              <a:t>zijn dienstverlenende (</a:t>
            </a:r>
            <a:r>
              <a:rPr lang="nl-NL" sz="1000" dirty="0" err="1">
                <a:solidFill>
                  <a:srgbClr val="000000"/>
                </a:solidFill>
                <a:latin typeface="Calibri"/>
                <a:cs typeface="Calibri"/>
              </a:rPr>
              <a:t>overheids</a:t>
            </a:r>
            <a:r>
              <a:rPr lang="nl-NL" sz="1000" dirty="0">
                <a:solidFill>
                  <a:srgbClr val="000000"/>
                </a:solidFill>
                <a:latin typeface="Calibri"/>
                <a:cs typeface="Calibri"/>
              </a:rPr>
              <a:t>)organisaties en professionals op de hoogte van ID Contact en weten dat het 1) een pilot is, 2) voor dienstverlening en 3) voor telefonische of digitale identificatie van inwoners.</a:t>
            </a:r>
            <a:endParaRPr lang="nl-NL" sz="1000" dirty="0">
              <a:solidFill>
                <a:srgbClr val="000000"/>
              </a:solidFill>
              <a:cs typeface="Calibri"/>
            </a:endParaRPr>
          </a:p>
        </p:txBody>
      </p:sp>
      <p:sp>
        <p:nvSpPr>
          <p:cNvPr id="2" name="Tekstvak 1">
            <a:extLst>
              <a:ext uri="{FF2B5EF4-FFF2-40B4-BE49-F238E27FC236}">
                <a16:creationId xmlns:a16="http://schemas.microsoft.com/office/drawing/2014/main" id="{96573F22-D572-4CDE-A431-018DC187DA53}"/>
              </a:ext>
            </a:extLst>
          </p:cNvPr>
          <p:cNvSpPr txBox="1"/>
          <p:nvPr/>
        </p:nvSpPr>
        <p:spPr>
          <a:xfrm>
            <a:off x="6623493" y="5036040"/>
            <a:ext cx="5753913" cy="707886"/>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dirty="0">
                <a:solidFill>
                  <a:srgbClr val="000000"/>
                </a:solidFill>
              </a:rPr>
              <a:t>A3/Product:</a:t>
            </a:r>
            <a:r>
              <a:rPr lang="nl-NL" sz="1000" dirty="0">
                <a:solidFill>
                  <a:srgbClr val="000000"/>
                </a:solidFill>
              </a:rPr>
              <a:t> </a:t>
            </a:r>
            <a:r>
              <a:rPr lang="nl-NL" sz="1000" u="sng" dirty="0">
                <a:solidFill>
                  <a:srgbClr val="000000"/>
                </a:solidFill>
              </a:rPr>
              <a:t>Gecheckt </a:t>
            </a:r>
            <a:r>
              <a:rPr lang="nl-NL" sz="1000" dirty="0">
                <a:solidFill>
                  <a:srgbClr val="000000"/>
                </a:solidFill>
              </a:rPr>
              <a:t>- voldoet aan wettelijke richtlijnen/kaders security, privacy en toegankelijkheid. </a:t>
            </a:r>
            <a:r>
              <a:rPr lang="nl-NL" sz="1000" u="sng" dirty="0">
                <a:solidFill>
                  <a:srgbClr val="000000"/>
                </a:solidFill>
              </a:rPr>
              <a:t>Geduid </a:t>
            </a:r>
            <a:r>
              <a:rPr lang="nl-NL" sz="1000" dirty="0">
                <a:solidFill>
                  <a:srgbClr val="000000"/>
                </a:solidFill>
              </a:rPr>
              <a:t>en </a:t>
            </a:r>
            <a:r>
              <a:rPr lang="nl-NL" sz="1000" u="sng" dirty="0">
                <a:solidFill>
                  <a:srgbClr val="000000"/>
                </a:solidFill>
              </a:rPr>
              <a:t>communiceerbaar </a:t>
            </a:r>
            <a:r>
              <a:rPr lang="nl-NL" sz="1000" dirty="0">
                <a:solidFill>
                  <a:srgbClr val="000000"/>
                </a:solidFill>
              </a:rPr>
              <a:t>- Gebruikers droegen bij aan het resultaat; draagt bij aan een verbeterde wijze en kwaliteit van (online) dienstverlening. </a:t>
            </a:r>
            <a:r>
              <a:rPr lang="nl-NL" sz="1000" u="sng" dirty="0">
                <a:solidFill>
                  <a:srgbClr val="000000"/>
                </a:solidFill>
              </a:rPr>
              <a:t>Gemeten </a:t>
            </a:r>
            <a:r>
              <a:rPr lang="nl-NL" sz="1000" dirty="0">
                <a:solidFill>
                  <a:srgbClr val="000000"/>
                </a:solidFill>
              </a:rPr>
              <a:t>– deelnemende gebruikers snappen en vertrouwen ID Contact; ze zien er (in meer of  voldoende mate) meerwaarde in.</a:t>
            </a:r>
            <a:endParaRPr lang="nl-NL" sz="1000" dirty="0">
              <a:solidFill>
                <a:srgbClr val="000000"/>
              </a:solidFill>
              <a:cs typeface="Calibri"/>
            </a:endParaRPr>
          </a:p>
        </p:txBody>
      </p:sp>
      <p:sp>
        <p:nvSpPr>
          <p:cNvPr id="3" name="Tekstvak 2">
            <a:extLst>
              <a:ext uri="{FF2B5EF4-FFF2-40B4-BE49-F238E27FC236}">
                <a16:creationId xmlns:a16="http://schemas.microsoft.com/office/drawing/2014/main" id="{B04686FF-6837-4C6B-B810-790DAB112A9F}"/>
              </a:ext>
            </a:extLst>
          </p:cNvPr>
          <p:cNvSpPr txBox="1"/>
          <p:nvPr/>
        </p:nvSpPr>
        <p:spPr>
          <a:xfrm>
            <a:off x="6747951" y="5843953"/>
            <a:ext cx="2060470" cy="246221"/>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dirty="0">
                <a:solidFill>
                  <a:srgbClr val="000000"/>
                </a:solidFill>
              </a:rPr>
              <a:t>A2</a:t>
            </a:r>
            <a:r>
              <a:rPr lang="nl-NL" sz="1000" dirty="0">
                <a:solidFill>
                  <a:srgbClr val="000000"/>
                </a:solidFill>
              </a:rPr>
              <a:t>: n.v.t. (geen top 2/3)</a:t>
            </a:r>
            <a:endParaRPr lang="nl-NL" sz="1000" dirty="0">
              <a:solidFill>
                <a:srgbClr val="000000"/>
              </a:solidFill>
              <a:cs typeface="Calibri"/>
            </a:endParaRPr>
          </a:p>
        </p:txBody>
      </p:sp>
      <p:sp>
        <p:nvSpPr>
          <p:cNvPr id="28" name="Tekstvak 27">
            <a:extLst>
              <a:ext uri="{FF2B5EF4-FFF2-40B4-BE49-F238E27FC236}">
                <a16:creationId xmlns:a16="http://schemas.microsoft.com/office/drawing/2014/main" id="{8C30C729-A6DD-47B5-A5DA-88A4981D9240}"/>
              </a:ext>
            </a:extLst>
          </p:cNvPr>
          <p:cNvSpPr txBox="1"/>
          <p:nvPr/>
        </p:nvSpPr>
        <p:spPr>
          <a:xfrm>
            <a:off x="10262361" y="7854791"/>
            <a:ext cx="2054278" cy="861774"/>
          </a:xfrm>
          <a:prstGeom prst="rect">
            <a:avLst/>
          </a:prstGeom>
          <a:ln>
            <a:solidFill>
              <a:schemeClr val="accent4">
                <a:lumMod val="5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dirty="0">
                <a:solidFill>
                  <a:srgbClr val="7F6000"/>
                </a:solidFill>
              </a:rPr>
              <a:t>EARNED</a:t>
            </a:r>
            <a:r>
              <a:rPr lang="nl-NL" sz="1000" dirty="0">
                <a:solidFill>
                  <a:srgbClr val="7F6000"/>
                </a:solidFill>
              </a:rPr>
              <a:t>: aandacht van fans/ambassadeurs onder collega's en inwoners &gt; Inzet </a:t>
            </a:r>
            <a:r>
              <a:rPr lang="nl-NL" sz="1000" dirty="0" err="1">
                <a:solidFill>
                  <a:srgbClr val="7F6000"/>
                </a:solidFill>
              </a:rPr>
              <a:t>social</a:t>
            </a:r>
            <a:r>
              <a:rPr lang="nl-NL" sz="1000" dirty="0">
                <a:solidFill>
                  <a:srgbClr val="7F6000"/>
                </a:solidFill>
              </a:rPr>
              <a:t>, web / blog / nieuwsbrief / events / vakbladen / word of </a:t>
            </a:r>
            <a:r>
              <a:rPr lang="nl-NL" sz="1000" dirty="0" err="1">
                <a:solidFill>
                  <a:srgbClr val="7F6000"/>
                </a:solidFill>
              </a:rPr>
              <a:t>mouth</a:t>
            </a:r>
            <a:r>
              <a:rPr lang="nl-NL" sz="1000" dirty="0">
                <a:solidFill>
                  <a:srgbClr val="7F6000"/>
                </a:solidFill>
              </a:rPr>
              <a:t>.</a:t>
            </a:r>
            <a:endParaRPr lang="nl-NL" dirty="0">
              <a:cs typeface="Calibri"/>
            </a:endParaRPr>
          </a:p>
        </p:txBody>
      </p:sp>
      <p:sp>
        <p:nvSpPr>
          <p:cNvPr id="44" name="Tekstvak 43">
            <a:extLst>
              <a:ext uri="{FF2B5EF4-FFF2-40B4-BE49-F238E27FC236}">
                <a16:creationId xmlns:a16="http://schemas.microsoft.com/office/drawing/2014/main" id="{90C6501E-E079-4BF0-8A24-C2B39391795D}"/>
              </a:ext>
            </a:extLst>
          </p:cNvPr>
          <p:cNvSpPr txBox="1"/>
          <p:nvPr/>
        </p:nvSpPr>
        <p:spPr>
          <a:xfrm>
            <a:off x="5442255" y="1373842"/>
            <a:ext cx="4064631" cy="707886"/>
          </a:xfrm>
          <a:prstGeom prst="rect">
            <a:avLst/>
          </a:prstGeom>
          <a:ln>
            <a:solidFill>
              <a:srgbClr val="FFC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dirty="0"/>
              <a:t>C- Samenwerken</a:t>
            </a:r>
            <a:r>
              <a:rPr lang="nl-NL" sz="1000" dirty="0"/>
              <a:t>, algemeen;</a:t>
            </a:r>
          </a:p>
          <a:p>
            <a:pPr marL="228600" indent="-228600">
              <a:buAutoNum type="arabicPeriod"/>
            </a:pPr>
            <a:r>
              <a:rPr lang="nl-NL" sz="1000" dirty="0"/>
              <a:t>Inwoners, ook die met een speciale behoefte</a:t>
            </a:r>
            <a:endParaRPr lang="nl-NL" sz="1000" dirty="0">
              <a:cs typeface="Calibri" panose="020F0502020204030204"/>
            </a:endParaRPr>
          </a:p>
          <a:p>
            <a:pPr marL="228600" indent="-228600">
              <a:buAutoNum type="arabicPeriod"/>
            </a:pPr>
            <a:r>
              <a:rPr lang="nl-NL" sz="1000" dirty="0"/>
              <a:t>Designteam Gemeente Amsterdam? Of KCC? Of Marktpartijen chat, telefonie, video?</a:t>
            </a:r>
            <a:endParaRPr lang="nl-NL" sz="1000" dirty="0">
              <a:cs typeface="Calibri"/>
            </a:endParaRPr>
          </a:p>
        </p:txBody>
      </p:sp>
      <p:sp>
        <p:nvSpPr>
          <p:cNvPr id="46" name="Tekstvak 45">
            <a:extLst>
              <a:ext uri="{FF2B5EF4-FFF2-40B4-BE49-F238E27FC236}">
                <a16:creationId xmlns:a16="http://schemas.microsoft.com/office/drawing/2014/main" id="{49E953AB-86BC-4465-961E-AA8FECB23573}"/>
              </a:ext>
            </a:extLst>
          </p:cNvPr>
          <p:cNvSpPr txBox="1"/>
          <p:nvPr/>
        </p:nvSpPr>
        <p:spPr>
          <a:xfrm>
            <a:off x="6669181" y="1936702"/>
            <a:ext cx="4445000" cy="1323439"/>
          </a:xfrm>
          <a:prstGeom prst="rect">
            <a:avLst/>
          </a:prstGeom>
          <a:ln>
            <a:solidFill>
              <a:srgbClr val="FFC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dirty="0">
                <a:ea typeface="+mn-lt"/>
                <a:cs typeface="+mn-lt"/>
              </a:rPr>
              <a:t>D - Informeren</a:t>
            </a:r>
            <a:r>
              <a:rPr lang="nl-NL" sz="1000" dirty="0">
                <a:ea typeface="+mn-lt"/>
                <a:cs typeface="+mn-lt"/>
              </a:rPr>
              <a:t>: </a:t>
            </a:r>
            <a:endParaRPr lang="nl-NL">
              <a:ea typeface="+mn-lt"/>
              <a:cs typeface="+mn-lt"/>
            </a:endParaRPr>
          </a:p>
          <a:p>
            <a:pPr marL="228600" indent="-228600">
              <a:buAutoNum type="arabicPeriod"/>
            </a:pPr>
            <a:r>
              <a:rPr lang="nl-NL" sz="1000" dirty="0">
                <a:ea typeface="+mn-lt"/>
                <a:cs typeface="+mn-lt"/>
              </a:rPr>
              <a:t>VNG realisatie</a:t>
            </a:r>
            <a:endParaRPr lang="nl-NL" dirty="0">
              <a:ea typeface="+mn-lt"/>
              <a:cs typeface="+mn-lt"/>
            </a:endParaRPr>
          </a:p>
          <a:p>
            <a:pPr marL="228600" indent="-228600">
              <a:buAutoNum type="arabicPeriod"/>
            </a:pPr>
            <a:r>
              <a:rPr lang="nl-NL" sz="1000" dirty="0">
                <a:ea typeface="+mn-lt"/>
                <a:cs typeface="+mn-lt"/>
              </a:rPr>
              <a:t>Private dienstverleners; geïnteresseerde gemeenten; Leveranciers bij/voor de overheid</a:t>
            </a:r>
            <a:endParaRPr lang="nl-NL" dirty="0">
              <a:ea typeface="+mn-lt"/>
              <a:cs typeface="+mn-lt"/>
            </a:endParaRPr>
          </a:p>
          <a:p>
            <a:pPr marL="228600" indent="-228600">
              <a:buAutoNum type="arabicPeriod"/>
            </a:pPr>
            <a:r>
              <a:rPr lang="nl-NL" sz="1000" dirty="0">
                <a:ea typeface="+mn-lt"/>
                <a:cs typeface="+mn-lt"/>
              </a:rPr>
              <a:t>Eigen organisatie(s)</a:t>
            </a:r>
          </a:p>
          <a:p>
            <a:endParaRPr lang="nl-NL" sz="1000">
              <a:ea typeface="+mn-lt"/>
              <a:cs typeface="+mn-lt"/>
            </a:endParaRPr>
          </a:p>
          <a:p>
            <a:r>
              <a:rPr lang="nl-NL" sz="1000" dirty="0">
                <a:ea typeface="+mn-lt"/>
                <a:cs typeface="+mn-lt"/>
              </a:rPr>
              <a:t>Idee: Inwoners met een speciale behoefte via bijv. Leer zelf Online.nl; Gebruikers Centraal (community)?</a:t>
            </a:r>
            <a:endParaRPr lang="nl-NL" dirty="0">
              <a:cs typeface="Calibri"/>
            </a:endParaRPr>
          </a:p>
        </p:txBody>
      </p:sp>
      <p:sp>
        <p:nvSpPr>
          <p:cNvPr id="45" name="Tekstvak 44">
            <a:extLst>
              <a:ext uri="{FF2B5EF4-FFF2-40B4-BE49-F238E27FC236}">
                <a16:creationId xmlns:a16="http://schemas.microsoft.com/office/drawing/2014/main" id="{95D7F6B5-8CDD-4350-9707-49B02D75A997}"/>
              </a:ext>
            </a:extLst>
          </p:cNvPr>
          <p:cNvSpPr txBox="1"/>
          <p:nvPr/>
        </p:nvSpPr>
        <p:spPr>
          <a:xfrm>
            <a:off x="3250378" y="5297347"/>
            <a:ext cx="3192888" cy="1477328"/>
          </a:xfrm>
          <a:prstGeom prst="rect">
            <a:avLst/>
          </a:prstGeom>
          <a:solidFill>
            <a:schemeClr val="bg1"/>
          </a:solidFill>
          <a:ln w="6350">
            <a:solidFill>
              <a:schemeClr val="accent6">
                <a:lumMod val="7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dirty="0">
                <a:solidFill>
                  <a:srgbClr val="000000"/>
                </a:solidFill>
                <a:ea typeface="+mn-lt"/>
                <a:cs typeface="+mn-lt"/>
              </a:rPr>
              <a:t>AM3 – Reputatie ID Contact: primaire doelgroep &gt;  </a:t>
            </a:r>
            <a:r>
              <a:rPr lang="nl-NL" sz="1000" u="sng" dirty="0">
                <a:solidFill>
                  <a:srgbClr val="000000"/>
                </a:solidFill>
                <a:ea typeface="+mn-lt"/>
                <a:cs typeface="+mn-lt"/>
              </a:rPr>
              <a:t>Product</a:t>
            </a:r>
            <a:r>
              <a:rPr lang="nl-NL" sz="1000" dirty="0">
                <a:solidFill>
                  <a:srgbClr val="000000"/>
                </a:solidFill>
                <a:ea typeface="+mn-lt"/>
                <a:cs typeface="+mn-lt"/>
              </a:rPr>
              <a:t>: ID Contact is van meerwaarde; toegankelijk, duidelijk en transparant, gebruikersgericht (menselijke maat);  het voldoet aan eisen '</a:t>
            </a:r>
            <a:r>
              <a:rPr lang="nl-NL" sz="1000" dirty="0" err="1">
                <a:solidFill>
                  <a:srgbClr val="000000"/>
                </a:solidFill>
                <a:ea typeface="+mn-lt"/>
                <a:cs typeface="+mn-lt"/>
              </a:rPr>
              <a:t>omnichannel</a:t>
            </a:r>
            <a:r>
              <a:rPr lang="nl-NL" sz="1000" dirty="0">
                <a:solidFill>
                  <a:srgbClr val="000000"/>
                </a:solidFill>
                <a:ea typeface="+mn-lt"/>
                <a:cs typeface="+mn-lt"/>
              </a:rPr>
              <a:t>, veilig en </a:t>
            </a:r>
            <a:r>
              <a:rPr lang="nl-NL" sz="1000" dirty="0" err="1">
                <a:solidFill>
                  <a:srgbClr val="000000"/>
                </a:solidFill>
                <a:ea typeface="+mn-lt"/>
                <a:cs typeface="+mn-lt"/>
              </a:rPr>
              <a:t>inclusive</a:t>
            </a:r>
            <a:r>
              <a:rPr lang="nl-NL" sz="1000" dirty="0">
                <a:solidFill>
                  <a:srgbClr val="000000"/>
                </a:solidFill>
                <a:ea typeface="+mn-lt"/>
                <a:cs typeface="+mn-lt"/>
              </a:rPr>
              <a:t>'; het is eenduidig uitlegbaar; voelt vertrouwd en wordt (h)erkend. </a:t>
            </a:r>
            <a:r>
              <a:rPr lang="nl-NL" sz="1000" u="sng" dirty="0">
                <a:solidFill>
                  <a:srgbClr val="000000"/>
                </a:solidFill>
                <a:ea typeface="+mn-lt"/>
                <a:cs typeface="+mn-lt"/>
              </a:rPr>
              <a:t>Project</a:t>
            </a:r>
            <a:r>
              <a:rPr lang="nl-NL" sz="1000" dirty="0">
                <a:solidFill>
                  <a:srgbClr val="000000"/>
                </a:solidFill>
                <a:ea typeface="+mn-lt"/>
                <a:cs typeface="+mn-lt"/>
              </a:rPr>
              <a:t>: ID Contact is innovatie en trendsettend; net als de samenwerkende gemeenten/bestuur/MT en maatschappelijke partners en deelnemende specialisten (extra exposure).</a:t>
            </a:r>
            <a:endParaRPr lang="nl-NL" sz="1000">
              <a:solidFill>
                <a:srgbClr val="000000"/>
              </a:solidFill>
              <a:cs typeface="Calibri"/>
            </a:endParaRPr>
          </a:p>
        </p:txBody>
      </p:sp>
      <p:sp>
        <p:nvSpPr>
          <p:cNvPr id="47" name="Tekstvak 46">
            <a:extLst>
              <a:ext uri="{FF2B5EF4-FFF2-40B4-BE49-F238E27FC236}">
                <a16:creationId xmlns:a16="http://schemas.microsoft.com/office/drawing/2014/main" id="{F5315E31-7866-4C11-8CEC-2F60FFAB1224}"/>
              </a:ext>
            </a:extLst>
          </p:cNvPr>
          <p:cNvSpPr txBox="1"/>
          <p:nvPr/>
        </p:nvSpPr>
        <p:spPr>
          <a:xfrm>
            <a:off x="9333257" y="862394"/>
            <a:ext cx="2141475" cy="1015663"/>
          </a:xfrm>
          <a:prstGeom prst="rect">
            <a:avLst/>
          </a:prstGeom>
          <a:solidFill>
            <a:schemeClr val="bg1"/>
          </a:solidFill>
          <a:ln w="6350">
            <a:solidFill>
              <a:schemeClr val="accent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dirty="0">
                <a:solidFill>
                  <a:srgbClr val="000000"/>
                </a:solidFill>
                <a:latin typeface="Calibri"/>
                <a:cs typeface="Calibri"/>
              </a:rPr>
              <a:t>B - Samenwerken</a:t>
            </a:r>
            <a:r>
              <a:rPr lang="nl-NL" sz="1000" dirty="0">
                <a:solidFill>
                  <a:srgbClr val="000000"/>
                </a:solidFill>
                <a:latin typeface="Calibri"/>
                <a:cs typeface="Calibri"/>
              </a:rPr>
              <a:t>, concreet:</a:t>
            </a:r>
          </a:p>
          <a:p>
            <a:pPr marL="171450" indent="-171450">
              <a:buFont typeface="Arial"/>
              <a:buChar char="•"/>
            </a:pPr>
            <a:r>
              <a:rPr lang="nl-NL" sz="1000" dirty="0">
                <a:solidFill>
                  <a:srgbClr val="000000"/>
                </a:solidFill>
                <a:latin typeface="Calibri"/>
                <a:ea typeface="+mn-lt"/>
                <a:cs typeface="Calibri"/>
              </a:rPr>
              <a:t>VPD belangstellend (gebruik)</a:t>
            </a:r>
          </a:p>
          <a:p>
            <a:pPr marL="171450" indent="-171450">
              <a:buFont typeface="Arial"/>
              <a:buChar char="•"/>
            </a:pPr>
            <a:r>
              <a:rPr lang="nl-NL" sz="1000" dirty="0">
                <a:solidFill>
                  <a:srgbClr val="000000"/>
                </a:solidFill>
                <a:latin typeface="Calibri"/>
                <a:ea typeface="+mn-lt"/>
                <a:cs typeface="Calibri"/>
              </a:rPr>
              <a:t>Gemeenten en werkgroep </a:t>
            </a:r>
            <a:r>
              <a:rPr lang="nl-NL" sz="1000" dirty="0" err="1">
                <a:solidFill>
                  <a:srgbClr val="000000"/>
                </a:solidFill>
                <a:latin typeface="Calibri"/>
                <a:ea typeface="+mn-lt"/>
                <a:cs typeface="Calibri"/>
              </a:rPr>
              <a:t>Omnichannel</a:t>
            </a:r>
            <a:r>
              <a:rPr lang="nl-NL" sz="1000" dirty="0">
                <a:solidFill>
                  <a:srgbClr val="000000"/>
                </a:solidFill>
                <a:latin typeface="Calibri"/>
                <a:ea typeface="+mn-lt"/>
                <a:cs typeface="Calibri"/>
              </a:rPr>
              <a:t> (kennisbehoefte)</a:t>
            </a:r>
          </a:p>
          <a:p>
            <a:pPr marL="171450" indent="-171450">
              <a:buFont typeface="Arial"/>
              <a:buChar char="•"/>
            </a:pPr>
            <a:r>
              <a:rPr lang="nl-NL" sz="1000" dirty="0">
                <a:solidFill>
                  <a:srgbClr val="000000"/>
                </a:solidFill>
                <a:latin typeface="Calibri"/>
                <a:ea typeface="+mn-lt"/>
                <a:cs typeface="Calibri"/>
              </a:rPr>
              <a:t>Common </a:t>
            </a:r>
            <a:r>
              <a:rPr lang="nl-NL" sz="1000" dirty="0" err="1">
                <a:solidFill>
                  <a:srgbClr val="000000"/>
                </a:solidFill>
                <a:latin typeface="Calibri"/>
                <a:ea typeface="+mn-lt"/>
                <a:cs typeface="Calibri"/>
              </a:rPr>
              <a:t>Ground</a:t>
            </a:r>
            <a:r>
              <a:rPr lang="nl-NL" sz="1000" dirty="0">
                <a:solidFill>
                  <a:srgbClr val="000000"/>
                </a:solidFill>
                <a:latin typeface="Calibri"/>
                <a:ea typeface="+mn-lt"/>
                <a:cs typeface="Calibri"/>
              </a:rPr>
              <a:t> (gebruik en kennisbehoefte</a:t>
            </a:r>
          </a:p>
        </p:txBody>
      </p:sp>
      <p:sp>
        <p:nvSpPr>
          <p:cNvPr id="24" name="Pijl: links 23">
            <a:extLst>
              <a:ext uri="{FF2B5EF4-FFF2-40B4-BE49-F238E27FC236}">
                <a16:creationId xmlns:a16="http://schemas.microsoft.com/office/drawing/2014/main" id="{B46C30E5-9B0A-48F6-9CE4-5EC42FB54FB6}"/>
              </a:ext>
            </a:extLst>
          </p:cNvPr>
          <p:cNvSpPr/>
          <p:nvPr/>
        </p:nvSpPr>
        <p:spPr>
          <a:xfrm rot="-780000">
            <a:off x="8762284" y="488901"/>
            <a:ext cx="1780354" cy="466284"/>
          </a:xfrm>
          <a:prstGeom prst="leftArrow">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00" b="1" dirty="0">
                <a:solidFill>
                  <a:schemeClr val="tx1"/>
                </a:solidFill>
                <a:ea typeface="+mn-lt"/>
                <a:cs typeface="+mn-lt"/>
              </a:rPr>
              <a:t>Nb</a:t>
            </a:r>
            <a:r>
              <a:rPr lang="nl-NL" sz="1000" dirty="0">
                <a:solidFill>
                  <a:schemeClr val="tx1"/>
                </a:solidFill>
                <a:ea typeface="+mn-lt"/>
                <a:cs typeface="+mn-lt"/>
              </a:rPr>
              <a:t>. Opdrachtgevers?</a:t>
            </a:r>
            <a:endParaRPr lang="nl-NL" sz="1000">
              <a:solidFill>
                <a:schemeClr val="tx1"/>
              </a:solidFill>
              <a:cs typeface="Calibri"/>
            </a:endParaRPr>
          </a:p>
        </p:txBody>
      </p:sp>
      <p:sp>
        <p:nvSpPr>
          <p:cNvPr id="48" name="Tekstvak 47">
            <a:extLst>
              <a:ext uri="{FF2B5EF4-FFF2-40B4-BE49-F238E27FC236}">
                <a16:creationId xmlns:a16="http://schemas.microsoft.com/office/drawing/2014/main" id="{30F868F8-8929-4CB5-82F6-D0A2EE43C380}"/>
              </a:ext>
            </a:extLst>
          </p:cNvPr>
          <p:cNvSpPr txBox="1"/>
          <p:nvPr/>
        </p:nvSpPr>
        <p:spPr>
          <a:xfrm>
            <a:off x="10240877" y="5834422"/>
            <a:ext cx="2100726" cy="400110"/>
          </a:xfrm>
          <a:prstGeom prst="rect">
            <a:avLst/>
          </a:prstGeom>
          <a:ln w="28575">
            <a:solidFill>
              <a:srgbClr val="00206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dirty="0">
                <a:solidFill>
                  <a:srgbClr val="002060"/>
                </a:solidFill>
              </a:rPr>
              <a:t>Nb. Plan van aanpak in aparte bijlage</a:t>
            </a:r>
            <a:endParaRPr lang="nl-NL" dirty="0"/>
          </a:p>
        </p:txBody>
      </p:sp>
      <p:sp>
        <p:nvSpPr>
          <p:cNvPr id="49" name="Tekstvak 48">
            <a:extLst>
              <a:ext uri="{FF2B5EF4-FFF2-40B4-BE49-F238E27FC236}">
                <a16:creationId xmlns:a16="http://schemas.microsoft.com/office/drawing/2014/main" id="{E34E7D99-A71D-4647-AD14-C9687681C0E3}"/>
              </a:ext>
            </a:extLst>
          </p:cNvPr>
          <p:cNvSpPr txBox="1"/>
          <p:nvPr/>
        </p:nvSpPr>
        <p:spPr>
          <a:xfrm>
            <a:off x="8280656" y="7822998"/>
            <a:ext cx="1863526" cy="1169551"/>
          </a:xfrm>
          <a:prstGeom prst="rect">
            <a:avLst/>
          </a:prstGeom>
          <a:ln>
            <a:solidFill>
              <a:schemeClr val="accent4">
                <a:lumMod val="5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dirty="0">
                <a:solidFill>
                  <a:schemeClr val="accent4">
                    <a:lumMod val="50000"/>
                  </a:schemeClr>
                </a:solidFill>
                <a:ea typeface="+mn-lt"/>
                <a:cs typeface="+mn-lt"/>
              </a:rPr>
              <a:t>EARNED</a:t>
            </a:r>
            <a:r>
              <a:rPr lang="nl-NL" sz="1000" dirty="0">
                <a:solidFill>
                  <a:schemeClr val="accent4">
                    <a:lumMod val="50000"/>
                  </a:schemeClr>
                </a:solidFill>
                <a:ea typeface="+mn-lt"/>
                <a:cs typeface="+mn-lt"/>
              </a:rPr>
              <a:t>: aandacht van media i.e. technisch /sector / vakinhoudelijk / trends &gt; O.a. </a:t>
            </a:r>
            <a:r>
              <a:rPr lang="nl-NL" sz="1000" dirty="0" err="1">
                <a:solidFill>
                  <a:schemeClr val="accent4">
                    <a:lumMod val="50000"/>
                  </a:schemeClr>
                </a:solidFill>
                <a:ea typeface="+mn-lt"/>
                <a:cs typeface="+mn-lt"/>
              </a:rPr>
              <a:t>Frankwatching</a:t>
            </a:r>
            <a:r>
              <a:rPr lang="nl-NL" sz="1000" dirty="0">
                <a:solidFill>
                  <a:schemeClr val="accent4">
                    <a:lumMod val="50000"/>
                  </a:schemeClr>
                </a:solidFill>
                <a:ea typeface="+mn-lt"/>
                <a:cs typeface="+mn-lt"/>
              </a:rPr>
              <a:t>, </a:t>
            </a:r>
            <a:r>
              <a:rPr lang="nl-NL" sz="1000" dirty="0" err="1">
                <a:solidFill>
                  <a:schemeClr val="accent4">
                    <a:lumMod val="50000"/>
                  </a:schemeClr>
                </a:solidFill>
                <a:ea typeface="+mn-lt"/>
                <a:cs typeface="+mn-lt"/>
              </a:rPr>
              <a:t>WeGovernment</a:t>
            </a:r>
            <a:r>
              <a:rPr lang="nl-NL" sz="1000" dirty="0">
                <a:solidFill>
                  <a:schemeClr val="accent4">
                    <a:lumMod val="50000"/>
                  </a:schemeClr>
                </a:solidFill>
                <a:ea typeface="+mn-lt"/>
                <a:cs typeface="+mn-lt"/>
              </a:rPr>
              <a:t>; NVVB, VDP, VNG, VNG/A&amp;O fonds, Binnenlands Bestuur, </a:t>
            </a:r>
            <a:r>
              <a:rPr lang="nl-NL" sz="1000" dirty="0" err="1">
                <a:solidFill>
                  <a:schemeClr val="accent4">
                    <a:lumMod val="50000"/>
                  </a:schemeClr>
                </a:solidFill>
                <a:ea typeface="+mn-lt"/>
                <a:cs typeface="+mn-lt"/>
              </a:rPr>
              <a:t>eOverheid</a:t>
            </a:r>
            <a:r>
              <a:rPr lang="nl-NL" sz="1000" dirty="0">
                <a:solidFill>
                  <a:schemeClr val="accent4">
                    <a:lumMod val="50000"/>
                  </a:schemeClr>
                </a:solidFill>
                <a:ea typeface="+mn-lt"/>
                <a:cs typeface="+mn-lt"/>
              </a:rPr>
              <a:t>, werkgroep e-ID en …</a:t>
            </a:r>
            <a:endParaRPr lang="nl-NL">
              <a:solidFill>
                <a:schemeClr val="accent4">
                  <a:lumMod val="50000"/>
                </a:schemeClr>
              </a:solidFill>
              <a:cs typeface="Calibri"/>
            </a:endParaRPr>
          </a:p>
        </p:txBody>
      </p:sp>
      <p:sp>
        <p:nvSpPr>
          <p:cNvPr id="51" name="Tekstvak 50">
            <a:extLst>
              <a:ext uri="{FF2B5EF4-FFF2-40B4-BE49-F238E27FC236}">
                <a16:creationId xmlns:a16="http://schemas.microsoft.com/office/drawing/2014/main" id="{BC4DDCC0-0084-40E4-919F-E5A792D0533F}"/>
              </a:ext>
            </a:extLst>
          </p:cNvPr>
          <p:cNvSpPr txBox="1"/>
          <p:nvPr/>
        </p:nvSpPr>
        <p:spPr>
          <a:xfrm>
            <a:off x="5376980" y="7822997"/>
            <a:ext cx="2743106" cy="1169551"/>
          </a:xfrm>
          <a:prstGeom prst="rect">
            <a:avLst/>
          </a:prstGeom>
          <a:ln>
            <a:solidFill>
              <a:schemeClr val="accent4">
                <a:lumMod val="5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dirty="0">
                <a:solidFill>
                  <a:schemeClr val="accent4">
                    <a:lumMod val="50000"/>
                  </a:schemeClr>
                </a:solidFill>
                <a:ea typeface="+mn-lt"/>
                <a:cs typeface="+mn-lt"/>
              </a:rPr>
              <a:t>EARNED</a:t>
            </a:r>
            <a:r>
              <a:rPr lang="nl-NL" sz="1000" dirty="0">
                <a:solidFill>
                  <a:schemeClr val="accent4">
                    <a:lumMod val="50000"/>
                  </a:schemeClr>
                </a:solidFill>
                <a:ea typeface="+mn-lt"/>
                <a:cs typeface="+mn-lt"/>
              </a:rPr>
              <a:t>: aandacht via/van partners: Fieldlap common </a:t>
            </a:r>
            <a:r>
              <a:rPr lang="nl-NL" sz="1000" dirty="0" err="1">
                <a:solidFill>
                  <a:schemeClr val="accent4">
                    <a:lumMod val="50000"/>
                  </a:schemeClr>
                </a:solidFill>
                <a:ea typeface="+mn-lt"/>
                <a:cs typeface="+mn-lt"/>
              </a:rPr>
              <a:t>ground</a:t>
            </a:r>
            <a:r>
              <a:rPr lang="nl-NL" sz="1000" dirty="0">
                <a:solidFill>
                  <a:schemeClr val="accent4">
                    <a:lumMod val="50000"/>
                  </a:schemeClr>
                </a:solidFill>
                <a:ea typeface="+mn-lt"/>
                <a:cs typeface="+mn-lt"/>
              </a:rPr>
              <a:t>, Han + partnernetwerk </a:t>
            </a:r>
            <a:r>
              <a:rPr lang="nl-NL" sz="1000" dirty="0" err="1">
                <a:solidFill>
                  <a:schemeClr val="accent4">
                    <a:lumMod val="50000"/>
                  </a:schemeClr>
                </a:solidFill>
                <a:ea typeface="+mn-lt"/>
                <a:cs typeface="+mn-lt"/>
              </a:rPr>
              <a:t>SlimID</a:t>
            </a:r>
            <a:r>
              <a:rPr lang="nl-NL" sz="1000" dirty="0">
                <a:solidFill>
                  <a:schemeClr val="accent4">
                    <a:lumMod val="50000"/>
                  </a:schemeClr>
                </a:solidFill>
                <a:ea typeface="+mn-lt"/>
                <a:cs typeface="+mn-lt"/>
              </a:rPr>
              <a:t> , Vereniging Directeuren publiekdiensten; Ibestuur; buurgemeenten /samenwerking gemeenten; werkgroep </a:t>
            </a:r>
            <a:r>
              <a:rPr lang="nl-NL" sz="1000" dirty="0" err="1">
                <a:solidFill>
                  <a:schemeClr val="accent4">
                    <a:lumMod val="50000"/>
                  </a:schemeClr>
                </a:solidFill>
                <a:ea typeface="+mn-lt"/>
                <a:cs typeface="+mn-lt"/>
              </a:rPr>
              <a:t>Omnichannel</a:t>
            </a:r>
            <a:r>
              <a:rPr lang="nl-NL" sz="1000" dirty="0">
                <a:solidFill>
                  <a:schemeClr val="accent4">
                    <a:lumMod val="50000"/>
                  </a:schemeClr>
                </a:solidFill>
                <a:ea typeface="+mn-lt"/>
                <a:cs typeface="+mn-lt"/>
              </a:rPr>
              <a:t>; Taskforce Samen Organiseren; IMG dagen;  Werkenaandeoverheid.nl  en ...</a:t>
            </a:r>
            <a:endParaRPr lang="nl-NL" dirty="0">
              <a:solidFill>
                <a:schemeClr val="accent4">
                  <a:lumMod val="50000"/>
                </a:schemeClr>
              </a:solidFill>
              <a:cs typeface="Calibri"/>
            </a:endParaRPr>
          </a:p>
        </p:txBody>
      </p:sp>
      <p:sp>
        <p:nvSpPr>
          <p:cNvPr id="30" name="Tekstvak 29">
            <a:extLst>
              <a:ext uri="{FF2B5EF4-FFF2-40B4-BE49-F238E27FC236}">
                <a16:creationId xmlns:a16="http://schemas.microsoft.com/office/drawing/2014/main" id="{F209BB79-A30A-44EC-B03A-E86AD40D286C}"/>
              </a:ext>
            </a:extLst>
          </p:cNvPr>
          <p:cNvSpPr txBox="1"/>
          <p:nvPr/>
        </p:nvSpPr>
        <p:spPr>
          <a:xfrm>
            <a:off x="6539862" y="6296716"/>
            <a:ext cx="3648955" cy="1477328"/>
          </a:xfrm>
          <a:prstGeom prst="rect">
            <a:avLst/>
          </a:prstGeom>
          <a:ln>
            <a:solidFill>
              <a:schemeClr val="accent4">
                <a:lumMod val="5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dirty="0">
                <a:solidFill>
                  <a:srgbClr val="7F6000"/>
                </a:solidFill>
                <a:ea typeface="+mn-lt"/>
                <a:cs typeface="+mn-lt"/>
              </a:rPr>
              <a:t>OWNED</a:t>
            </a:r>
            <a:r>
              <a:rPr lang="nl-NL" sz="1000" dirty="0">
                <a:solidFill>
                  <a:srgbClr val="7F6000"/>
                </a:solidFill>
                <a:ea typeface="+mn-lt"/>
                <a:cs typeface="+mn-lt"/>
              </a:rPr>
              <a:t>: Kanalen Corporate web/</a:t>
            </a:r>
            <a:r>
              <a:rPr lang="nl-NL" sz="1000" dirty="0" err="1">
                <a:solidFill>
                  <a:srgbClr val="7F6000"/>
                </a:solidFill>
                <a:ea typeface="+mn-lt"/>
                <a:cs typeface="+mn-lt"/>
              </a:rPr>
              <a:t>social</a:t>
            </a:r>
            <a:r>
              <a:rPr lang="nl-NL" sz="1000" dirty="0">
                <a:solidFill>
                  <a:srgbClr val="7F6000"/>
                </a:solidFill>
                <a:ea typeface="+mn-lt"/>
                <a:cs typeface="+mn-lt"/>
              </a:rPr>
              <a:t>; Blogs op website; ID contact nieuwsbrief; Voorlichtingsbijeenkomst voor gemeenten; (eind)seminar/digitaal congres voor gemeenten, partners en/of belangstellende publieke en private partijen</a:t>
            </a:r>
          </a:p>
          <a:p>
            <a:r>
              <a:rPr lang="nl-NL" sz="1000" dirty="0">
                <a:solidFill>
                  <a:srgbClr val="7F6000"/>
                </a:solidFill>
                <a:ea typeface="+mn-lt"/>
                <a:cs typeface="+mn-lt"/>
              </a:rPr>
              <a:t>Intranet.</a:t>
            </a:r>
          </a:p>
          <a:p>
            <a:endParaRPr lang="nl-NL" sz="1000" dirty="0">
              <a:solidFill>
                <a:srgbClr val="7F6000"/>
              </a:solidFill>
              <a:cs typeface="Calibri"/>
            </a:endParaRPr>
          </a:p>
          <a:p>
            <a:r>
              <a:rPr lang="nl-NL" sz="1000" u="sng" dirty="0">
                <a:solidFill>
                  <a:srgbClr val="7F6000"/>
                </a:solidFill>
                <a:cs typeface="Calibri"/>
              </a:rPr>
              <a:t>Te bieden</a:t>
            </a:r>
            <a:r>
              <a:rPr lang="nl-NL" sz="1000" dirty="0">
                <a:solidFill>
                  <a:srgbClr val="7F6000"/>
                </a:solidFill>
                <a:cs typeface="Calibri"/>
              </a:rPr>
              <a:t>: </a:t>
            </a:r>
            <a:r>
              <a:rPr lang="nl-NL" sz="1000" dirty="0">
                <a:solidFill>
                  <a:srgbClr val="7F6000"/>
                </a:solidFill>
                <a:ea typeface="+mn-lt"/>
                <a:cs typeface="+mn-lt"/>
              </a:rPr>
              <a:t>Onderzoeksresultaten, leerervaring, </a:t>
            </a:r>
            <a:r>
              <a:rPr lang="nl-NL" sz="1000" dirty="0" err="1">
                <a:solidFill>
                  <a:srgbClr val="7F6000"/>
                </a:solidFill>
                <a:ea typeface="+mn-lt"/>
                <a:cs typeface="+mn-lt"/>
              </a:rPr>
              <a:t>PoC's</a:t>
            </a:r>
            <a:r>
              <a:rPr lang="nl-NL" sz="1000" dirty="0">
                <a:solidFill>
                  <a:srgbClr val="7F6000"/>
                </a:solidFill>
                <a:ea typeface="+mn-lt"/>
                <a:cs typeface="+mn-lt"/>
              </a:rPr>
              <a:t>, open source techniek, documentatie processen, partnerships, netwerk en kennis.</a:t>
            </a:r>
          </a:p>
        </p:txBody>
      </p:sp>
      <p:sp>
        <p:nvSpPr>
          <p:cNvPr id="52" name="Tekstvak 51">
            <a:extLst>
              <a:ext uri="{FF2B5EF4-FFF2-40B4-BE49-F238E27FC236}">
                <a16:creationId xmlns:a16="http://schemas.microsoft.com/office/drawing/2014/main" id="{70871B01-08FC-4807-B6ED-E162647A9338}"/>
              </a:ext>
            </a:extLst>
          </p:cNvPr>
          <p:cNvSpPr txBox="1"/>
          <p:nvPr/>
        </p:nvSpPr>
        <p:spPr>
          <a:xfrm>
            <a:off x="10272958" y="6530122"/>
            <a:ext cx="2107264" cy="1169551"/>
          </a:xfrm>
          <a:prstGeom prst="rect">
            <a:avLst/>
          </a:prstGeom>
          <a:ln>
            <a:solidFill>
              <a:schemeClr val="accent4">
                <a:lumMod val="5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000" b="1" dirty="0">
                <a:solidFill>
                  <a:srgbClr val="7F6000"/>
                </a:solidFill>
              </a:rPr>
              <a:t>PAID</a:t>
            </a:r>
            <a:r>
              <a:rPr lang="nl-NL" sz="1000" dirty="0">
                <a:solidFill>
                  <a:srgbClr val="7F6000"/>
                </a:solidFill>
              </a:rPr>
              <a:t>: geen </a:t>
            </a:r>
            <a:r>
              <a:rPr lang="nl-NL" sz="1000" dirty="0" err="1">
                <a:solidFill>
                  <a:srgbClr val="7F6000"/>
                </a:solidFill>
              </a:rPr>
              <a:t>advertorials</a:t>
            </a:r>
            <a:r>
              <a:rPr lang="nl-NL" sz="1000" dirty="0">
                <a:solidFill>
                  <a:srgbClr val="7F6000"/>
                </a:solidFill>
              </a:rPr>
              <a:t> of betaalde redactionele aandacht. </a:t>
            </a:r>
            <a:endParaRPr lang="nl-NL">
              <a:solidFill>
                <a:srgbClr val="000000"/>
              </a:solidFill>
            </a:endParaRPr>
          </a:p>
          <a:p>
            <a:endParaRPr lang="nl-NL" sz="1000" dirty="0">
              <a:solidFill>
                <a:srgbClr val="7F6000"/>
              </a:solidFill>
            </a:endParaRPr>
          </a:p>
          <a:p>
            <a:r>
              <a:rPr lang="nl-NL" sz="1000" dirty="0">
                <a:solidFill>
                  <a:srgbClr val="7F6000"/>
                </a:solidFill>
              </a:rPr>
              <a:t>Productie: video / animatie, grafisch / (proces-) visualisatie, </a:t>
            </a:r>
            <a:r>
              <a:rPr lang="nl-NL" sz="1000" dirty="0" err="1">
                <a:solidFill>
                  <a:srgbClr val="7F6000"/>
                </a:solidFill>
              </a:rPr>
              <a:t>camapagne</a:t>
            </a:r>
            <a:r>
              <a:rPr lang="nl-NL" sz="1000" dirty="0">
                <a:solidFill>
                  <a:srgbClr val="7F6000"/>
                </a:solidFill>
              </a:rPr>
              <a:t>-  / beeldmaterialen; evaluatieverslag / onderzoeksrapport</a:t>
            </a:r>
            <a:endParaRPr lang="nl-NL">
              <a:cs typeface="Calibri"/>
            </a:endParaRPr>
          </a:p>
        </p:txBody>
      </p:sp>
    </p:spTree>
    <p:extLst>
      <p:ext uri="{BB962C8B-B14F-4D97-AF65-F5344CB8AC3E}">
        <p14:creationId xmlns:p14="http://schemas.microsoft.com/office/powerpoint/2010/main" val="3881301816"/>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487BAB59C95B049B31EA083AAA1ACC1" ma:contentTypeVersion="11" ma:contentTypeDescription="Een nieuw document maken." ma:contentTypeScope="" ma:versionID="da8c873929a2dfe5250943e8473c5c48">
  <xsd:schema xmlns:xsd="http://www.w3.org/2001/XMLSchema" xmlns:xs="http://www.w3.org/2001/XMLSchema" xmlns:p="http://schemas.microsoft.com/office/2006/metadata/properties" xmlns:ns2="fc4f8759-ad59-4c46-ae6d-151eebcdf601" targetNamespace="http://schemas.microsoft.com/office/2006/metadata/properties" ma:root="true" ma:fieldsID="1844953e1f0bea84891c1236b87b5921" ns2:_="">
    <xsd:import namespace="fc4f8759-ad59-4c46-ae6d-151eebcdf60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4f8759-ad59-4c46-ae6d-151eebcdf6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7A98AA9-1F3D-44A2-940A-999919B2061B}">
  <ds:schemaRefs>
    <ds:schemaRef ds:uri="http://schemas.microsoft.com/sharepoint/v3/contenttype/forms"/>
  </ds:schemaRefs>
</ds:datastoreItem>
</file>

<file path=customXml/itemProps2.xml><?xml version="1.0" encoding="utf-8"?>
<ds:datastoreItem xmlns:ds="http://schemas.openxmlformats.org/officeDocument/2006/customXml" ds:itemID="{CD8F7244-C235-423F-BFC5-E09E3CDC8015}"/>
</file>

<file path=customXml/itemProps3.xml><?xml version="1.0" encoding="utf-8"?>
<ds:datastoreItem xmlns:ds="http://schemas.openxmlformats.org/officeDocument/2006/customXml" ds:itemID="{4A9418FA-4608-40FA-A048-25312047AA2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A3 (297 x 420 mm)</PresentationFormat>
  <Slides>1</Slides>
  <Notes>0</Notes>
  <HiddenSlides>0</HiddenSlides>
  <ScaleCrop>false</ScaleCrop>
  <HeadingPairs>
    <vt:vector size="4" baseType="variant">
      <vt:variant>
        <vt:lpstr>Thema</vt:lpstr>
      </vt:variant>
      <vt:variant>
        <vt:i4>1</vt:i4>
      </vt:variant>
      <vt:variant>
        <vt:lpstr>Diatitels</vt:lpstr>
      </vt:variant>
      <vt:variant>
        <vt:i4>1</vt:i4>
      </vt:variant>
    </vt:vector>
  </HeadingPairs>
  <TitlesOfParts>
    <vt:vector size="2" baseType="lpstr">
      <vt:lpstr>Kantoorthema</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
  <cp:revision>557</cp:revision>
  <dcterms:created xsi:type="dcterms:W3CDTF">2021-02-11T14:49:03Z</dcterms:created>
  <dcterms:modified xsi:type="dcterms:W3CDTF">2021-03-01T13:30:24Z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0x0101002487BAB59C95B049B31EA083AAA1ACC1</vt:lpwstr>
  </property>
</Properties>
</file>