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5E48-9312-4A65-A689-1D082910E55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B69F-521D-471D-B391-66603CD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EG" dirty="0" smtClean="0"/>
          </a:p>
        </p:txBody>
      </p:sp>
      <p:sp>
        <p:nvSpPr>
          <p:cNvPr id="4" name="Oval 3"/>
          <p:cNvSpPr/>
          <p:nvPr/>
        </p:nvSpPr>
        <p:spPr>
          <a:xfrm>
            <a:off x="4734368" y="386557"/>
            <a:ext cx="20595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40508" y="1093862"/>
            <a:ext cx="1290415" cy="13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73109" y="2469735"/>
            <a:ext cx="151260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ETP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3028" y="675118"/>
            <a:ext cx="1745123" cy="179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68968" y="2469735"/>
            <a:ext cx="146987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Ekko</a:t>
            </a:r>
            <a:r>
              <a:rPr lang="en-US" dirty="0" smtClean="0"/>
              <a:t>  services</a:t>
            </a:r>
          </a:p>
        </p:txBody>
      </p:sp>
    </p:spTree>
    <p:extLst>
      <p:ext uri="{BB962C8B-B14F-4D97-AF65-F5344CB8AC3E}">
        <p14:creationId xmlns:p14="http://schemas.microsoft.com/office/powerpoint/2010/main" val="3423233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EG" dirty="0" smtClean="0"/>
          </a:p>
        </p:txBody>
      </p:sp>
      <p:sp>
        <p:nvSpPr>
          <p:cNvPr id="4" name="Oval 3"/>
          <p:cNvSpPr/>
          <p:nvPr/>
        </p:nvSpPr>
        <p:spPr>
          <a:xfrm>
            <a:off x="4734368" y="386557"/>
            <a:ext cx="20595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40508" y="1093862"/>
            <a:ext cx="1290415" cy="13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73109" y="2469735"/>
            <a:ext cx="151260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ETP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3028" y="675118"/>
            <a:ext cx="1745123" cy="179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68968" y="2469735"/>
            <a:ext cx="146987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Ekko</a:t>
            </a:r>
            <a:r>
              <a:rPr lang="en-US" dirty="0" smtClean="0"/>
              <a:t>  services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74216" y="3284761"/>
            <a:ext cx="1322106" cy="99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09959" y="3640509"/>
            <a:ext cx="8546" cy="10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87155" y="3392680"/>
            <a:ext cx="1290415" cy="5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68968" y="4734368"/>
            <a:ext cx="1405248" cy="111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Mute /</a:t>
            </a:r>
          </a:p>
          <a:p>
            <a:pPr algn="ctr"/>
            <a:r>
              <a:rPr lang="en-US" dirty="0" smtClean="0"/>
              <a:t>Unmute</a:t>
            </a:r>
          </a:p>
          <a:p>
            <a:pPr algn="ctr"/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631109" y="4284618"/>
            <a:ext cx="1375874" cy="127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time travel 2 POIs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90509" y="3931065"/>
            <a:ext cx="1970516" cy="1444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 </a:t>
            </a:r>
            <a:r>
              <a:rPr lang="en-US" dirty="0" err="1" smtClean="0"/>
              <a:t>informations</a:t>
            </a:r>
            <a:r>
              <a:rPr lang="en-US" dirty="0" smtClean="0"/>
              <a:t> about POIs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EG" dirty="0" smtClean="0"/>
          </a:p>
        </p:txBody>
      </p:sp>
      <p:sp>
        <p:nvSpPr>
          <p:cNvPr id="4" name="Oval 3"/>
          <p:cNvSpPr/>
          <p:nvPr/>
        </p:nvSpPr>
        <p:spPr>
          <a:xfrm>
            <a:off x="4734368" y="386557"/>
            <a:ext cx="20595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40508" y="1093862"/>
            <a:ext cx="1290415" cy="13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73109" y="2469735"/>
            <a:ext cx="151260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ETP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3028" y="675118"/>
            <a:ext cx="1745123" cy="179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68968" y="2469735"/>
            <a:ext cx="146987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Ekko</a:t>
            </a:r>
            <a:r>
              <a:rPr lang="en-US" dirty="0" smtClean="0"/>
              <a:t>  services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74216" y="3284761"/>
            <a:ext cx="1322106" cy="99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09959" y="3640509"/>
            <a:ext cx="8546" cy="10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87155" y="3392680"/>
            <a:ext cx="1290415" cy="5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68968" y="4734368"/>
            <a:ext cx="1405248" cy="111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Mute /</a:t>
            </a:r>
          </a:p>
          <a:p>
            <a:pPr algn="ctr"/>
            <a:r>
              <a:rPr lang="en-US" dirty="0" smtClean="0"/>
              <a:t>Unmute</a:t>
            </a:r>
          </a:p>
          <a:p>
            <a:pPr algn="ctr"/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631109" y="4284618"/>
            <a:ext cx="1375874" cy="127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time travel 2 POIs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90509" y="3931065"/>
            <a:ext cx="1970516" cy="144424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 </a:t>
            </a:r>
            <a:r>
              <a:rPr lang="en-US" dirty="0" err="1" smtClean="0"/>
              <a:t>informations</a:t>
            </a:r>
            <a:r>
              <a:rPr lang="en-US" dirty="0" smtClean="0"/>
              <a:t> about POIs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85175" y="4966205"/>
            <a:ext cx="1948441" cy="81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67399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EG" dirty="0" smtClean="0"/>
          </a:p>
        </p:txBody>
      </p:sp>
      <p:sp>
        <p:nvSpPr>
          <p:cNvPr id="4" name="Oval 3"/>
          <p:cNvSpPr/>
          <p:nvPr/>
        </p:nvSpPr>
        <p:spPr>
          <a:xfrm>
            <a:off x="4734368" y="386557"/>
            <a:ext cx="20595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40508" y="1093862"/>
            <a:ext cx="1290415" cy="13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73109" y="2469735"/>
            <a:ext cx="151260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ETP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3028" y="675118"/>
            <a:ext cx="1745123" cy="179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68968" y="2469735"/>
            <a:ext cx="146987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Ekko</a:t>
            </a:r>
            <a:r>
              <a:rPr lang="en-US" dirty="0" smtClean="0"/>
              <a:t>  services</a:t>
            </a:r>
          </a:p>
        </p:txBody>
      </p:sp>
    </p:spTree>
    <p:extLst>
      <p:ext uri="{BB962C8B-B14F-4D97-AF65-F5344CB8AC3E}">
        <p14:creationId xmlns:p14="http://schemas.microsoft.com/office/powerpoint/2010/main" val="362837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91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EG" dirty="0" smtClean="0"/>
          </a:p>
        </p:txBody>
      </p:sp>
      <p:sp>
        <p:nvSpPr>
          <p:cNvPr id="4" name="Oval 3"/>
          <p:cNvSpPr/>
          <p:nvPr/>
        </p:nvSpPr>
        <p:spPr>
          <a:xfrm>
            <a:off x="4734368" y="386557"/>
            <a:ext cx="20595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40508" y="1093862"/>
            <a:ext cx="1290415" cy="13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73109" y="2469735"/>
            <a:ext cx="151260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ETP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3028" y="675118"/>
            <a:ext cx="1745123" cy="179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68968" y="2469735"/>
            <a:ext cx="146987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Ekko</a:t>
            </a:r>
            <a:r>
              <a:rPr lang="en-US" dirty="0" smtClean="0"/>
              <a:t>  services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74216" y="3284761"/>
            <a:ext cx="1322106" cy="99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09959" y="3640509"/>
            <a:ext cx="8546" cy="10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87155" y="3392680"/>
            <a:ext cx="1290415" cy="5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68968" y="4734368"/>
            <a:ext cx="1405248" cy="111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Mute /</a:t>
            </a:r>
          </a:p>
          <a:p>
            <a:pPr algn="ctr"/>
            <a:r>
              <a:rPr lang="en-US" dirty="0" smtClean="0"/>
              <a:t>Unmute</a:t>
            </a:r>
          </a:p>
          <a:p>
            <a:pPr algn="ctr"/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631109" y="4284618"/>
            <a:ext cx="1375874" cy="127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time travel 2 POIs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90509" y="3931065"/>
            <a:ext cx="1970516" cy="1444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 </a:t>
            </a:r>
            <a:r>
              <a:rPr lang="en-US" dirty="0" err="1" smtClean="0"/>
              <a:t>informations</a:t>
            </a:r>
            <a:r>
              <a:rPr lang="en-US" dirty="0" smtClean="0"/>
              <a:t> about POIs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20867" y="3640509"/>
            <a:ext cx="0" cy="98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94660" y="4623275"/>
            <a:ext cx="2025353" cy="119641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9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9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EG" dirty="0" smtClean="0"/>
          </a:p>
        </p:txBody>
      </p:sp>
      <p:sp>
        <p:nvSpPr>
          <p:cNvPr id="4" name="Oval 3"/>
          <p:cNvSpPr/>
          <p:nvPr/>
        </p:nvSpPr>
        <p:spPr>
          <a:xfrm>
            <a:off x="4691639" y="-51274"/>
            <a:ext cx="20595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28158" y="771807"/>
            <a:ext cx="1290415" cy="13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54649" y="2147680"/>
            <a:ext cx="151260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ETP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3028" y="675118"/>
            <a:ext cx="1745123" cy="179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68968" y="2469735"/>
            <a:ext cx="146987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Ekko</a:t>
            </a:r>
            <a:r>
              <a:rPr lang="en-US" dirty="0" smtClean="0"/>
              <a:t>  services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74216" y="3284761"/>
            <a:ext cx="1322106" cy="99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09959" y="3640509"/>
            <a:ext cx="8546" cy="10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87155" y="3392680"/>
            <a:ext cx="1290415" cy="5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68968" y="4734368"/>
            <a:ext cx="1405248" cy="111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Mute /</a:t>
            </a:r>
          </a:p>
          <a:p>
            <a:pPr algn="ctr"/>
            <a:r>
              <a:rPr lang="en-US" dirty="0" smtClean="0"/>
              <a:t>Unmute</a:t>
            </a:r>
          </a:p>
          <a:p>
            <a:pPr algn="ctr"/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631109" y="4284618"/>
            <a:ext cx="1375874" cy="127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time travel 2 POIs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90509" y="3931065"/>
            <a:ext cx="1970516" cy="1444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 </a:t>
            </a:r>
            <a:r>
              <a:rPr lang="en-US" dirty="0" err="1" smtClean="0"/>
              <a:t>informations</a:t>
            </a:r>
            <a:r>
              <a:rPr lang="en-US" dirty="0" smtClean="0"/>
              <a:t> about POIs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10952" y="3301852"/>
            <a:ext cx="0" cy="98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48961" y="4284618"/>
            <a:ext cx="2025353" cy="1196411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61637" y="5384829"/>
            <a:ext cx="0" cy="54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48961" y="5930585"/>
            <a:ext cx="1995085" cy="945683"/>
          </a:xfrm>
          <a:prstGeom prst="ellipse">
            <a:avLst/>
          </a:prstGeom>
          <a:solidFill>
            <a:schemeClr val="accent3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</a:t>
            </a:r>
          </a:p>
          <a:p>
            <a:pPr algn="ctr"/>
            <a:r>
              <a:rPr lang="en-US" dirty="0" err="1" smtClean="0"/>
              <a:t>informations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6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9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EG" dirty="0" smtClean="0"/>
          </a:p>
        </p:txBody>
      </p:sp>
      <p:sp>
        <p:nvSpPr>
          <p:cNvPr id="4" name="Oval 3"/>
          <p:cNvSpPr/>
          <p:nvPr/>
        </p:nvSpPr>
        <p:spPr>
          <a:xfrm>
            <a:off x="4691639" y="-51274"/>
            <a:ext cx="20595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81918" y="288724"/>
            <a:ext cx="1290415" cy="13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42983" y="1614287"/>
            <a:ext cx="151260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ETP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3028" y="675118"/>
            <a:ext cx="1745123" cy="179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68968" y="2469735"/>
            <a:ext cx="1469876" cy="117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Ekko</a:t>
            </a:r>
            <a:r>
              <a:rPr lang="en-US" dirty="0" smtClean="0"/>
              <a:t>  services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74216" y="3284761"/>
            <a:ext cx="1322106" cy="99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09959" y="3640509"/>
            <a:ext cx="8546" cy="10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87155" y="3392680"/>
            <a:ext cx="1290415" cy="5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68968" y="4734368"/>
            <a:ext cx="1405248" cy="111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Mute /</a:t>
            </a:r>
          </a:p>
          <a:p>
            <a:pPr algn="ctr"/>
            <a:r>
              <a:rPr lang="en-US" dirty="0" smtClean="0"/>
              <a:t>Unmute</a:t>
            </a:r>
          </a:p>
          <a:p>
            <a:pPr algn="ctr"/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631109" y="4284618"/>
            <a:ext cx="1375874" cy="127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time travel 2 POIs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90509" y="3931065"/>
            <a:ext cx="1970516" cy="1444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 </a:t>
            </a:r>
            <a:r>
              <a:rPr lang="en-US" dirty="0" err="1" smtClean="0"/>
              <a:t>informations</a:t>
            </a:r>
            <a:r>
              <a:rPr lang="en-US" dirty="0" smtClean="0"/>
              <a:t> about POIs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1099" y="2469735"/>
            <a:ext cx="0" cy="98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31441" y="3452501"/>
            <a:ext cx="1419315" cy="778764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41098" y="4187439"/>
            <a:ext cx="0" cy="54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51928" y="4751024"/>
            <a:ext cx="1995085" cy="945683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</a:t>
            </a:r>
          </a:p>
          <a:p>
            <a:pPr algn="ctr"/>
            <a:r>
              <a:rPr lang="en-US" dirty="0" err="1" smtClean="0"/>
              <a:t>informations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33705" y="6097147"/>
            <a:ext cx="2057934" cy="679391"/>
          </a:xfrm>
          <a:prstGeom prst="ellipse">
            <a:avLst/>
          </a:prstGeom>
          <a:solidFill>
            <a:schemeClr val="accent3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 </a:t>
            </a:r>
          </a:p>
          <a:p>
            <a:pPr algn="ctr"/>
            <a:r>
              <a:rPr lang="en-US" dirty="0" err="1" smtClean="0"/>
              <a:t>Informations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>
            <a:off x="3662672" y="5696707"/>
            <a:ext cx="0" cy="40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0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Negm</dc:creator>
  <cp:lastModifiedBy>Negm</cp:lastModifiedBy>
  <cp:revision>11</cp:revision>
  <dcterms:created xsi:type="dcterms:W3CDTF">2020-07-14T08:52:16Z</dcterms:created>
  <dcterms:modified xsi:type="dcterms:W3CDTF">2020-07-14T14:41:14Z</dcterms:modified>
</cp:coreProperties>
</file>