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5"/>
  </p:notesMasterIdLst>
  <p:sldIdLst>
    <p:sldId id="256" r:id="rId2"/>
    <p:sldId id="257" r:id="rId3"/>
    <p:sldId id="258" r:id="rId4"/>
    <p:sldId id="259" r:id="rId5"/>
    <p:sldId id="260" r:id="rId6"/>
    <p:sldId id="261" r:id="rId7"/>
    <p:sldId id="269" r:id="rId8"/>
    <p:sldId id="273" r:id="rId9"/>
    <p:sldId id="270" r:id="rId10"/>
    <p:sldId id="274" r:id="rId11"/>
    <p:sldId id="275" r:id="rId12"/>
    <p:sldId id="271" r:id="rId13"/>
    <p:sldId id="272" r:id="rId14"/>
  </p:sldIdLst>
  <p:sldSz cx="12192000" cy="6858000"/>
  <p:notesSz cx="6858000" cy="9144000"/>
  <p:embeddedFontLst>
    <p:embeddedFont>
      <p:font typeface="Century Gothic" panose="020B0502020202020204" pitchFamily="34" charset="0"/>
      <p:regular r:id="rId16"/>
      <p:bold r:id="rId17"/>
      <p:italic r:id="rId18"/>
      <p:boldItalic r:id="rId19"/>
    </p:embeddedFont>
    <p:embeddedFont>
      <p:font typeface="Calibri" panose="020F0502020204030204" pitchFamily="34"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4" roundtripDataSignature="AMtx7mja1iNMUlAlqX4iV31sKtFy/FYFr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9" d="100"/>
          <a:sy n="109" d="100"/>
        </p:scale>
        <p:origin x="636"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customschemas.google.com/relationships/presentationmetadata" Target="metadata"/><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7" name="Google Shape;137;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3" name="Google Shape;163;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843252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3" name="Google Shape;163;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76773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3" name="Google Shape;163;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239212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3" name="Google Shape;163;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155222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7" name="Google Shape;14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2" name="Google Shape;15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8" name="Google Shape;158;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3" name="Google Shape;163;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3" name="Google Shape;163;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756320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3" name="Google Shape;163;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543592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3" name="Google Shape;163;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891788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17"/>
        <p:cNvGrpSpPr/>
        <p:nvPr/>
      </p:nvGrpSpPr>
      <p:grpSpPr>
        <a:xfrm>
          <a:off x="0" y="0"/>
          <a:ext cx="0" cy="0"/>
          <a:chOff x="0" y="0"/>
          <a:chExt cx="0" cy="0"/>
        </a:xfrm>
      </p:grpSpPr>
      <p:sp>
        <p:nvSpPr>
          <p:cNvPr id="18" name="Google Shape;18;p15"/>
          <p:cNvSpPr txBox="1">
            <a:spLocks noGrp="1"/>
          </p:cNvSpPr>
          <p:nvPr>
            <p:ph type="ctrTitle"/>
          </p:nvPr>
        </p:nvSpPr>
        <p:spPr>
          <a:xfrm>
            <a:off x="684212" y="685799"/>
            <a:ext cx="8001000" cy="2971801"/>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4800"/>
              <a:buFont typeface="Century Gothic"/>
              <a:buNone/>
              <a:defRPr sz="4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15"/>
          <p:cNvSpPr txBox="1">
            <a:spLocks noGrp="1"/>
          </p:cNvSpPr>
          <p:nvPr>
            <p:ph type="subTitle" idx="1"/>
          </p:nvPr>
        </p:nvSpPr>
        <p:spPr>
          <a:xfrm>
            <a:off x="684212" y="3843867"/>
            <a:ext cx="6400800" cy="1947333"/>
          </a:xfrm>
          <a:prstGeom prst="rect">
            <a:avLst/>
          </a:prstGeom>
          <a:noFill/>
          <a:ln>
            <a:noFill/>
          </a:ln>
        </p:spPr>
        <p:txBody>
          <a:bodyPr spcFirstLastPara="1" wrap="square" lIns="91425" tIns="45700" rIns="91425" bIns="45700" anchor="t" anchorCtr="0">
            <a:normAutofit/>
          </a:bodyPr>
          <a:lstStyle>
            <a:lvl1pPr lvl="0" algn="l">
              <a:spcBef>
                <a:spcPts val="420"/>
              </a:spcBef>
              <a:spcAft>
                <a:spcPts val="0"/>
              </a:spcAft>
              <a:buSzPts val="1680"/>
              <a:buNone/>
              <a:defRPr sz="2100">
                <a:solidFill>
                  <a:srgbClr val="0F486F"/>
                </a:solidFill>
              </a:defRPr>
            </a:lvl1pPr>
            <a:lvl2pPr lvl="1" algn="ctr">
              <a:spcBef>
                <a:spcPts val="600"/>
              </a:spcBef>
              <a:spcAft>
                <a:spcPts val="0"/>
              </a:spcAft>
              <a:buSzPts val="1440"/>
              <a:buNone/>
              <a:defRPr>
                <a:solidFill>
                  <a:schemeClr val="lt1"/>
                </a:solidFill>
              </a:defRPr>
            </a:lvl2pPr>
            <a:lvl3pPr lvl="2" algn="ctr">
              <a:spcBef>
                <a:spcPts val="600"/>
              </a:spcBef>
              <a:spcAft>
                <a:spcPts val="0"/>
              </a:spcAft>
              <a:buSzPts val="1280"/>
              <a:buNone/>
              <a:defRPr>
                <a:solidFill>
                  <a:schemeClr val="lt1"/>
                </a:solidFill>
              </a:defRPr>
            </a:lvl3pPr>
            <a:lvl4pPr lvl="3" algn="ctr">
              <a:spcBef>
                <a:spcPts val="600"/>
              </a:spcBef>
              <a:spcAft>
                <a:spcPts val="0"/>
              </a:spcAft>
              <a:buSzPts val="1120"/>
              <a:buNone/>
              <a:defRPr>
                <a:solidFill>
                  <a:schemeClr val="lt1"/>
                </a:solidFill>
              </a:defRPr>
            </a:lvl4pPr>
            <a:lvl5pPr lvl="4" algn="ctr">
              <a:spcBef>
                <a:spcPts val="600"/>
              </a:spcBef>
              <a:spcAft>
                <a:spcPts val="0"/>
              </a:spcAft>
              <a:buSzPts val="1120"/>
              <a:buNone/>
              <a:defRPr>
                <a:solidFill>
                  <a:schemeClr val="lt1"/>
                </a:solidFill>
              </a:defRPr>
            </a:lvl5pPr>
            <a:lvl6pPr lvl="5" algn="ctr">
              <a:spcBef>
                <a:spcPts val="600"/>
              </a:spcBef>
              <a:spcAft>
                <a:spcPts val="0"/>
              </a:spcAft>
              <a:buSzPts val="1120"/>
              <a:buNone/>
              <a:defRPr>
                <a:solidFill>
                  <a:schemeClr val="lt1"/>
                </a:solidFill>
              </a:defRPr>
            </a:lvl6pPr>
            <a:lvl7pPr lvl="6" algn="ctr">
              <a:spcBef>
                <a:spcPts val="600"/>
              </a:spcBef>
              <a:spcAft>
                <a:spcPts val="0"/>
              </a:spcAft>
              <a:buSzPts val="1120"/>
              <a:buNone/>
              <a:defRPr>
                <a:solidFill>
                  <a:schemeClr val="lt1"/>
                </a:solidFill>
              </a:defRPr>
            </a:lvl7pPr>
            <a:lvl8pPr lvl="7" algn="ctr">
              <a:spcBef>
                <a:spcPts val="600"/>
              </a:spcBef>
              <a:spcAft>
                <a:spcPts val="0"/>
              </a:spcAft>
              <a:buSzPts val="1120"/>
              <a:buNone/>
              <a:defRPr>
                <a:solidFill>
                  <a:schemeClr val="lt1"/>
                </a:solidFill>
              </a:defRPr>
            </a:lvl8pPr>
            <a:lvl9pPr lvl="8" algn="ctr">
              <a:spcBef>
                <a:spcPts val="600"/>
              </a:spcBef>
              <a:spcAft>
                <a:spcPts val="600"/>
              </a:spcAft>
              <a:buSzPts val="1120"/>
              <a:buNone/>
              <a:defRPr>
                <a:solidFill>
                  <a:schemeClr val="lt1"/>
                </a:solidFill>
              </a:defRPr>
            </a:lvl9pPr>
          </a:lstStyle>
          <a:p>
            <a:endParaRPr/>
          </a:p>
        </p:txBody>
      </p:sp>
      <p:sp>
        <p:nvSpPr>
          <p:cNvPr id="20" name="Google Shape;20;p15"/>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15"/>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15"/>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cxnSp>
        <p:nvCxnSpPr>
          <p:cNvPr id="23" name="Google Shape;23;p15"/>
          <p:cNvCxnSpPr/>
          <p:nvPr/>
        </p:nvCxnSpPr>
        <p:spPr>
          <a:xfrm flipH="1">
            <a:off x="8228012" y="8467"/>
            <a:ext cx="3810000" cy="3810000"/>
          </a:xfrm>
          <a:prstGeom prst="straightConnector1">
            <a:avLst/>
          </a:prstGeom>
          <a:noFill/>
          <a:ln w="12700" cap="flat" cmpd="sng">
            <a:solidFill>
              <a:schemeClr val="lt1"/>
            </a:solidFill>
            <a:prstDash val="solid"/>
            <a:round/>
            <a:headEnd type="none" w="sm" len="sm"/>
            <a:tailEnd type="none" w="sm" len="sm"/>
          </a:ln>
        </p:spPr>
      </p:cxnSp>
      <p:cxnSp>
        <p:nvCxnSpPr>
          <p:cNvPr id="24" name="Google Shape;24;p15"/>
          <p:cNvCxnSpPr/>
          <p:nvPr/>
        </p:nvCxnSpPr>
        <p:spPr>
          <a:xfrm flipH="1">
            <a:off x="6108170" y="91545"/>
            <a:ext cx="6080655" cy="6080655"/>
          </a:xfrm>
          <a:prstGeom prst="straightConnector1">
            <a:avLst/>
          </a:prstGeom>
          <a:noFill/>
          <a:ln w="12700" cap="flat" cmpd="sng">
            <a:solidFill>
              <a:schemeClr val="lt1"/>
            </a:solidFill>
            <a:prstDash val="solid"/>
            <a:round/>
            <a:headEnd type="none" w="sm" len="sm"/>
            <a:tailEnd type="none" w="sm" len="sm"/>
          </a:ln>
        </p:spPr>
      </p:cxnSp>
      <p:cxnSp>
        <p:nvCxnSpPr>
          <p:cNvPr id="25" name="Google Shape;25;p15"/>
          <p:cNvCxnSpPr/>
          <p:nvPr/>
        </p:nvCxnSpPr>
        <p:spPr>
          <a:xfrm flipH="1">
            <a:off x="7235825" y="228600"/>
            <a:ext cx="4953000" cy="4953000"/>
          </a:xfrm>
          <a:prstGeom prst="straightConnector1">
            <a:avLst/>
          </a:prstGeom>
          <a:noFill/>
          <a:ln w="12700" cap="flat" cmpd="sng">
            <a:solidFill>
              <a:schemeClr val="lt1"/>
            </a:solidFill>
            <a:prstDash val="solid"/>
            <a:round/>
            <a:headEnd type="none" w="sm" len="sm"/>
            <a:tailEnd type="none" w="sm" len="sm"/>
          </a:ln>
        </p:spPr>
      </p:cxnSp>
      <p:cxnSp>
        <p:nvCxnSpPr>
          <p:cNvPr id="26" name="Google Shape;26;p15"/>
          <p:cNvCxnSpPr/>
          <p:nvPr/>
        </p:nvCxnSpPr>
        <p:spPr>
          <a:xfrm flipH="1">
            <a:off x="7335837" y="32278"/>
            <a:ext cx="4852989" cy="4852989"/>
          </a:xfrm>
          <a:prstGeom prst="straightConnector1">
            <a:avLst/>
          </a:prstGeom>
          <a:noFill/>
          <a:ln w="31750" cap="flat" cmpd="sng">
            <a:solidFill>
              <a:schemeClr val="lt1"/>
            </a:solidFill>
            <a:prstDash val="solid"/>
            <a:round/>
            <a:headEnd type="none" w="sm" len="sm"/>
            <a:tailEnd type="none" w="sm" len="sm"/>
          </a:ln>
        </p:spPr>
      </p:cxnSp>
      <p:cxnSp>
        <p:nvCxnSpPr>
          <p:cNvPr id="27" name="Google Shape;27;p15"/>
          <p:cNvCxnSpPr/>
          <p:nvPr/>
        </p:nvCxnSpPr>
        <p:spPr>
          <a:xfrm flipH="1">
            <a:off x="7845426" y="609601"/>
            <a:ext cx="4343399" cy="4343399"/>
          </a:xfrm>
          <a:prstGeom prst="straightConnector1">
            <a:avLst/>
          </a:prstGeom>
          <a:noFill/>
          <a:ln w="31750" cap="flat" cmpd="sng">
            <a:solidFill>
              <a:schemeClr val="lt1"/>
            </a:solidFill>
            <a:prstDash val="solid"/>
            <a:round/>
            <a:headEnd type="none" w="sm" len="sm"/>
            <a:tailEnd type="none" w="sm" len="sm"/>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79"/>
        <p:cNvGrpSpPr/>
        <p:nvPr/>
      </p:nvGrpSpPr>
      <p:grpSpPr>
        <a:xfrm>
          <a:off x="0" y="0"/>
          <a:ext cx="0" cy="0"/>
          <a:chOff x="0" y="0"/>
          <a:chExt cx="0" cy="0"/>
        </a:xfrm>
      </p:grpSpPr>
      <p:sp>
        <p:nvSpPr>
          <p:cNvPr id="80" name="Google Shape;80;p24"/>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24"/>
          <p:cNvSpPr>
            <a:spLocks noGrp="1"/>
          </p:cNvSpPr>
          <p:nvPr>
            <p:ph type="pic" idx="2"/>
          </p:nvPr>
        </p:nvSpPr>
        <p:spPr>
          <a:xfrm>
            <a:off x="685800" y="533400"/>
            <a:ext cx="10818812" cy="3124200"/>
          </a:xfrm>
          <a:prstGeom prst="snip2DiagRect">
            <a:avLst>
              <a:gd name="adj1" fmla="val 10815"/>
              <a:gd name="adj2" fmla="val 0"/>
            </a:avLst>
          </a:prstGeom>
          <a:noFill/>
          <a:ln w="15875" cap="flat" cmpd="sng">
            <a:solidFill>
              <a:schemeClr val="lt1">
                <a:alpha val="40000"/>
              </a:schemeClr>
            </a:solidFill>
            <a:prstDash val="solid"/>
            <a:round/>
            <a:headEnd type="none" w="sm" len="sm"/>
            <a:tailEnd type="none" w="sm" len="sm"/>
          </a:ln>
        </p:spPr>
        <p:txBody>
          <a:bodyPr spcFirstLastPara="1" wrap="square" lIns="91425" tIns="45700" rIns="91425" bIns="45700" anchor="t" anchorCtr="0">
            <a:normAutofit/>
          </a:bodyPr>
          <a:lstStyle>
            <a:lvl1pPr marR="0" lvl="0" algn="ctr" rtl="0">
              <a:spcBef>
                <a:spcPts val="32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1pPr>
            <a:lvl2pPr marR="0" lvl="1"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2pPr>
            <a:lvl3pPr marR="0" lvl="2"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3pPr>
            <a:lvl4pPr marR="0" lvl="3"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4pPr>
            <a:lvl5pPr marR="0" lvl="4"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5pPr>
            <a:lvl6pPr marR="0" lvl="5"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6pPr>
            <a:lvl7pPr marR="0" lvl="6"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7pPr>
            <a:lvl8pPr marR="0" lvl="7"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8pPr>
            <a:lvl9pPr marR="0" lvl="8" algn="l" rtl="0">
              <a:spcBef>
                <a:spcPts val="600"/>
              </a:spcBef>
              <a:spcAft>
                <a:spcPts val="60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9pPr>
          </a:lstStyle>
          <a:p>
            <a:endParaRPr/>
          </a:p>
        </p:txBody>
      </p:sp>
      <p:sp>
        <p:nvSpPr>
          <p:cNvPr id="82" name="Google Shape;82;p24"/>
          <p:cNvSpPr txBox="1">
            <a:spLocks noGrp="1"/>
          </p:cNvSpPr>
          <p:nvPr>
            <p:ph type="body" idx="1"/>
          </p:nvPr>
        </p:nvSpPr>
        <p:spPr>
          <a:xfrm>
            <a:off x="914402" y="3843867"/>
            <a:ext cx="8304210" cy="457200"/>
          </a:xfrm>
          <a:prstGeom prst="rect">
            <a:avLst/>
          </a:prstGeom>
          <a:noFill/>
          <a:ln>
            <a:noFill/>
          </a:ln>
        </p:spPr>
        <p:txBody>
          <a:bodyPr spcFirstLastPara="1" wrap="square" lIns="91425" tIns="45700" rIns="91425" bIns="45700" anchor="t" anchorCtr="0">
            <a:normAutofit/>
          </a:bodyPr>
          <a:lstStyle>
            <a:lvl1pPr marL="457200" lvl="0" indent="-228600" algn="l">
              <a:spcBef>
                <a:spcPts val="320"/>
              </a:spcBef>
              <a:spcAft>
                <a:spcPts val="0"/>
              </a:spcAft>
              <a:buSzPts val="1280"/>
              <a:buFont typeface="Century Gothic"/>
              <a:buNone/>
              <a:defRPr sz="1600"/>
            </a:lvl1pPr>
            <a:lvl2pPr marL="914400" lvl="1" indent="-228600" algn="l">
              <a:spcBef>
                <a:spcPts val="600"/>
              </a:spcBef>
              <a:spcAft>
                <a:spcPts val="0"/>
              </a:spcAft>
              <a:buSzPts val="1440"/>
              <a:buFont typeface="Century Gothic"/>
              <a:buNone/>
              <a:defRPr/>
            </a:lvl2pPr>
            <a:lvl3pPr marL="1371600" lvl="2" indent="-228600" algn="l">
              <a:spcBef>
                <a:spcPts val="600"/>
              </a:spcBef>
              <a:spcAft>
                <a:spcPts val="0"/>
              </a:spcAft>
              <a:buSzPts val="1280"/>
              <a:buFont typeface="Century Gothic"/>
              <a:buNone/>
              <a:defRPr/>
            </a:lvl3pPr>
            <a:lvl4pPr marL="1828800" lvl="3" indent="-228600" algn="l">
              <a:spcBef>
                <a:spcPts val="600"/>
              </a:spcBef>
              <a:spcAft>
                <a:spcPts val="0"/>
              </a:spcAft>
              <a:buSzPts val="1120"/>
              <a:buFont typeface="Century Gothic"/>
              <a:buNone/>
              <a:defRPr/>
            </a:lvl4pPr>
            <a:lvl5pPr marL="2286000" lvl="4" indent="-228600" algn="l">
              <a:spcBef>
                <a:spcPts val="600"/>
              </a:spcBef>
              <a:spcAft>
                <a:spcPts val="0"/>
              </a:spcAft>
              <a:buSzPts val="1120"/>
              <a:buFont typeface="Century Gothic"/>
              <a:buNone/>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83" name="Google Shape;83;p24"/>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24"/>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24"/>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Caption">
  <p:cSld name="Title and Caption">
    <p:spTree>
      <p:nvGrpSpPr>
        <p:cNvPr id="1" name="Shape 86"/>
        <p:cNvGrpSpPr/>
        <p:nvPr/>
      </p:nvGrpSpPr>
      <p:grpSpPr>
        <a:xfrm>
          <a:off x="0" y="0"/>
          <a:ext cx="0" cy="0"/>
          <a:chOff x="0" y="0"/>
          <a:chExt cx="0" cy="0"/>
        </a:xfrm>
      </p:grpSpPr>
      <p:sp>
        <p:nvSpPr>
          <p:cNvPr id="87" name="Google Shape;87;p25"/>
          <p:cNvSpPr txBox="1">
            <a:spLocks noGrp="1"/>
          </p:cNvSpPr>
          <p:nvPr>
            <p:ph type="title"/>
          </p:nvPr>
        </p:nvSpPr>
        <p:spPr>
          <a:xfrm>
            <a:off x="684213" y="685800"/>
            <a:ext cx="10058400" cy="27432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3200"/>
              <a:buFont typeface="Century Gothic"/>
              <a:buNone/>
              <a:defRPr sz="32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25"/>
          <p:cNvSpPr txBox="1">
            <a:spLocks noGrp="1"/>
          </p:cNvSpPr>
          <p:nvPr>
            <p:ph type="body" idx="1"/>
          </p:nvPr>
        </p:nvSpPr>
        <p:spPr>
          <a:xfrm>
            <a:off x="684212" y="4114800"/>
            <a:ext cx="8535988" cy="1879600"/>
          </a:xfrm>
          <a:prstGeom prst="rect">
            <a:avLst/>
          </a:prstGeom>
          <a:noFill/>
          <a:ln>
            <a:noFill/>
          </a:ln>
        </p:spPr>
        <p:txBody>
          <a:bodyPr spcFirstLastPara="1" wrap="square" lIns="91425" tIns="45700" rIns="91425" bIns="45700" anchor="ctr" anchorCtr="0">
            <a:normAutofit/>
          </a:bodyPr>
          <a:lstStyle>
            <a:lvl1pPr marL="457200" lvl="0" indent="-228600" algn="l">
              <a:spcBef>
                <a:spcPts val="400"/>
              </a:spcBef>
              <a:spcAft>
                <a:spcPts val="0"/>
              </a:spcAft>
              <a:buSzPts val="1600"/>
              <a:buNone/>
              <a:defRPr sz="2000">
                <a:solidFill>
                  <a:srgbClr val="0F486F"/>
                </a:solidFill>
              </a:defRPr>
            </a:lvl1pPr>
            <a:lvl2pPr marL="914400" lvl="1" indent="-228600" algn="l">
              <a:spcBef>
                <a:spcPts val="600"/>
              </a:spcBef>
              <a:spcAft>
                <a:spcPts val="0"/>
              </a:spcAft>
              <a:buSzPts val="1440"/>
              <a:buNone/>
              <a:defRPr sz="1800">
                <a:solidFill>
                  <a:schemeClr val="lt1"/>
                </a:solidFill>
              </a:defRPr>
            </a:lvl2pPr>
            <a:lvl3pPr marL="1371600" lvl="2" indent="-228600" algn="l">
              <a:spcBef>
                <a:spcPts val="600"/>
              </a:spcBef>
              <a:spcAft>
                <a:spcPts val="0"/>
              </a:spcAft>
              <a:buSzPts val="1280"/>
              <a:buNone/>
              <a:defRPr sz="1600">
                <a:solidFill>
                  <a:schemeClr val="lt1"/>
                </a:solidFill>
              </a:defRPr>
            </a:lvl3pPr>
            <a:lvl4pPr marL="1828800" lvl="3" indent="-228600" algn="l">
              <a:spcBef>
                <a:spcPts val="600"/>
              </a:spcBef>
              <a:spcAft>
                <a:spcPts val="0"/>
              </a:spcAft>
              <a:buSzPts val="1120"/>
              <a:buNone/>
              <a:defRPr sz="1400">
                <a:solidFill>
                  <a:schemeClr val="lt1"/>
                </a:solidFill>
              </a:defRPr>
            </a:lvl4pPr>
            <a:lvl5pPr marL="2286000" lvl="4" indent="-228600" algn="l">
              <a:spcBef>
                <a:spcPts val="600"/>
              </a:spcBef>
              <a:spcAft>
                <a:spcPts val="0"/>
              </a:spcAft>
              <a:buSzPts val="1120"/>
              <a:buNone/>
              <a:defRPr sz="1400">
                <a:solidFill>
                  <a:schemeClr val="lt1"/>
                </a:solidFill>
              </a:defRPr>
            </a:lvl5pPr>
            <a:lvl6pPr marL="2743200" lvl="5" indent="-228600" algn="l">
              <a:spcBef>
                <a:spcPts val="600"/>
              </a:spcBef>
              <a:spcAft>
                <a:spcPts val="0"/>
              </a:spcAft>
              <a:buSzPts val="1120"/>
              <a:buNone/>
              <a:defRPr sz="1400">
                <a:solidFill>
                  <a:schemeClr val="lt1"/>
                </a:solidFill>
              </a:defRPr>
            </a:lvl6pPr>
            <a:lvl7pPr marL="3200400" lvl="6" indent="-228600" algn="l">
              <a:spcBef>
                <a:spcPts val="600"/>
              </a:spcBef>
              <a:spcAft>
                <a:spcPts val="0"/>
              </a:spcAft>
              <a:buSzPts val="1120"/>
              <a:buNone/>
              <a:defRPr sz="1400">
                <a:solidFill>
                  <a:schemeClr val="lt1"/>
                </a:solidFill>
              </a:defRPr>
            </a:lvl7pPr>
            <a:lvl8pPr marL="3657600" lvl="7" indent="-228600" algn="l">
              <a:spcBef>
                <a:spcPts val="600"/>
              </a:spcBef>
              <a:spcAft>
                <a:spcPts val="0"/>
              </a:spcAft>
              <a:buSzPts val="1120"/>
              <a:buNone/>
              <a:defRPr sz="1400">
                <a:solidFill>
                  <a:schemeClr val="lt1"/>
                </a:solidFill>
              </a:defRPr>
            </a:lvl8pPr>
            <a:lvl9pPr marL="4114800" lvl="8" indent="-228600" algn="l">
              <a:spcBef>
                <a:spcPts val="600"/>
              </a:spcBef>
              <a:spcAft>
                <a:spcPts val="600"/>
              </a:spcAft>
              <a:buSzPts val="1120"/>
              <a:buNone/>
              <a:defRPr sz="1400">
                <a:solidFill>
                  <a:schemeClr val="lt1"/>
                </a:solidFill>
              </a:defRPr>
            </a:lvl9pPr>
          </a:lstStyle>
          <a:p>
            <a:endParaRPr/>
          </a:p>
        </p:txBody>
      </p:sp>
      <p:sp>
        <p:nvSpPr>
          <p:cNvPr id="89" name="Google Shape;89;p25"/>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25"/>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1" name="Google Shape;91;p25"/>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Quote with Caption">
  <p:cSld name="Quote with Caption">
    <p:spTree>
      <p:nvGrpSpPr>
        <p:cNvPr id="1" name="Shape 92"/>
        <p:cNvGrpSpPr/>
        <p:nvPr/>
      </p:nvGrpSpPr>
      <p:grpSpPr>
        <a:xfrm>
          <a:off x="0" y="0"/>
          <a:ext cx="0" cy="0"/>
          <a:chOff x="0" y="0"/>
          <a:chExt cx="0" cy="0"/>
        </a:xfrm>
      </p:grpSpPr>
      <p:sp>
        <p:nvSpPr>
          <p:cNvPr id="93" name="Google Shape;93;p26"/>
          <p:cNvSpPr txBox="1">
            <a:spLocks noGrp="1"/>
          </p:cNvSpPr>
          <p:nvPr>
            <p:ph type="title"/>
          </p:nvPr>
        </p:nvSpPr>
        <p:spPr>
          <a:xfrm>
            <a:off x="1141411" y="685800"/>
            <a:ext cx="9144001" cy="27432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3200"/>
              <a:buFont typeface="Century Gothic"/>
              <a:buNone/>
              <a:defRPr sz="3200" b="0" cap="none">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26"/>
          <p:cNvSpPr txBox="1">
            <a:spLocks noGrp="1"/>
          </p:cNvSpPr>
          <p:nvPr>
            <p:ph type="body" idx="1"/>
          </p:nvPr>
        </p:nvSpPr>
        <p:spPr>
          <a:xfrm>
            <a:off x="1446212" y="3429000"/>
            <a:ext cx="8534400" cy="381000"/>
          </a:xfrm>
          <a:prstGeom prst="rect">
            <a:avLst/>
          </a:prstGeom>
          <a:noFill/>
          <a:ln>
            <a:noFill/>
          </a:ln>
        </p:spPr>
        <p:txBody>
          <a:bodyPr spcFirstLastPara="1" wrap="square" lIns="91425" tIns="45700" rIns="91425" bIns="45700" anchor="ctr" anchorCtr="0">
            <a:normAutofit/>
          </a:bodyPr>
          <a:lstStyle>
            <a:lvl1pPr marL="457200" lvl="0" indent="-228600" algn="l">
              <a:spcBef>
                <a:spcPts val="400"/>
              </a:spcBef>
              <a:spcAft>
                <a:spcPts val="0"/>
              </a:spcAft>
              <a:buSzPts val="1600"/>
              <a:buFont typeface="Century Gothic"/>
              <a:buNone/>
              <a:defRPr/>
            </a:lvl1pPr>
            <a:lvl2pPr marL="914400" lvl="1" indent="-228600" algn="l">
              <a:spcBef>
                <a:spcPts val="600"/>
              </a:spcBef>
              <a:spcAft>
                <a:spcPts val="0"/>
              </a:spcAft>
              <a:buSzPts val="1440"/>
              <a:buFont typeface="Century Gothic"/>
              <a:buNone/>
              <a:defRPr/>
            </a:lvl2pPr>
            <a:lvl3pPr marL="1371600" lvl="2" indent="-228600" algn="l">
              <a:spcBef>
                <a:spcPts val="600"/>
              </a:spcBef>
              <a:spcAft>
                <a:spcPts val="0"/>
              </a:spcAft>
              <a:buSzPts val="1280"/>
              <a:buFont typeface="Century Gothic"/>
              <a:buNone/>
              <a:defRPr/>
            </a:lvl3pPr>
            <a:lvl4pPr marL="1828800" lvl="3" indent="-228600" algn="l">
              <a:spcBef>
                <a:spcPts val="600"/>
              </a:spcBef>
              <a:spcAft>
                <a:spcPts val="0"/>
              </a:spcAft>
              <a:buSzPts val="1120"/>
              <a:buFont typeface="Century Gothic"/>
              <a:buNone/>
              <a:defRPr/>
            </a:lvl4pPr>
            <a:lvl5pPr marL="2286000" lvl="4" indent="-228600" algn="l">
              <a:spcBef>
                <a:spcPts val="600"/>
              </a:spcBef>
              <a:spcAft>
                <a:spcPts val="0"/>
              </a:spcAft>
              <a:buSzPts val="1120"/>
              <a:buFont typeface="Century Gothic"/>
              <a:buNone/>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95" name="Google Shape;95;p26"/>
          <p:cNvSpPr txBox="1">
            <a:spLocks noGrp="1"/>
          </p:cNvSpPr>
          <p:nvPr>
            <p:ph type="body" idx="2"/>
          </p:nvPr>
        </p:nvSpPr>
        <p:spPr>
          <a:xfrm>
            <a:off x="684213" y="4301067"/>
            <a:ext cx="8534400" cy="1684865"/>
          </a:xfrm>
          <a:prstGeom prst="rect">
            <a:avLst/>
          </a:prstGeom>
          <a:noFill/>
          <a:ln>
            <a:noFill/>
          </a:ln>
        </p:spPr>
        <p:txBody>
          <a:bodyPr spcFirstLastPara="1" wrap="square" lIns="91425" tIns="45700" rIns="91425" bIns="45700" anchor="ctr" anchorCtr="0">
            <a:normAutofit/>
          </a:bodyPr>
          <a:lstStyle>
            <a:lvl1pPr marL="457200" lvl="0" indent="-228600" algn="l">
              <a:spcBef>
                <a:spcPts val="400"/>
              </a:spcBef>
              <a:spcAft>
                <a:spcPts val="0"/>
              </a:spcAft>
              <a:buSzPts val="1600"/>
              <a:buNone/>
              <a:defRPr sz="2000">
                <a:solidFill>
                  <a:srgbClr val="0F486F"/>
                </a:solidFill>
              </a:defRPr>
            </a:lvl1pPr>
            <a:lvl2pPr marL="914400" lvl="1" indent="-228600" algn="l">
              <a:spcBef>
                <a:spcPts val="600"/>
              </a:spcBef>
              <a:spcAft>
                <a:spcPts val="0"/>
              </a:spcAft>
              <a:buSzPts val="1440"/>
              <a:buNone/>
              <a:defRPr sz="1800">
                <a:solidFill>
                  <a:schemeClr val="lt1"/>
                </a:solidFill>
              </a:defRPr>
            </a:lvl2pPr>
            <a:lvl3pPr marL="1371600" lvl="2" indent="-228600" algn="l">
              <a:spcBef>
                <a:spcPts val="600"/>
              </a:spcBef>
              <a:spcAft>
                <a:spcPts val="0"/>
              </a:spcAft>
              <a:buSzPts val="1280"/>
              <a:buNone/>
              <a:defRPr sz="1600">
                <a:solidFill>
                  <a:schemeClr val="lt1"/>
                </a:solidFill>
              </a:defRPr>
            </a:lvl3pPr>
            <a:lvl4pPr marL="1828800" lvl="3" indent="-228600" algn="l">
              <a:spcBef>
                <a:spcPts val="600"/>
              </a:spcBef>
              <a:spcAft>
                <a:spcPts val="0"/>
              </a:spcAft>
              <a:buSzPts val="1120"/>
              <a:buNone/>
              <a:defRPr sz="1400">
                <a:solidFill>
                  <a:schemeClr val="lt1"/>
                </a:solidFill>
              </a:defRPr>
            </a:lvl4pPr>
            <a:lvl5pPr marL="2286000" lvl="4" indent="-228600" algn="l">
              <a:spcBef>
                <a:spcPts val="600"/>
              </a:spcBef>
              <a:spcAft>
                <a:spcPts val="0"/>
              </a:spcAft>
              <a:buSzPts val="1120"/>
              <a:buNone/>
              <a:defRPr sz="1400">
                <a:solidFill>
                  <a:schemeClr val="lt1"/>
                </a:solidFill>
              </a:defRPr>
            </a:lvl5pPr>
            <a:lvl6pPr marL="2743200" lvl="5" indent="-228600" algn="l">
              <a:spcBef>
                <a:spcPts val="600"/>
              </a:spcBef>
              <a:spcAft>
                <a:spcPts val="0"/>
              </a:spcAft>
              <a:buSzPts val="1120"/>
              <a:buNone/>
              <a:defRPr sz="1400">
                <a:solidFill>
                  <a:schemeClr val="lt1"/>
                </a:solidFill>
              </a:defRPr>
            </a:lvl6pPr>
            <a:lvl7pPr marL="3200400" lvl="6" indent="-228600" algn="l">
              <a:spcBef>
                <a:spcPts val="600"/>
              </a:spcBef>
              <a:spcAft>
                <a:spcPts val="0"/>
              </a:spcAft>
              <a:buSzPts val="1120"/>
              <a:buNone/>
              <a:defRPr sz="1400">
                <a:solidFill>
                  <a:schemeClr val="lt1"/>
                </a:solidFill>
              </a:defRPr>
            </a:lvl7pPr>
            <a:lvl8pPr marL="3657600" lvl="7" indent="-228600" algn="l">
              <a:spcBef>
                <a:spcPts val="600"/>
              </a:spcBef>
              <a:spcAft>
                <a:spcPts val="0"/>
              </a:spcAft>
              <a:buSzPts val="1120"/>
              <a:buNone/>
              <a:defRPr sz="1400">
                <a:solidFill>
                  <a:schemeClr val="lt1"/>
                </a:solidFill>
              </a:defRPr>
            </a:lvl8pPr>
            <a:lvl9pPr marL="4114800" lvl="8" indent="-228600" algn="l">
              <a:spcBef>
                <a:spcPts val="600"/>
              </a:spcBef>
              <a:spcAft>
                <a:spcPts val="600"/>
              </a:spcAft>
              <a:buSzPts val="1120"/>
              <a:buNone/>
              <a:defRPr sz="1400">
                <a:solidFill>
                  <a:schemeClr val="lt1"/>
                </a:solidFill>
              </a:defRPr>
            </a:lvl9pPr>
          </a:lstStyle>
          <a:p>
            <a:endParaRPr/>
          </a:p>
        </p:txBody>
      </p:sp>
      <p:sp>
        <p:nvSpPr>
          <p:cNvPr id="96" name="Google Shape;96;p26"/>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p26"/>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26"/>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99" name="Google Shape;99;p26"/>
          <p:cNvSpPr txBox="1"/>
          <p:nvPr/>
        </p:nvSpPr>
        <p:spPr>
          <a:xfrm>
            <a:off x="531812" y="812222"/>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b="0" i="0" u="none" strike="noStrike" cap="none">
                <a:solidFill>
                  <a:schemeClr val="lt1"/>
                </a:solidFill>
                <a:latin typeface="Century Gothic"/>
                <a:ea typeface="Century Gothic"/>
                <a:cs typeface="Century Gothic"/>
                <a:sym typeface="Century Gothic"/>
              </a:rPr>
              <a:t>“</a:t>
            </a:r>
            <a:endParaRPr/>
          </a:p>
        </p:txBody>
      </p:sp>
      <p:sp>
        <p:nvSpPr>
          <p:cNvPr id="100" name="Google Shape;100;p26"/>
          <p:cNvSpPr txBox="1"/>
          <p:nvPr/>
        </p:nvSpPr>
        <p:spPr>
          <a:xfrm>
            <a:off x="10285412" y="2768601"/>
            <a:ext cx="609600" cy="584776"/>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r>
              <a:rPr lang="en-US" sz="8000" b="0" i="0" u="none" strike="noStrike" cap="none">
                <a:solidFill>
                  <a:schemeClr val="lt1"/>
                </a:solidFill>
                <a:latin typeface="Century Gothic"/>
                <a:ea typeface="Century Gothic"/>
                <a:cs typeface="Century Gothic"/>
                <a:sym typeface="Century Gothic"/>
              </a:rPr>
              <a:t>”</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Name Card">
  <p:cSld name="Name Card">
    <p:spTree>
      <p:nvGrpSpPr>
        <p:cNvPr id="1" name="Shape 101"/>
        <p:cNvGrpSpPr/>
        <p:nvPr/>
      </p:nvGrpSpPr>
      <p:grpSpPr>
        <a:xfrm>
          <a:off x="0" y="0"/>
          <a:ext cx="0" cy="0"/>
          <a:chOff x="0" y="0"/>
          <a:chExt cx="0" cy="0"/>
        </a:xfrm>
      </p:grpSpPr>
      <p:sp>
        <p:nvSpPr>
          <p:cNvPr id="102" name="Google Shape;102;p27"/>
          <p:cNvSpPr txBox="1">
            <a:spLocks noGrp="1"/>
          </p:cNvSpPr>
          <p:nvPr>
            <p:ph type="title"/>
          </p:nvPr>
        </p:nvSpPr>
        <p:spPr>
          <a:xfrm>
            <a:off x="684212" y="3429000"/>
            <a:ext cx="8534400" cy="16974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3200"/>
              <a:buFont typeface="Century Gothic"/>
              <a:buNone/>
              <a:defRPr sz="32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3" name="Google Shape;103;p27"/>
          <p:cNvSpPr txBox="1">
            <a:spLocks noGrp="1"/>
          </p:cNvSpPr>
          <p:nvPr>
            <p:ph type="body" idx="1"/>
          </p:nvPr>
        </p:nvSpPr>
        <p:spPr>
          <a:xfrm>
            <a:off x="684211" y="5132981"/>
            <a:ext cx="8535990" cy="860400"/>
          </a:xfrm>
          <a:prstGeom prst="rect">
            <a:avLst/>
          </a:prstGeom>
          <a:noFill/>
          <a:ln>
            <a:noFill/>
          </a:ln>
        </p:spPr>
        <p:txBody>
          <a:bodyPr spcFirstLastPara="1" wrap="square" lIns="91425" tIns="45700" rIns="91425" bIns="45700" anchor="t" anchorCtr="0">
            <a:normAutofit/>
          </a:bodyPr>
          <a:lstStyle>
            <a:lvl1pPr marL="457200" lvl="0" indent="-228600" algn="l">
              <a:spcBef>
                <a:spcPts val="400"/>
              </a:spcBef>
              <a:spcAft>
                <a:spcPts val="0"/>
              </a:spcAft>
              <a:buSzPts val="1600"/>
              <a:buNone/>
              <a:defRPr sz="2000">
                <a:solidFill>
                  <a:srgbClr val="0F486F"/>
                </a:solidFill>
              </a:defRPr>
            </a:lvl1pPr>
            <a:lvl2pPr marL="914400" lvl="1" indent="-228600" algn="l">
              <a:spcBef>
                <a:spcPts val="600"/>
              </a:spcBef>
              <a:spcAft>
                <a:spcPts val="0"/>
              </a:spcAft>
              <a:buSzPts val="1440"/>
              <a:buNone/>
              <a:defRPr sz="1800">
                <a:solidFill>
                  <a:schemeClr val="lt1"/>
                </a:solidFill>
              </a:defRPr>
            </a:lvl2pPr>
            <a:lvl3pPr marL="1371600" lvl="2" indent="-228600" algn="l">
              <a:spcBef>
                <a:spcPts val="600"/>
              </a:spcBef>
              <a:spcAft>
                <a:spcPts val="0"/>
              </a:spcAft>
              <a:buSzPts val="1280"/>
              <a:buNone/>
              <a:defRPr sz="1600">
                <a:solidFill>
                  <a:schemeClr val="lt1"/>
                </a:solidFill>
              </a:defRPr>
            </a:lvl3pPr>
            <a:lvl4pPr marL="1828800" lvl="3" indent="-228600" algn="l">
              <a:spcBef>
                <a:spcPts val="600"/>
              </a:spcBef>
              <a:spcAft>
                <a:spcPts val="0"/>
              </a:spcAft>
              <a:buSzPts val="1120"/>
              <a:buNone/>
              <a:defRPr sz="1400">
                <a:solidFill>
                  <a:schemeClr val="lt1"/>
                </a:solidFill>
              </a:defRPr>
            </a:lvl4pPr>
            <a:lvl5pPr marL="2286000" lvl="4" indent="-228600" algn="l">
              <a:spcBef>
                <a:spcPts val="600"/>
              </a:spcBef>
              <a:spcAft>
                <a:spcPts val="0"/>
              </a:spcAft>
              <a:buSzPts val="1120"/>
              <a:buNone/>
              <a:defRPr sz="1400">
                <a:solidFill>
                  <a:schemeClr val="lt1"/>
                </a:solidFill>
              </a:defRPr>
            </a:lvl5pPr>
            <a:lvl6pPr marL="2743200" lvl="5" indent="-228600" algn="l">
              <a:spcBef>
                <a:spcPts val="600"/>
              </a:spcBef>
              <a:spcAft>
                <a:spcPts val="0"/>
              </a:spcAft>
              <a:buSzPts val="1120"/>
              <a:buNone/>
              <a:defRPr sz="1400">
                <a:solidFill>
                  <a:schemeClr val="lt1"/>
                </a:solidFill>
              </a:defRPr>
            </a:lvl6pPr>
            <a:lvl7pPr marL="3200400" lvl="6" indent="-228600" algn="l">
              <a:spcBef>
                <a:spcPts val="600"/>
              </a:spcBef>
              <a:spcAft>
                <a:spcPts val="0"/>
              </a:spcAft>
              <a:buSzPts val="1120"/>
              <a:buNone/>
              <a:defRPr sz="1400">
                <a:solidFill>
                  <a:schemeClr val="lt1"/>
                </a:solidFill>
              </a:defRPr>
            </a:lvl7pPr>
            <a:lvl8pPr marL="3657600" lvl="7" indent="-228600" algn="l">
              <a:spcBef>
                <a:spcPts val="600"/>
              </a:spcBef>
              <a:spcAft>
                <a:spcPts val="0"/>
              </a:spcAft>
              <a:buSzPts val="1120"/>
              <a:buNone/>
              <a:defRPr sz="1400">
                <a:solidFill>
                  <a:schemeClr val="lt1"/>
                </a:solidFill>
              </a:defRPr>
            </a:lvl8pPr>
            <a:lvl9pPr marL="4114800" lvl="8" indent="-228600" algn="l">
              <a:spcBef>
                <a:spcPts val="600"/>
              </a:spcBef>
              <a:spcAft>
                <a:spcPts val="600"/>
              </a:spcAft>
              <a:buSzPts val="1120"/>
              <a:buNone/>
              <a:defRPr sz="1400">
                <a:solidFill>
                  <a:schemeClr val="lt1"/>
                </a:solidFill>
              </a:defRPr>
            </a:lvl9pPr>
          </a:lstStyle>
          <a:p>
            <a:endParaRPr/>
          </a:p>
        </p:txBody>
      </p:sp>
      <p:sp>
        <p:nvSpPr>
          <p:cNvPr id="104" name="Google Shape;104;p27"/>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5" name="Google Shape;105;p27"/>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6" name="Google Shape;106;p27"/>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Quote Name Card">
  <p:cSld name="Quote Name Card">
    <p:spTree>
      <p:nvGrpSpPr>
        <p:cNvPr id="1" name="Shape 107"/>
        <p:cNvGrpSpPr/>
        <p:nvPr/>
      </p:nvGrpSpPr>
      <p:grpSpPr>
        <a:xfrm>
          <a:off x="0" y="0"/>
          <a:ext cx="0" cy="0"/>
          <a:chOff x="0" y="0"/>
          <a:chExt cx="0" cy="0"/>
        </a:xfrm>
      </p:grpSpPr>
      <p:sp>
        <p:nvSpPr>
          <p:cNvPr id="108" name="Google Shape;108;p28"/>
          <p:cNvSpPr txBox="1">
            <a:spLocks noGrp="1"/>
          </p:cNvSpPr>
          <p:nvPr>
            <p:ph type="title"/>
          </p:nvPr>
        </p:nvSpPr>
        <p:spPr>
          <a:xfrm>
            <a:off x="1141413" y="685800"/>
            <a:ext cx="9144000" cy="27432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3200"/>
              <a:buFont typeface="Century Gothic"/>
              <a:buNone/>
              <a:defRPr sz="3200" b="0" cap="none">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9" name="Google Shape;109;p28"/>
          <p:cNvSpPr txBox="1">
            <a:spLocks noGrp="1"/>
          </p:cNvSpPr>
          <p:nvPr>
            <p:ph type="body" idx="1"/>
          </p:nvPr>
        </p:nvSpPr>
        <p:spPr>
          <a:xfrm>
            <a:off x="684212" y="3928534"/>
            <a:ext cx="8534401" cy="1049866"/>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SzPts val="1920"/>
              <a:buNone/>
              <a:defRPr sz="2400" b="0" cap="none">
                <a:solidFill>
                  <a:schemeClr val="lt1"/>
                </a:solidFill>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110" name="Google Shape;110;p28"/>
          <p:cNvSpPr txBox="1">
            <a:spLocks noGrp="1"/>
          </p:cNvSpPr>
          <p:nvPr>
            <p:ph type="body" idx="2"/>
          </p:nvPr>
        </p:nvSpPr>
        <p:spPr>
          <a:xfrm>
            <a:off x="684211" y="4978400"/>
            <a:ext cx="8534401" cy="1016000"/>
          </a:xfrm>
          <a:prstGeom prst="rect">
            <a:avLst/>
          </a:prstGeom>
          <a:noFill/>
          <a:ln>
            <a:noFill/>
          </a:ln>
        </p:spPr>
        <p:txBody>
          <a:bodyPr spcFirstLastPara="1" wrap="square" lIns="91425" tIns="45700" rIns="91425" bIns="45700" anchor="t" anchorCtr="0">
            <a:normAutofit/>
          </a:bodyPr>
          <a:lstStyle>
            <a:lvl1pPr marL="457200" lvl="0" indent="-228600" algn="l">
              <a:spcBef>
                <a:spcPts val="360"/>
              </a:spcBef>
              <a:spcAft>
                <a:spcPts val="0"/>
              </a:spcAft>
              <a:buSzPts val="1440"/>
              <a:buNone/>
              <a:defRPr sz="1800">
                <a:solidFill>
                  <a:srgbClr val="0F486F"/>
                </a:solidFill>
              </a:defRPr>
            </a:lvl1pPr>
            <a:lvl2pPr marL="914400" lvl="1" indent="-228600" algn="l">
              <a:spcBef>
                <a:spcPts val="600"/>
              </a:spcBef>
              <a:spcAft>
                <a:spcPts val="0"/>
              </a:spcAft>
              <a:buSzPts val="1440"/>
              <a:buNone/>
              <a:defRPr sz="1800">
                <a:solidFill>
                  <a:schemeClr val="lt1"/>
                </a:solidFill>
              </a:defRPr>
            </a:lvl2pPr>
            <a:lvl3pPr marL="1371600" lvl="2" indent="-228600" algn="l">
              <a:spcBef>
                <a:spcPts val="600"/>
              </a:spcBef>
              <a:spcAft>
                <a:spcPts val="0"/>
              </a:spcAft>
              <a:buSzPts val="1280"/>
              <a:buNone/>
              <a:defRPr sz="1600">
                <a:solidFill>
                  <a:schemeClr val="lt1"/>
                </a:solidFill>
              </a:defRPr>
            </a:lvl3pPr>
            <a:lvl4pPr marL="1828800" lvl="3" indent="-228600" algn="l">
              <a:spcBef>
                <a:spcPts val="600"/>
              </a:spcBef>
              <a:spcAft>
                <a:spcPts val="0"/>
              </a:spcAft>
              <a:buSzPts val="1120"/>
              <a:buNone/>
              <a:defRPr sz="1400">
                <a:solidFill>
                  <a:schemeClr val="lt1"/>
                </a:solidFill>
              </a:defRPr>
            </a:lvl4pPr>
            <a:lvl5pPr marL="2286000" lvl="4" indent="-228600" algn="l">
              <a:spcBef>
                <a:spcPts val="600"/>
              </a:spcBef>
              <a:spcAft>
                <a:spcPts val="0"/>
              </a:spcAft>
              <a:buSzPts val="1120"/>
              <a:buNone/>
              <a:defRPr sz="1400">
                <a:solidFill>
                  <a:schemeClr val="lt1"/>
                </a:solidFill>
              </a:defRPr>
            </a:lvl5pPr>
            <a:lvl6pPr marL="2743200" lvl="5" indent="-228600" algn="l">
              <a:spcBef>
                <a:spcPts val="600"/>
              </a:spcBef>
              <a:spcAft>
                <a:spcPts val="0"/>
              </a:spcAft>
              <a:buSzPts val="1120"/>
              <a:buNone/>
              <a:defRPr sz="1400">
                <a:solidFill>
                  <a:schemeClr val="lt1"/>
                </a:solidFill>
              </a:defRPr>
            </a:lvl6pPr>
            <a:lvl7pPr marL="3200400" lvl="6" indent="-228600" algn="l">
              <a:spcBef>
                <a:spcPts val="600"/>
              </a:spcBef>
              <a:spcAft>
                <a:spcPts val="0"/>
              </a:spcAft>
              <a:buSzPts val="1120"/>
              <a:buNone/>
              <a:defRPr sz="1400">
                <a:solidFill>
                  <a:schemeClr val="lt1"/>
                </a:solidFill>
              </a:defRPr>
            </a:lvl7pPr>
            <a:lvl8pPr marL="3657600" lvl="7" indent="-228600" algn="l">
              <a:spcBef>
                <a:spcPts val="600"/>
              </a:spcBef>
              <a:spcAft>
                <a:spcPts val="0"/>
              </a:spcAft>
              <a:buSzPts val="1120"/>
              <a:buNone/>
              <a:defRPr sz="1400">
                <a:solidFill>
                  <a:schemeClr val="lt1"/>
                </a:solidFill>
              </a:defRPr>
            </a:lvl8pPr>
            <a:lvl9pPr marL="4114800" lvl="8" indent="-228600" algn="l">
              <a:spcBef>
                <a:spcPts val="600"/>
              </a:spcBef>
              <a:spcAft>
                <a:spcPts val="600"/>
              </a:spcAft>
              <a:buSzPts val="1120"/>
              <a:buNone/>
              <a:defRPr sz="1400">
                <a:solidFill>
                  <a:schemeClr val="lt1"/>
                </a:solidFill>
              </a:defRPr>
            </a:lvl9pPr>
          </a:lstStyle>
          <a:p>
            <a:endParaRPr/>
          </a:p>
        </p:txBody>
      </p:sp>
      <p:sp>
        <p:nvSpPr>
          <p:cNvPr id="111" name="Google Shape;111;p28"/>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2" name="Google Shape;112;p28"/>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3" name="Google Shape;113;p28"/>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114" name="Google Shape;114;p28"/>
          <p:cNvSpPr txBox="1"/>
          <p:nvPr/>
        </p:nvSpPr>
        <p:spPr>
          <a:xfrm>
            <a:off x="531812" y="812222"/>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b="0" i="0" u="none" strike="noStrike" cap="none">
                <a:solidFill>
                  <a:schemeClr val="lt1"/>
                </a:solidFill>
                <a:latin typeface="Century Gothic"/>
                <a:ea typeface="Century Gothic"/>
                <a:cs typeface="Century Gothic"/>
                <a:sym typeface="Century Gothic"/>
              </a:rPr>
              <a:t>“</a:t>
            </a:r>
            <a:endParaRPr/>
          </a:p>
        </p:txBody>
      </p:sp>
      <p:sp>
        <p:nvSpPr>
          <p:cNvPr id="115" name="Google Shape;115;p28"/>
          <p:cNvSpPr txBox="1"/>
          <p:nvPr/>
        </p:nvSpPr>
        <p:spPr>
          <a:xfrm>
            <a:off x="10285412" y="2768601"/>
            <a:ext cx="609600" cy="584776"/>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r>
              <a:rPr lang="en-US" sz="8000" b="0" i="0" u="none" strike="noStrike" cap="none">
                <a:solidFill>
                  <a:schemeClr val="lt1"/>
                </a:solidFill>
                <a:latin typeface="Century Gothic"/>
                <a:ea typeface="Century Gothic"/>
                <a:cs typeface="Century Gothic"/>
                <a:sym typeface="Century Gothic"/>
              </a:rPr>
              <a:t>”</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rue or False">
  <p:cSld name="True or False">
    <p:spTree>
      <p:nvGrpSpPr>
        <p:cNvPr id="1" name="Shape 116"/>
        <p:cNvGrpSpPr/>
        <p:nvPr/>
      </p:nvGrpSpPr>
      <p:grpSpPr>
        <a:xfrm>
          <a:off x="0" y="0"/>
          <a:ext cx="0" cy="0"/>
          <a:chOff x="0" y="0"/>
          <a:chExt cx="0" cy="0"/>
        </a:xfrm>
      </p:grpSpPr>
      <p:sp>
        <p:nvSpPr>
          <p:cNvPr id="117" name="Google Shape;117;p29"/>
          <p:cNvSpPr txBox="1">
            <a:spLocks noGrp="1"/>
          </p:cNvSpPr>
          <p:nvPr>
            <p:ph type="title"/>
          </p:nvPr>
        </p:nvSpPr>
        <p:spPr>
          <a:xfrm>
            <a:off x="684213" y="685800"/>
            <a:ext cx="10058400" cy="27432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3600"/>
              <a:buFont typeface="Century Gothic"/>
              <a:buNone/>
              <a:defRPr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8" name="Google Shape;118;p29"/>
          <p:cNvSpPr txBox="1">
            <a:spLocks noGrp="1"/>
          </p:cNvSpPr>
          <p:nvPr>
            <p:ph type="body" idx="1"/>
          </p:nvPr>
        </p:nvSpPr>
        <p:spPr>
          <a:xfrm>
            <a:off x="684212" y="3928534"/>
            <a:ext cx="8534400" cy="838200"/>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SzPts val="1920"/>
              <a:buNone/>
              <a:defRPr sz="2400" b="0" cap="none">
                <a:solidFill>
                  <a:schemeClr val="lt1"/>
                </a:solidFill>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119" name="Google Shape;119;p29"/>
          <p:cNvSpPr txBox="1">
            <a:spLocks noGrp="1"/>
          </p:cNvSpPr>
          <p:nvPr>
            <p:ph type="body" idx="2"/>
          </p:nvPr>
        </p:nvSpPr>
        <p:spPr>
          <a:xfrm>
            <a:off x="684211" y="4766732"/>
            <a:ext cx="8534401" cy="1227667"/>
          </a:xfrm>
          <a:prstGeom prst="rect">
            <a:avLst/>
          </a:prstGeom>
          <a:noFill/>
          <a:ln>
            <a:noFill/>
          </a:ln>
        </p:spPr>
        <p:txBody>
          <a:bodyPr spcFirstLastPara="1" wrap="square" lIns="91425" tIns="45700" rIns="91425" bIns="45700" anchor="t" anchorCtr="0">
            <a:normAutofit/>
          </a:bodyPr>
          <a:lstStyle>
            <a:lvl1pPr marL="457200" lvl="0" indent="-228600" algn="l">
              <a:spcBef>
                <a:spcPts val="360"/>
              </a:spcBef>
              <a:spcAft>
                <a:spcPts val="0"/>
              </a:spcAft>
              <a:buSzPts val="1440"/>
              <a:buNone/>
              <a:defRPr sz="1800">
                <a:solidFill>
                  <a:srgbClr val="0F486F"/>
                </a:solidFill>
              </a:defRPr>
            </a:lvl1pPr>
            <a:lvl2pPr marL="914400" lvl="1" indent="-228600" algn="l">
              <a:spcBef>
                <a:spcPts val="600"/>
              </a:spcBef>
              <a:spcAft>
                <a:spcPts val="0"/>
              </a:spcAft>
              <a:buSzPts val="1440"/>
              <a:buNone/>
              <a:defRPr sz="1800">
                <a:solidFill>
                  <a:schemeClr val="lt1"/>
                </a:solidFill>
              </a:defRPr>
            </a:lvl2pPr>
            <a:lvl3pPr marL="1371600" lvl="2" indent="-228600" algn="l">
              <a:spcBef>
                <a:spcPts val="600"/>
              </a:spcBef>
              <a:spcAft>
                <a:spcPts val="0"/>
              </a:spcAft>
              <a:buSzPts val="1280"/>
              <a:buNone/>
              <a:defRPr sz="1600">
                <a:solidFill>
                  <a:schemeClr val="lt1"/>
                </a:solidFill>
              </a:defRPr>
            </a:lvl3pPr>
            <a:lvl4pPr marL="1828800" lvl="3" indent="-228600" algn="l">
              <a:spcBef>
                <a:spcPts val="600"/>
              </a:spcBef>
              <a:spcAft>
                <a:spcPts val="0"/>
              </a:spcAft>
              <a:buSzPts val="1120"/>
              <a:buNone/>
              <a:defRPr sz="1400">
                <a:solidFill>
                  <a:schemeClr val="lt1"/>
                </a:solidFill>
              </a:defRPr>
            </a:lvl4pPr>
            <a:lvl5pPr marL="2286000" lvl="4" indent="-228600" algn="l">
              <a:spcBef>
                <a:spcPts val="600"/>
              </a:spcBef>
              <a:spcAft>
                <a:spcPts val="0"/>
              </a:spcAft>
              <a:buSzPts val="1120"/>
              <a:buNone/>
              <a:defRPr sz="1400">
                <a:solidFill>
                  <a:schemeClr val="lt1"/>
                </a:solidFill>
              </a:defRPr>
            </a:lvl5pPr>
            <a:lvl6pPr marL="2743200" lvl="5" indent="-228600" algn="l">
              <a:spcBef>
                <a:spcPts val="600"/>
              </a:spcBef>
              <a:spcAft>
                <a:spcPts val="0"/>
              </a:spcAft>
              <a:buSzPts val="1120"/>
              <a:buNone/>
              <a:defRPr sz="1400">
                <a:solidFill>
                  <a:schemeClr val="lt1"/>
                </a:solidFill>
              </a:defRPr>
            </a:lvl6pPr>
            <a:lvl7pPr marL="3200400" lvl="6" indent="-228600" algn="l">
              <a:spcBef>
                <a:spcPts val="600"/>
              </a:spcBef>
              <a:spcAft>
                <a:spcPts val="0"/>
              </a:spcAft>
              <a:buSzPts val="1120"/>
              <a:buNone/>
              <a:defRPr sz="1400">
                <a:solidFill>
                  <a:schemeClr val="lt1"/>
                </a:solidFill>
              </a:defRPr>
            </a:lvl7pPr>
            <a:lvl8pPr marL="3657600" lvl="7" indent="-228600" algn="l">
              <a:spcBef>
                <a:spcPts val="600"/>
              </a:spcBef>
              <a:spcAft>
                <a:spcPts val="0"/>
              </a:spcAft>
              <a:buSzPts val="1120"/>
              <a:buNone/>
              <a:defRPr sz="1400">
                <a:solidFill>
                  <a:schemeClr val="lt1"/>
                </a:solidFill>
              </a:defRPr>
            </a:lvl8pPr>
            <a:lvl9pPr marL="4114800" lvl="8" indent="-228600" algn="l">
              <a:spcBef>
                <a:spcPts val="600"/>
              </a:spcBef>
              <a:spcAft>
                <a:spcPts val="600"/>
              </a:spcAft>
              <a:buSzPts val="1120"/>
              <a:buNone/>
              <a:defRPr sz="1400">
                <a:solidFill>
                  <a:schemeClr val="lt1"/>
                </a:solidFill>
              </a:defRPr>
            </a:lvl9pPr>
          </a:lstStyle>
          <a:p>
            <a:endParaRPr/>
          </a:p>
        </p:txBody>
      </p:sp>
      <p:sp>
        <p:nvSpPr>
          <p:cNvPr id="120" name="Google Shape;120;p29"/>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1" name="Google Shape;121;p29"/>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2" name="Google Shape;122;p29"/>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23"/>
        <p:cNvGrpSpPr/>
        <p:nvPr/>
      </p:nvGrpSpPr>
      <p:grpSpPr>
        <a:xfrm>
          <a:off x="0" y="0"/>
          <a:ext cx="0" cy="0"/>
          <a:chOff x="0" y="0"/>
          <a:chExt cx="0" cy="0"/>
        </a:xfrm>
      </p:grpSpPr>
      <p:sp>
        <p:nvSpPr>
          <p:cNvPr id="124" name="Google Shape;124;p30"/>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3600"/>
              <a:buFont typeface="Century Gothic"/>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5" name="Google Shape;125;p30"/>
          <p:cNvSpPr txBox="1">
            <a:spLocks noGrp="1"/>
          </p:cNvSpPr>
          <p:nvPr>
            <p:ph type="body" idx="1"/>
          </p:nvPr>
        </p:nvSpPr>
        <p:spPr>
          <a:xfrm rot="5400000">
            <a:off x="3143778" y="-1773767"/>
            <a:ext cx="3615267" cy="8534400"/>
          </a:xfrm>
          <a:prstGeom prst="rect">
            <a:avLst/>
          </a:prstGeom>
          <a:noFill/>
          <a:ln>
            <a:noFill/>
          </a:ln>
        </p:spPr>
        <p:txBody>
          <a:bodyPr spcFirstLastPara="1" wrap="square" lIns="91425" tIns="45700" rIns="91425" bIns="45700" anchor="t"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126" name="Google Shape;126;p30"/>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7" name="Google Shape;127;p30"/>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8" name="Google Shape;128;p30"/>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29"/>
        <p:cNvGrpSpPr/>
        <p:nvPr/>
      </p:nvGrpSpPr>
      <p:grpSpPr>
        <a:xfrm>
          <a:off x="0" y="0"/>
          <a:ext cx="0" cy="0"/>
          <a:chOff x="0" y="0"/>
          <a:chExt cx="0" cy="0"/>
        </a:xfrm>
      </p:grpSpPr>
      <p:sp>
        <p:nvSpPr>
          <p:cNvPr id="130" name="Google Shape;130;p31"/>
          <p:cNvSpPr txBox="1">
            <a:spLocks noGrp="1"/>
          </p:cNvSpPr>
          <p:nvPr>
            <p:ph type="title"/>
          </p:nvPr>
        </p:nvSpPr>
        <p:spPr>
          <a:xfrm rot="5400000">
            <a:off x="7427912" y="1943100"/>
            <a:ext cx="4572000" cy="20574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1" name="Google Shape;131;p31"/>
          <p:cNvSpPr txBox="1">
            <a:spLocks noGrp="1"/>
          </p:cNvSpPr>
          <p:nvPr>
            <p:ph type="body" idx="1"/>
          </p:nvPr>
        </p:nvSpPr>
        <p:spPr>
          <a:xfrm rot="5400000">
            <a:off x="1943100" y="-571500"/>
            <a:ext cx="5308600" cy="7823200"/>
          </a:xfrm>
          <a:prstGeom prst="rect">
            <a:avLst/>
          </a:prstGeom>
          <a:noFill/>
          <a:ln>
            <a:noFill/>
          </a:ln>
        </p:spPr>
        <p:txBody>
          <a:bodyPr spcFirstLastPara="1" wrap="square" lIns="91425" tIns="45700" rIns="91425" bIns="45700" anchor="t"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132" name="Google Shape;132;p31"/>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3" name="Google Shape;133;p31"/>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4" name="Google Shape;134;p31"/>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8"/>
        <p:cNvGrpSpPr/>
        <p:nvPr/>
      </p:nvGrpSpPr>
      <p:grpSpPr>
        <a:xfrm>
          <a:off x="0" y="0"/>
          <a:ext cx="0" cy="0"/>
          <a:chOff x="0" y="0"/>
          <a:chExt cx="0" cy="0"/>
        </a:xfrm>
      </p:grpSpPr>
      <p:sp>
        <p:nvSpPr>
          <p:cNvPr id="29" name="Google Shape;29;p16"/>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16"/>
          <p:cNvSpPr txBox="1">
            <a:spLocks noGrp="1"/>
          </p:cNvSpPr>
          <p:nvPr>
            <p:ph type="body" idx="1"/>
          </p:nvPr>
        </p:nvSpPr>
        <p:spPr>
          <a:xfrm>
            <a:off x="684212" y="685800"/>
            <a:ext cx="8534400" cy="3615267"/>
          </a:xfrm>
          <a:prstGeom prst="rect">
            <a:avLst/>
          </a:prstGeom>
          <a:noFill/>
          <a:ln>
            <a:noFill/>
          </a:ln>
        </p:spPr>
        <p:txBody>
          <a:bodyPr spcFirstLastPara="1" wrap="square" lIns="91425" tIns="45700" rIns="91425" bIns="45700" anchor="ctr"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31" name="Google Shape;31;p16"/>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16"/>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16"/>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4"/>
        <p:cNvGrpSpPr/>
        <p:nvPr/>
      </p:nvGrpSpPr>
      <p:grpSpPr>
        <a:xfrm>
          <a:off x="0" y="0"/>
          <a:ext cx="0" cy="0"/>
          <a:chOff x="0" y="0"/>
          <a:chExt cx="0" cy="0"/>
        </a:xfrm>
      </p:grpSpPr>
      <p:sp>
        <p:nvSpPr>
          <p:cNvPr id="35" name="Google Shape;35;p17"/>
          <p:cNvSpPr txBox="1">
            <a:spLocks noGrp="1"/>
          </p:cNvSpPr>
          <p:nvPr>
            <p:ph type="title"/>
          </p:nvPr>
        </p:nvSpPr>
        <p:spPr>
          <a:xfrm>
            <a:off x="684211" y="2006600"/>
            <a:ext cx="8534401" cy="22816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3600"/>
              <a:buFont typeface="Century Gothic"/>
              <a:buNone/>
              <a:defRPr sz="36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17"/>
          <p:cNvSpPr txBox="1">
            <a:spLocks noGrp="1"/>
          </p:cNvSpPr>
          <p:nvPr>
            <p:ph type="body" idx="1"/>
          </p:nvPr>
        </p:nvSpPr>
        <p:spPr>
          <a:xfrm>
            <a:off x="684213" y="4495800"/>
            <a:ext cx="8534400" cy="1498600"/>
          </a:xfrm>
          <a:prstGeom prst="rect">
            <a:avLst/>
          </a:prstGeom>
          <a:noFill/>
          <a:ln>
            <a:noFill/>
          </a:ln>
        </p:spPr>
        <p:txBody>
          <a:bodyPr spcFirstLastPara="1" wrap="square" lIns="91425" tIns="45700" rIns="91425" bIns="45700" anchor="t" anchorCtr="0">
            <a:normAutofit/>
          </a:bodyPr>
          <a:lstStyle>
            <a:lvl1pPr marL="457200" lvl="0" indent="-228600" algn="l">
              <a:spcBef>
                <a:spcPts val="360"/>
              </a:spcBef>
              <a:spcAft>
                <a:spcPts val="0"/>
              </a:spcAft>
              <a:buSzPts val="1440"/>
              <a:buNone/>
              <a:defRPr sz="1800">
                <a:solidFill>
                  <a:srgbClr val="0F486F"/>
                </a:solidFill>
              </a:defRPr>
            </a:lvl1pPr>
            <a:lvl2pPr marL="914400" lvl="1" indent="-228600" algn="l">
              <a:spcBef>
                <a:spcPts val="600"/>
              </a:spcBef>
              <a:spcAft>
                <a:spcPts val="0"/>
              </a:spcAft>
              <a:buSzPts val="1440"/>
              <a:buNone/>
              <a:defRPr sz="1800">
                <a:solidFill>
                  <a:schemeClr val="lt1"/>
                </a:solidFill>
              </a:defRPr>
            </a:lvl2pPr>
            <a:lvl3pPr marL="1371600" lvl="2" indent="-228600" algn="l">
              <a:spcBef>
                <a:spcPts val="600"/>
              </a:spcBef>
              <a:spcAft>
                <a:spcPts val="0"/>
              </a:spcAft>
              <a:buSzPts val="1280"/>
              <a:buNone/>
              <a:defRPr sz="1600">
                <a:solidFill>
                  <a:schemeClr val="lt1"/>
                </a:solidFill>
              </a:defRPr>
            </a:lvl3pPr>
            <a:lvl4pPr marL="1828800" lvl="3" indent="-228600" algn="l">
              <a:spcBef>
                <a:spcPts val="600"/>
              </a:spcBef>
              <a:spcAft>
                <a:spcPts val="0"/>
              </a:spcAft>
              <a:buSzPts val="1120"/>
              <a:buNone/>
              <a:defRPr sz="1400">
                <a:solidFill>
                  <a:schemeClr val="lt1"/>
                </a:solidFill>
              </a:defRPr>
            </a:lvl4pPr>
            <a:lvl5pPr marL="2286000" lvl="4" indent="-228600" algn="l">
              <a:spcBef>
                <a:spcPts val="600"/>
              </a:spcBef>
              <a:spcAft>
                <a:spcPts val="0"/>
              </a:spcAft>
              <a:buSzPts val="1120"/>
              <a:buNone/>
              <a:defRPr sz="1400">
                <a:solidFill>
                  <a:schemeClr val="lt1"/>
                </a:solidFill>
              </a:defRPr>
            </a:lvl5pPr>
            <a:lvl6pPr marL="2743200" lvl="5" indent="-228600" algn="l">
              <a:spcBef>
                <a:spcPts val="600"/>
              </a:spcBef>
              <a:spcAft>
                <a:spcPts val="0"/>
              </a:spcAft>
              <a:buSzPts val="1120"/>
              <a:buNone/>
              <a:defRPr sz="1400">
                <a:solidFill>
                  <a:schemeClr val="lt1"/>
                </a:solidFill>
              </a:defRPr>
            </a:lvl6pPr>
            <a:lvl7pPr marL="3200400" lvl="6" indent="-228600" algn="l">
              <a:spcBef>
                <a:spcPts val="600"/>
              </a:spcBef>
              <a:spcAft>
                <a:spcPts val="0"/>
              </a:spcAft>
              <a:buSzPts val="1120"/>
              <a:buNone/>
              <a:defRPr sz="1400">
                <a:solidFill>
                  <a:schemeClr val="lt1"/>
                </a:solidFill>
              </a:defRPr>
            </a:lvl7pPr>
            <a:lvl8pPr marL="3657600" lvl="7" indent="-228600" algn="l">
              <a:spcBef>
                <a:spcPts val="600"/>
              </a:spcBef>
              <a:spcAft>
                <a:spcPts val="0"/>
              </a:spcAft>
              <a:buSzPts val="1120"/>
              <a:buNone/>
              <a:defRPr sz="1400">
                <a:solidFill>
                  <a:schemeClr val="lt1"/>
                </a:solidFill>
              </a:defRPr>
            </a:lvl8pPr>
            <a:lvl9pPr marL="4114800" lvl="8" indent="-228600" algn="l">
              <a:spcBef>
                <a:spcPts val="600"/>
              </a:spcBef>
              <a:spcAft>
                <a:spcPts val="600"/>
              </a:spcAft>
              <a:buSzPts val="1120"/>
              <a:buNone/>
              <a:defRPr sz="1400">
                <a:solidFill>
                  <a:schemeClr val="lt1"/>
                </a:solidFill>
              </a:defRPr>
            </a:lvl9pPr>
          </a:lstStyle>
          <a:p>
            <a:endParaRPr/>
          </a:p>
        </p:txBody>
      </p:sp>
      <p:sp>
        <p:nvSpPr>
          <p:cNvPr id="37" name="Google Shape;37;p17"/>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7"/>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17"/>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0"/>
        <p:cNvGrpSpPr/>
        <p:nvPr/>
      </p:nvGrpSpPr>
      <p:grpSpPr>
        <a:xfrm>
          <a:off x="0" y="0"/>
          <a:ext cx="0" cy="0"/>
          <a:chOff x="0" y="0"/>
          <a:chExt cx="0" cy="0"/>
        </a:xfrm>
      </p:grpSpPr>
      <p:sp>
        <p:nvSpPr>
          <p:cNvPr id="41" name="Google Shape;41;p18"/>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18"/>
          <p:cNvSpPr txBox="1">
            <a:spLocks noGrp="1"/>
          </p:cNvSpPr>
          <p:nvPr>
            <p:ph type="body" idx="1"/>
          </p:nvPr>
        </p:nvSpPr>
        <p:spPr>
          <a:xfrm>
            <a:off x="684211" y="685800"/>
            <a:ext cx="4937655" cy="3615267"/>
          </a:xfrm>
          <a:prstGeom prst="rect">
            <a:avLst/>
          </a:prstGeom>
          <a:noFill/>
          <a:ln>
            <a:noFill/>
          </a:ln>
        </p:spPr>
        <p:txBody>
          <a:bodyPr spcFirstLastPara="1" wrap="square" lIns="91425" tIns="45700" rIns="91425" bIns="45700" anchor="ctr"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43" name="Google Shape;43;p18"/>
          <p:cNvSpPr txBox="1">
            <a:spLocks noGrp="1"/>
          </p:cNvSpPr>
          <p:nvPr>
            <p:ph type="body" idx="2"/>
          </p:nvPr>
        </p:nvSpPr>
        <p:spPr>
          <a:xfrm>
            <a:off x="5808133" y="685801"/>
            <a:ext cx="4934479" cy="3615266"/>
          </a:xfrm>
          <a:prstGeom prst="rect">
            <a:avLst/>
          </a:prstGeom>
          <a:noFill/>
          <a:ln>
            <a:noFill/>
          </a:ln>
        </p:spPr>
        <p:txBody>
          <a:bodyPr spcFirstLastPara="1" wrap="square" lIns="91425" tIns="45700" rIns="91425" bIns="45700" anchor="ctr"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44" name="Google Shape;44;p18"/>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18"/>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18"/>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7"/>
        <p:cNvGrpSpPr/>
        <p:nvPr/>
      </p:nvGrpSpPr>
      <p:grpSpPr>
        <a:xfrm>
          <a:off x="0" y="0"/>
          <a:ext cx="0" cy="0"/>
          <a:chOff x="0" y="0"/>
          <a:chExt cx="0" cy="0"/>
        </a:xfrm>
      </p:grpSpPr>
      <p:sp>
        <p:nvSpPr>
          <p:cNvPr id="48" name="Google Shape;48;p19"/>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3600"/>
              <a:buFont typeface="Century Gothic"/>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19"/>
          <p:cNvSpPr txBox="1">
            <a:spLocks noGrp="1"/>
          </p:cNvSpPr>
          <p:nvPr>
            <p:ph type="body" idx="1"/>
          </p:nvPr>
        </p:nvSpPr>
        <p:spPr>
          <a:xfrm>
            <a:off x="972080" y="685800"/>
            <a:ext cx="4649787" cy="576262"/>
          </a:xfrm>
          <a:prstGeom prst="rect">
            <a:avLst/>
          </a:prstGeom>
          <a:noFill/>
          <a:ln>
            <a:noFill/>
          </a:ln>
        </p:spPr>
        <p:txBody>
          <a:bodyPr spcFirstLastPara="1" wrap="square" lIns="91425" tIns="45700" rIns="91425" bIns="45700" anchor="b" anchorCtr="0">
            <a:noAutofit/>
          </a:bodyPr>
          <a:lstStyle>
            <a:lvl1pPr marL="457200" lvl="0" indent="-228600" algn="l">
              <a:spcBef>
                <a:spcPts val="560"/>
              </a:spcBef>
              <a:spcAft>
                <a:spcPts val="0"/>
              </a:spcAft>
              <a:buSzPts val="2240"/>
              <a:buNone/>
              <a:defRPr sz="2800" b="0">
                <a:solidFill>
                  <a:schemeClr val="lt1"/>
                </a:solidFill>
              </a:defRPr>
            </a:lvl1pPr>
            <a:lvl2pPr marL="914400" lvl="1" indent="-228600" algn="l">
              <a:spcBef>
                <a:spcPts val="600"/>
              </a:spcBef>
              <a:spcAft>
                <a:spcPts val="0"/>
              </a:spcAft>
              <a:buSzPts val="1600"/>
              <a:buNone/>
              <a:defRPr sz="2000" b="1"/>
            </a:lvl2pPr>
            <a:lvl3pPr marL="1371600" lvl="2" indent="-228600" algn="l">
              <a:spcBef>
                <a:spcPts val="600"/>
              </a:spcBef>
              <a:spcAft>
                <a:spcPts val="0"/>
              </a:spcAft>
              <a:buSzPts val="1440"/>
              <a:buNone/>
              <a:defRPr sz="1800" b="1"/>
            </a:lvl3pPr>
            <a:lvl4pPr marL="1828800" lvl="3" indent="-228600" algn="l">
              <a:spcBef>
                <a:spcPts val="600"/>
              </a:spcBef>
              <a:spcAft>
                <a:spcPts val="0"/>
              </a:spcAft>
              <a:buSzPts val="1280"/>
              <a:buNone/>
              <a:defRPr sz="1600" b="1"/>
            </a:lvl4pPr>
            <a:lvl5pPr marL="2286000" lvl="4" indent="-228600" algn="l">
              <a:spcBef>
                <a:spcPts val="600"/>
              </a:spcBef>
              <a:spcAft>
                <a:spcPts val="0"/>
              </a:spcAft>
              <a:buSzPts val="1280"/>
              <a:buNone/>
              <a:defRPr sz="1600" b="1"/>
            </a:lvl5pPr>
            <a:lvl6pPr marL="2743200" lvl="5" indent="-228600" algn="l">
              <a:spcBef>
                <a:spcPts val="600"/>
              </a:spcBef>
              <a:spcAft>
                <a:spcPts val="0"/>
              </a:spcAft>
              <a:buSzPts val="1280"/>
              <a:buNone/>
              <a:defRPr sz="1600" b="1"/>
            </a:lvl6pPr>
            <a:lvl7pPr marL="3200400" lvl="6" indent="-228600" algn="l">
              <a:spcBef>
                <a:spcPts val="600"/>
              </a:spcBef>
              <a:spcAft>
                <a:spcPts val="0"/>
              </a:spcAft>
              <a:buSzPts val="1280"/>
              <a:buNone/>
              <a:defRPr sz="1600" b="1"/>
            </a:lvl7pPr>
            <a:lvl8pPr marL="3657600" lvl="7" indent="-228600" algn="l">
              <a:spcBef>
                <a:spcPts val="600"/>
              </a:spcBef>
              <a:spcAft>
                <a:spcPts val="0"/>
              </a:spcAft>
              <a:buSzPts val="1280"/>
              <a:buNone/>
              <a:defRPr sz="1600" b="1"/>
            </a:lvl8pPr>
            <a:lvl9pPr marL="4114800" lvl="8" indent="-228600" algn="l">
              <a:spcBef>
                <a:spcPts val="600"/>
              </a:spcBef>
              <a:spcAft>
                <a:spcPts val="600"/>
              </a:spcAft>
              <a:buSzPts val="1280"/>
              <a:buNone/>
              <a:defRPr sz="1600" b="1"/>
            </a:lvl9pPr>
          </a:lstStyle>
          <a:p>
            <a:endParaRPr/>
          </a:p>
        </p:txBody>
      </p:sp>
      <p:sp>
        <p:nvSpPr>
          <p:cNvPr id="50" name="Google Shape;50;p19"/>
          <p:cNvSpPr txBox="1">
            <a:spLocks noGrp="1"/>
          </p:cNvSpPr>
          <p:nvPr>
            <p:ph type="body" idx="2"/>
          </p:nvPr>
        </p:nvSpPr>
        <p:spPr>
          <a:xfrm>
            <a:off x="684211" y="1270529"/>
            <a:ext cx="4937655" cy="3030538"/>
          </a:xfrm>
          <a:prstGeom prst="rect">
            <a:avLst/>
          </a:prstGeom>
          <a:noFill/>
          <a:ln>
            <a:noFill/>
          </a:ln>
        </p:spPr>
        <p:txBody>
          <a:bodyPr spcFirstLastPara="1" wrap="square" lIns="91425" tIns="45700" rIns="91425" bIns="45700" anchor="t"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51" name="Google Shape;51;p19"/>
          <p:cNvSpPr txBox="1">
            <a:spLocks noGrp="1"/>
          </p:cNvSpPr>
          <p:nvPr>
            <p:ph type="body" idx="3"/>
          </p:nvPr>
        </p:nvSpPr>
        <p:spPr>
          <a:xfrm>
            <a:off x="6079066" y="685800"/>
            <a:ext cx="4665134" cy="576262"/>
          </a:xfrm>
          <a:prstGeom prst="rect">
            <a:avLst/>
          </a:prstGeom>
          <a:noFill/>
          <a:ln>
            <a:noFill/>
          </a:ln>
        </p:spPr>
        <p:txBody>
          <a:bodyPr spcFirstLastPara="1" wrap="square" lIns="91425" tIns="45700" rIns="91425" bIns="45700" anchor="b" anchorCtr="0">
            <a:noAutofit/>
          </a:bodyPr>
          <a:lstStyle>
            <a:lvl1pPr marL="457200" lvl="0" indent="-228600" algn="l">
              <a:spcBef>
                <a:spcPts val="560"/>
              </a:spcBef>
              <a:spcAft>
                <a:spcPts val="0"/>
              </a:spcAft>
              <a:buSzPts val="2240"/>
              <a:buNone/>
              <a:defRPr sz="2800" b="0">
                <a:solidFill>
                  <a:schemeClr val="lt1"/>
                </a:solidFill>
              </a:defRPr>
            </a:lvl1pPr>
            <a:lvl2pPr marL="914400" lvl="1" indent="-228600" algn="l">
              <a:spcBef>
                <a:spcPts val="600"/>
              </a:spcBef>
              <a:spcAft>
                <a:spcPts val="0"/>
              </a:spcAft>
              <a:buSzPts val="1600"/>
              <a:buNone/>
              <a:defRPr sz="2000" b="1"/>
            </a:lvl2pPr>
            <a:lvl3pPr marL="1371600" lvl="2" indent="-228600" algn="l">
              <a:spcBef>
                <a:spcPts val="600"/>
              </a:spcBef>
              <a:spcAft>
                <a:spcPts val="0"/>
              </a:spcAft>
              <a:buSzPts val="1440"/>
              <a:buNone/>
              <a:defRPr sz="1800" b="1"/>
            </a:lvl3pPr>
            <a:lvl4pPr marL="1828800" lvl="3" indent="-228600" algn="l">
              <a:spcBef>
                <a:spcPts val="600"/>
              </a:spcBef>
              <a:spcAft>
                <a:spcPts val="0"/>
              </a:spcAft>
              <a:buSzPts val="1280"/>
              <a:buNone/>
              <a:defRPr sz="1600" b="1"/>
            </a:lvl4pPr>
            <a:lvl5pPr marL="2286000" lvl="4" indent="-228600" algn="l">
              <a:spcBef>
                <a:spcPts val="600"/>
              </a:spcBef>
              <a:spcAft>
                <a:spcPts val="0"/>
              </a:spcAft>
              <a:buSzPts val="1280"/>
              <a:buNone/>
              <a:defRPr sz="1600" b="1"/>
            </a:lvl5pPr>
            <a:lvl6pPr marL="2743200" lvl="5" indent="-228600" algn="l">
              <a:spcBef>
                <a:spcPts val="600"/>
              </a:spcBef>
              <a:spcAft>
                <a:spcPts val="0"/>
              </a:spcAft>
              <a:buSzPts val="1280"/>
              <a:buNone/>
              <a:defRPr sz="1600" b="1"/>
            </a:lvl6pPr>
            <a:lvl7pPr marL="3200400" lvl="6" indent="-228600" algn="l">
              <a:spcBef>
                <a:spcPts val="600"/>
              </a:spcBef>
              <a:spcAft>
                <a:spcPts val="0"/>
              </a:spcAft>
              <a:buSzPts val="1280"/>
              <a:buNone/>
              <a:defRPr sz="1600" b="1"/>
            </a:lvl7pPr>
            <a:lvl8pPr marL="3657600" lvl="7" indent="-228600" algn="l">
              <a:spcBef>
                <a:spcPts val="600"/>
              </a:spcBef>
              <a:spcAft>
                <a:spcPts val="0"/>
              </a:spcAft>
              <a:buSzPts val="1280"/>
              <a:buNone/>
              <a:defRPr sz="1600" b="1"/>
            </a:lvl8pPr>
            <a:lvl9pPr marL="4114800" lvl="8" indent="-228600" algn="l">
              <a:spcBef>
                <a:spcPts val="600"/>
              </a:spcBef>
              <a:spcAft>
                <a:spcPts val="600"/>
              </a:spcAft>
              <a:buSzPts val="1280"/>
              <a:buNone/>
              <a:defRPr sz="1600" b="1"/>
            </a:lvl9pPr>
          </a:lstStyle>
          <a:p>
            <a:endParaRPr/>
          </a:p>
        </p:txBody>
      </p:sp>
      <p:sp>
        <p:nvSpPr>
          <p:cNvPr id="52" name="Google Shape;52;p19"/>
          <p:cNvSpPr txBox="1">
            <a:spLocks noGrp="1"/>
          </p:cNvSpPr>
          <p:nvPr>
            <p:ph type="body" idx="4"/>
          </p:nvPr>
        </p:nvSpPr>
        <p:spPr>
          <a:xfrm>
            <a:off x="5806545" y="1262062"/>
            <a:ext cx="4929188" cy="3030538"/>
          </a:xfrm>
          <a:prstGeom prst="rect">
            <a:avLst/>
          </a:prstGeom>
          <a:noFill/>
          <a:ln>
            <a:noFill/>
          </a:ln>
        </p:spPr>
        <p:txBody>
          <a:bodyPr spcFirstLastPara="1" wrap="square" lIns="91425" tIns="45700" rIns="91425" bIns="45700" anchor="t"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53" name="Google Shape;53;p19"/>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19"/>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19"/>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sp>
        <p:nvSpPr>
          <p:cNvPr id="57" name="Google Shape;57;p20"/>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20"/>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20"/>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20"/>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1"/>
        <p:cNvGrpSpPr/>
        <p:nvPr/>
      </p:nvGrpSpPr>
      <p:grpSpPr>
        <a:xfrm>
          <a:off x="0" y="0"/>
          <a:ext cx="0" cy="0"/>
          <a:chOff x="0" y="0"/>
          <a:chExt cx="0" cy="0"/>
        </a:xfrm>
      </p:grpSpPr>
      <p:sp>
        <p:nvSpPr>
          <p:cNvPr id="62" name="Google Shape;62;p21"/>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21"/>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21"/>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5"/>
        <p:cNvGrpSpPr/>
        <p:nvPr/>
      </p:nvGrpSpPr>
      <p:grpSpPr>
        <a:xfrm>
          <a:off x="0" y="0"/>
          <a:ext cx="0" cy="0"/>
          <a:chOff x="0" y="0"/>
          <a:chExt cx="0" cy="0"/>
        </a:xfrm>
      </p:grpSpPr>
      <p:sp>
        <p:nvSpPr>
          <p:cNvPr id="66" name="Google Shape;66;p22"/>
          <p:cNvSpPr txBox="1">
            <a:spLocks noGrp="1"/>
          </p:cNvSpPr>
          <p:nvPr>
            <p:ph type="title"/>
          </p:nvPr>
        </p:nvSpPr>
        <p:spPr>
          <a:xfrm>
            <a:off x="7085012" y="685800"/>
            <a:ext cx="3657600" cy="13716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2400"/>
              <a:buFont typeface="Century Gothic"/>
              <a:buNone/>
              <a:defRPr sz="24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22"/>
          <p:cNvSpPr txBox="1">
            <a:spLocks noGrp="1"/>
          </p:cNvSpPr>
          <p:nvPr>
            <p:ph type="body" idx="1"/>
          </p:nvPr>
        </p:nvSpPr>
        <p:spPr>
          <a:xfrm>
            <a:off x="684212" y="685800"/>
            <a:ext cx="5943601" cy="5308600"/>
          </a:xfrm>
          <a:prstGeom prst="rect">
            <a:avLst/>
          </a:prstGeom>
          <a:noFill/>
          <a:ln>
            <a:noFill/>
          </a:ln>
        </p:spPr>
        <p:txBody>
          <a:bodyPr spcFirstLastPara="1" wrap="square" lIns="91425" tIns="45700" rIns="91425" bIns="45700" anchor="ctr"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68" name="Google Shape;68;p22"/>
          <p:cNvSpPr txBox="1">
            <a:spLocks noGrp="1"/>
          </p:cNvSpPr>
          <p:nvPr>
            <p:ph type="body" idx="2"/>
          </p:nvPr>
        </p:nvSpPr>
        <p:spPr>
          <a:xfrm>
            <a:off x="7085012" y="2209799"/>
            <a:ext cx="3657600" cy="2091267"/>
          </a:xfrm>
          <a:prstGeom prst="rect">
            <a:avLst/>
          </a:prstGeom>
          <a:noFill/>
          <a:ln>
            <a:noFill/>
          </a:ln>
        </p:spPr>
        <p:txBody>
          <a:bodyPr spcFirstLastPara="1" wrap="square" lIns="91425" tIns="45700" rIns="91425" bIns="45700" anchor="t" anchorCtr="0">
            <a:normAutofit/>
          </a:bodyPr>
          <a:lstStyle>
            <a:lvl1pPr marL="457200" lvl="0" indent="-228600" algn="l">
              <a:spcBef>
                <a:spcPts val="320"/>
              </a:spcBef>
              <a:spcAft>
                <a:spcPts val="0"/>
              </a:spcAft>
              <a:buSzPts val="1280"/>
              <a:buNone/>
              <a:defRPr sz="1600"/>
            </a:lvl1pPr>
            <a:lvl2pPr marL="914400" lvl="1" indent="-228600" algn="l">
              <a:spcBef>
                <a:spcPts val="600"/>
              </a:spcBef>
              <a:spcAft>
                <a:spcPts val="0"/>
              </a:spcAft>
              <a:buSzPts val="960"/>
              <a:buNone/>
              <a:defRPr sz="1200"/>
            </a:lvl2pPr>
            <a:lvl3pPr marL="1371600" lvl="2" indent="-228600" algn="l">
              <a:spcBef>
                <a:spcPts val="600"/>
              </a:spcBef>
              <a:spcAft>
                <a:spcPts val="0"/>
              </a:spcAft>
              <a:buSzPts val="800"/>
              <a:buNone/>
              <a:defRPr sz="1000"/>
            </a:lvl3pPr>
            <a:lvl4pPr marL="1828800" lvl="3" indent="-228600" algn="l">
              <a:spcBef>
                <a:spcPts val="600"/>
              </a:spcBef>
              <a:spcAft>
                <a:spcPts val="0"/>
              </a:spcAft>
              <a:buSzPts val="720"/>
              <a:buNone/>
              <a:defRPr sz="900"/>
            </a:lvl4pPr>
            <a:lvl5pPr marL="2286000" lvl="4" indent="-228600" algn="l">
              <a:spcBef>
                <a:spcPts val="600"/>
              </a:spcBef>
              <a:spcAft>
                <a:spcPts val="0"/>
              </a:spcAft>
              <a:buSzPts val="720"/>
              <a:buNone/>
              <a:defRPr sz="900"/>
            </a:lvl5pPr>
            <a:lvl6pPr marL="2743200" lvl="5" indent="-228600" algn="l">
              <a:spcBef>
                <a:spcPts val="600"/>
              </a:spcBef>
              <a:spcAft>
                <a:spcPts val="0"/>
              </a:spcAft>
              <a:buSzPts val="720"/>
              <a:buNone/>
              <a:defRPr sz="900"/>
            </a:lvl6pPr>
            <a:lvl7pPr marL="3200400" lvl="6" indent="-228600" algn="l">
              <a:spcBef>
                <a:spcPts val="600"/>
              </a:spcBef>
              <a:spcAft>
                <a:spcPts val="0"/>
              </a:spcAft>
              <a:buSzPts val="720"/>
              <a:buNone/>
              <a:defRPr sz="900"/>
            </a:lvl7pPr>
            <a:lvl8pPr marL="3657600" lvl="7" indent="-228600" algn="l">
              <a:spcBef>
                <a:spcPts val="600"/>
              </a:spcBef>
              <a:spcAft>
                <a:spcPts val="0"/>
              </a:spcAft>
              <a:buSzPts val="720"/>
              <a:buNone/>
              <a:defRPr sz="900"/>
            </a:lvl8pPr>
            <a:lvl9pPr marL="4114800" lvl="8" indent="-228600" algn="l">
              <a:spcBef>
                <a:spcPts val="600"/>
              </a:spcBef>
              <a:spcAft>
                <a:spcPts val="600"/>
              </a:spcAft>
              <a:buSzPts val="720"/>
              <a:buNone/>
              <a:defRPr sz="900"/>
            </a:lvl9pPr>
          </a:lstStyle>
          <a:p>
            <a:endParaRPr/>
          </a:p>
        </p:txBody>
      </p:sp>
      <p:sp>
        <p:nvSpPr>
          <p:cNvPr id="69" name="Google Shape;69;p22"/>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22"/>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22"/>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2"/>
        <p:cNvGrpSpPr/>
        <p:nvPr/>
      </p:nvGrpSpPr>
      <p:grpSpPr>
        <a:xfrm>
          <a:off x="0" y="0"/>
          <a:ext cx="0" cy="0"/>
          <a:chOff x="0" y="0"/>
          <a:chExt cx="0" cy="0"/>
        </a:xfrm>
      </p:grpSpPr>
      <p:sp>
        <p:nvSpPr>
          <p:cNvPr id="73" name="Google Shape;73;p23"/>
          <p:cNvSpPr txBox="1">
            <a:spLocks noGrp="1"/>
          </p:cNvSpPr>
          <p:nvPr>
            <p:ph type="title"/>
          </p:nvPr>
        </p:nvSpPr>
        <p:spPr>
          <a:xfrm>
            <a:off x="4722812" y="1447800"/>
            <a:ext cx="6019800" cy="11430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2800"/>
              <a:buFont typeface="Century Gothic"/>
              <a:buNone/>
              <a:defRPr sz="28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23"/>
          <p:cNvSpPr>
            <a:spLocks noGrp="1"/>
          </p:cNvSpPr>
          <p:nvPr>
            <p:ph type="pic" idx="2"/>
          </p:nvPr>
        </p:nvSpPr>
        <p:spPr>
          <a:xfrm>
            <a:off x="989012" y="914400"/>
            <a:ext cx="3280974" cy="4572000"/>
          </a:xfrm>
          <a:prstGeom prst="snip2DiagRect">
            <a:avLst>
              <a:gd name="adj1" fmla="val 10815"/>
              <a:gd name="adj2" fmla="val 0"/>
            </a:avLst>
          </a:prstGeom>
          <a:noFill/>
          <a:ln w="15875" cap="flat" cmpd="sng">
            <a:solidFill>
              <a:schemeClr val="lt1">
                <a:alpha val="40000"/>
              </a:schemeClr>
            </a:solidFill>
            <a:prstDash val="solid"/>
            <a:round/>
            <a:headEnd type="none" w="sm" len="sm"/>
            <a:tailEnd type="none" w="sm" len="sm"/>
          </a:ln>
        </p:spPr>
        <p:txBody>
          <a:bodyPr spcFirstLastPara="1" wrap="square" lIns="91425" tIns="45700" rIns="91425" bIns="45700" anchor="t" anchorCtr="0">
            <a:normAutofit/>
          </a:bodyPr>
          <a:lstStyle>
            <a:lvl1pPr marR="0" lvl="0" algn="ctr" rtl="0">
              <a:spcBef>
                <a:spcPts val="32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1pPr>
            <a:lvl2pPr marR="0" lvl="1"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2pPr>
            <a:lvl3pPr marR="0" lvl="2"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3pPr>
            <a:lvl4pPr marR="0" lvl="3"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4pPr>
            <a:lvl5pPr marR="0" lvl="4"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5pPr>
            <a:lvl6pPr marR="0" lvl="5"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6pPr>
            <a:lvl7pPr marR="0" lvl="6"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7pPr>
            <a:lvl8pPr marR="0" lvl="7"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8pPr>
            <a:lvl9pPr marR="0" lvl="8" algn="l" rtl="0">
              <a:spcBef>
                <a:spcPts val="600"/>
              </a:spcBef>
              <a:spcAft>
                <a:spcPts val="60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9pPr>
          </a:lstStyle>
          <a:p>
            <a:endParaRPr/>
          </a:p>
        </p:txBody>
      </p:sp>
      <p:sp>
        <p:nvSpPr>
          <p:cNvPr id="75" name="Google Shape;75;p23"/>
          <p:cNvSpPr txBox="1">
            <a:spLocks noGrp="1"/>
          </p:cNvSpPr>
          <p:nvPr>
            <p:ph type="body" idx="1"/>
          </p:nvPr>
        </p:nvSpPr>
        <p:spPr>
          <a:xfrm>
            <a:off x="4722812" y="2777066"/>
            <a:ext cx="6021388" cy="2048933"/>
          </a:xfrm>
          <a:prstGeom prst="rect">
            <a:avLst/>
          </a:prstGeom>
          <a:noFill/>
          <a:ln>
            <a:noFill/>
          </a:ln>
        </p:spPr>
        <p:txBody>
          <a:bodyPr spcFirstLastPara="1" wrap="square" lIns="91425" tIns="45700" rIns="91425" bIns="45700" anchor="t" anchorCtr="0">
            <a:normAutofit/>
          </a:bodyPr>
          <a:lstStyle>
            <a:lvl1pPr marL="457200" lvl="0" indent="-228600" algn="l">
              <a:spcBef>
                <a:spcPts val="360"/>
              </a:spcBef>
              <a:spcAft>
                <a:spcPts val="0"/>
              </a:spcAft>
              <a:buSzPts val="1440"/>
              <a:buNone/>
              <a:defRPr sz="1800"/>
            </a:lvl1pPr>
            <a:lvl2pPr marL="914400" lvl="1" indent="-228600" algn="l">
              <a:spcBef>
                <a:spcPts val="600"/>
              </a:spcBef>
              <a:spcAft>
                <a:spcPts val="0"/>
              </a:spcAft>
              <a:buSzPts val="960"/>
              <a:buNone/>
              <a:defRPr sz="1200"/>
            </a:lvl2pPr>
            <a:lvl3pPr marL="1371600" lvl="2" indent="-228600" algn="l">
              <a:spcBef>
                <a:spcPts val="600"/>
              </a:spcBef>
              <a:spcAft>
                <a:spcPts val="0"/>
              </a:spcAft>
              <a:buSzPts val="800"/>
              <a:buNone/>
              <a:defRPr sz="1000"/>
            </a:lvl3pPr>
            <a:lvl4pPr marL="1828800" lvl="3" indent="-228600" algn="l">
              <a:spcBef>
                <a:spcPts val="600"/>
              </a:spcBef>
              <a:spcAft>
                <a:spcPts val="0"/>
              </a:spcAft>
              <a:buSzPts val="720"/>
              <a:buNone/>
              <a:defRPr sz="900"/>
            </a:lvl4pPr>
            <a:lvl5pPr marL="2286000" lvl="4" indent="-228600" algn="l">
              <a:spcBef>
                <a:spcPts val="600"/>
              </a:spcBef>
              <a:spcAft>
                <a:spcPts val="0"/>
              </a:spcAft>
              <a:buSzPts val="720"/>
              <a:buNone/>
              <a:defRPr sz="900"/>
            </a:lvl5pPr>
            <a:lvl6pPr marL="2743200" lvl="5" indent="-228600" algn="l">
              <a:spcBef>
                <a:spcPts val="600"/>
              </a:spcBef>
              <a:spcAft>
                <a:spcPts val="0"/>
              </a:spcAft>
              <a:buSzPts val="720"/>
              <a:buNone/>
              <a:defRPr sz="900"/>
            </a:lvl6pPr>
            <a:lvl7pPr marL="3200400" lvl="6" indent="-228600" algn="l">
              <a:spcBef>
                <a:spcPts val="600"/>
              </a:spcBef>
              <a:spcAft>
                <a:spcPts val="0"/>
              </a:spcAft>
              <a:buSzPts val="720"/>
              <a:buNone/>
              <a:defRPr sz="900"/>
            </a:lvl7pPr>
            <a:lvl8pPr marL="3657600" lvl="7" indent="-228600" algn="l">
              <a:spcBef>
                <a:spcPts val="600"/>
              </a:spcBef>
              <a:spcAft>
                <a:spcPts val="0"/>
              </a:spcAft>
              <a:buSzPts val="720"/>
              <a:buNone/>
              <a:defRPr sz="900"/>
            </a:lvl8pPr>
            <a:lvl9pPr marL="4114800" lvl="8" indent="-228600" algn="l">
              <a:spcBef>
                <a:spcPts val="600"/>
              </a:spcBef>
              <a:spcAft>
                <a:spcPts val="600"/>
              </a:spcAft>
              <a:buSzPts val="720"/>
              <a:buNone/>
              <a:defRPr sz="900"/>
            </a:lvl9pPr>
          </a:lstStyle>
          <a:p>
            <a:endParaRPr/>
          </a:p>
        </p:txBody>
      </p:sp>
      <p:sp>
        <p:nvSpPr>
          <p:cNvPr id="76" name="Google Shape;76;p23"/>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23"/>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23"/>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62D2EF"/>
            </a:gs>
            <a:gs pos="10000">
              <a:srgbClr val="62D2EF"/>
            </a:gs>
            <a:gs pos="100000">
              <a:srgbClr val="05578D"/>
            </a:gs>
          </a:gsLst>
          <a:lin ang="6120000" scaled="0"/>
        </a:gradFill>
        <a:effectLst/>
      </p:bgPr>
    </p:bg>
    <p:spTree>
      <p:nvGrpSpPr>
        <p:cNvPr id="1" name="Shape 5"/>
        <p:cNvGrpSpPr/>
        <p:nvPr/>
      </p:nvGrpSpPr>
      <p:grpSpPr>
        <a:xfrm>
          <a:off x="0" y="0"/>
          <a:ext cx="0" cy="0"/>
          <a:chOff x="0" y="0"/>
          <a:chExt cx="0" cy="0"/>
        </a:xfrm>
      </p:grpSpPr>
      <p:grpSp>
        <p:nvGrpSpPr>
          <p:cNvPr id="6" name="Google Shape;6;p14"/>
          <p:cNvGrpSpPr/>
          <p:nvPr/>
        </p:nvGrpSpPr>
        <p:grpSpPr>
          <a:xfrm>
            <a:off x="9206969" y="2963333"/>
            <a:ext cx="2981859" cy="3208867"/>
            <a:chOff x="9206969" y="2963333"/>
            <a:chExt cx="2981859" cy="3208867"/>
          </a:xfrm>
        </p:grpSpPr>
        <p:cxnSp>
          <p:nvCxnSpPr>
            <p:cNvPr id="7" name="Google Shape;7;p14"/>
            <p:cNvCxnSpPr/>
            <p:nvPr/>
          </p:nvCxnSpPr>
          <p:spPr>
            <a:xfrm flipH="1">
              <a:off x="11276012" y="2963333"/>
              <a:ext cx="912814" cy="912812"/>
            </a:xfrm>
            <a:prstGeom prst="straightConnector1">
              <a:avLst/>
            </a:prstGeom>
            <a:noFill/>
            <a:ln w="9525" cap="flat" cmpd="sng">
              <a:solidFill>
                <a:schemeClr val="lt1"/>
              </a:solidFill>
              <a:prstDash val="solid"/>
              <a:round/>
              <a:headEnd type="none" w="sm" len="sm"/>
              <a:tailEnd type="none" w="sm" len="sm"/>
            </a:ln>
          </p:spPr>
        </p:cxnSp>
        <p:cxnSp>
          <p:nvCxnSpPr>
            <p:cNvPr id="8" name="Google Shape;8;p14"/>
            <p:cNvCxnSpPr/>
            <p:nvPr/>
          </p:nvCxnSpPr>
          <p:spPr>
            <a:xfrm flipH="1">
              <a:off x="9206969" y="3190344"/>
              <a:ext cx="2981857" cy="2981856"/>
            </a:xfrm>
            <a:prstGeom prst="straightConnector1">
              <a:avLst/>
            </a:prstGeom>
            <a:noFill/>
            <a:ln w="9525" cap="flat" cmpd="sng">
              <a:solidFill>
                <a:schemeClr val="lt1"/>
              </a:solidFill>
              <a:prstDash val="solid"/>
              <a:round/>
              <a:headEnd type="none" w="sm" len="sm"/>
              <a:tailEnd type="none" w="sm" len="sm"/>
            </a:ln>
          </p:spPr>
        </p:cxnSp>
        <p:cxnSp>
          <p:nvCxnSpPr>
            <p:cNvPr id="9" name="Google Shape;9;p14"/>
            <p:cNvCxnSpPr/>
            <p:nvPr/>
          </p:nvCxnSpPr>
          <p:spPr>
            <a:xfrm flipH="1">
              <a:off x="10292292" y="3285067"/>
              <a:ext cx="1896534" cy="1896533"/>
            </a:xfrm>
            <a:prstGeom prst="straightConnector1">
              <a:avLst/>
            </a:prstGeom>
            <a:noFill/>
            <a:ln w="9525" cap="flat" cmpd="sng">
              <a:solidFill>
                <a:schemeClr val="lt1"/>
              </a:solidFill>
              <a:prstDash val="solid"/>
              <a:round/>
              <a:headEnd type="none" w="sm" len="sm"/>
              <a:tailEnd type="none" w="sm" len="sm"/>
            </a:ln>
          </p:spPr>
        </p:cxnSp>
        <p:cxnSp>
          <p:nvCxnSpPr>
            <p:cNvPr id="10" name="Google Shape;10;p14"/>
            <p:cNvCxnSpPr/>
            <p:nvPr/>
          </p:nvCxnSpPr>
          <p:spPr>
            <a:xfrm flipH="1">
              <a:off x="10443103" y="3131080"/>
              <a:ext cx="1745722" cy="1745720"/>
            </a:xfrm>
            <a:prstGeom prst="straightConnector1">
              <a:avLst/>
            </a:prstGeom>
            <a:noFill/>
            <a:ln w="28575" cap="flat" cmpd="sng">
              <a:solidFill>
                <a:schemeClr val="lt1"/>
              </a:solidFill>
              <a:prstDash val="solid"/>
              <a:round/>
              <a:headEnd type="none" w="sm" len="sm"/>
              <a:tailEnd type="none" w="sm" len="sm"/>
            </a:ln>
          </p:spPr>
        </p:cxnSp>
        <p:cxnSp>
          <p:nvCxnSpPr>
            <p:cNvPr id="11" name="Google Shape;11;p14"/>
            <p:cNvCxnSpPr/>
            <p:nvPr/>
          </p:nvCxnSpPr>
          <p:spPr>
            <a:xfrm flipH="1">
              <a:off x="10918826" y="3683001"/>
              <a:ext cx="1270001" cy="1269999"/>
            </a:xfrm>
            <a:prstGeom prst="straightConnector1">
              <a:avLst/>
            </a:prstGeom>
            <a:noFill/>
            <a:ln w="28575" cap="flat" cmpd="sng">
              <a:solidFill>
                <a:schemeClr val="lt1"/>
              </a:solidFill>
              <a:prstDash val="solid"/>
              <a:round/>
              <a:headEnd type="none" w="sm" len="sm"/>
              <a:tailEnd type="none" w="sm" len="sm"/>
            </a:ln>
          </p:spPr>
        </p:cxnSp>
      </p:grpSp>
      <p:sp>
        <p:nvSpPr>
          <p:cNvPr id="12" name="Google Shape;12;p14"/>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rmAutofit/>
          </a:bodyPr>
          <a:lstStyle>
            <a:lvl1pPr marR="0" lvl="0" algn="l" rtl="0">
              <a:spcBef>
                <a:spcPts val="0"/>
              </a:spcBef>
              <a:spcAft>
                <a:spcPts val="0"/>
              </a:spcAft>
              <a:buClr>
                <a:schemeClr val="lt1"/>
              </a:buClr>
              <a:buSzPts val="3600"/>
              <a:buFont typeface="Century Gothic"/>
              <a:buNone/>
              <a:defRPr sz="3600" b="0" i="0" u="none" strike="noStrike" cap="none">
                <a:solidFill>
                  <a:schemeClr val="lt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2"/>
                </a:solidFill>
              </a:defRPr>
            </a:lvl2pPr>
            <a:lvl3pPr marR="0" lvl="2" algn="l" rtl="0">
              <a:spcBef>
                <a:spcPts val="0"/>
              </a:spcBef>
              <a:spcAft>
                <a:spcPts val="0"/>
              </a:spcAft>
              <a:buSzPts val="1400"/>
              <a:buNone/>
              <a:defRPr sz="1800" b="0" i="0" u="none" strike="noStrike" cap="none">
                <a:solidFill>
                  <a:schemeClr val="lt2"/>
                </a:solidFill>
              </a:defRPr>
            </a:lvl3pPr>
            <a:lvl4pPr marR="0" lvl="3" algn="l" rtl="0">
              <a:spcBef>
                <a:spcPts val="0"/>
              </a:spcBef>
              <a:spcAft>
                <a:spcPts val="0"/>
              </a:spcAft>
              <a:buSzPts val="1400"/>
              <a:buNone/>
              <a:defRPr sz="1800" b="0" i="0" u="none" strike="noStrike" cap="none">
                <a:solidFill>
                  <a:schemeClr val="lt2"/>
                </a:solidFill>
              </a:defRPr>
            </a:lvl4pPr>
            <a:lvl5pPr marR="0" lvl="4" algn="l" rtl="0">
              <a:spcBef>
                <a:spcPts val="0"/>
              </a:spcBef>
              <a:spcAft>
                <a:spcPts val="0"/>
              </a:spcAft>
              <a:buSzPts val="1400"/>
              <a:buNone/>
              <a:defRPr sz="1800" b="0" i="0" u="none" strike="noStrike" cap="none">
                <a:solidFill>
                  <a:schemeClr val="lt2"/>
                </a:solidFill>
              </a:defRPr>
            </a:lvl5pPr>
            <a:lvl6pPr marR="0" lvl="5" algn="l" rtl="0">
              <a:spcBef>
                <a:spcPts val="0"/>
              </a:spcBef>
              <a:spcAft>
                <a:spcPts val="0"/>
              </a:spcAft>
              <a:buSzPts val="1400"/>
              <a:buNone/>
              <a:defRPr sz="1800" b="0" i="0" u="none" strike="noStrike" cap="none">
                <a:solidFill>
                  <a:schemeClr val="lt2"/>
                </a:solidFill>
              </a:defRPr>
            </a:lvl6pPr>
            <a:lvl7pPr marR="0" lvl="6" algn="l" rtl="0">
              <a:spcBef>
                <a:spcPts val="0"/>
              </a:spcBef>
              <a:spcAft>
                <a:spcPts val="0"/>
              </a:spcAft>
              <a:buSzPts val="1400"/>
              <a:buNone/>
              <a:defRPr sz="1800" b="0" i="0" u="none" strike="noStrike" cap="none">
                <a:solidFill>
                  <a:schemeClr val="lt2"/>
                </a:solidFill>
              </a:defRPr>
            </a:lvl7pPr>
            <a:lvl8pPr marR="0" lvl="7" algn="l" rtl="0">
              <a:spcBef>
                <a:spcPts val="0"/>
              </a:spcBef>
              <a:spcAft>
                <a:spcPts val="0"/>
              </a:spcAft>
              <a:buSzPts val="1400"/>
              <a:buNone/>
              <a:defRPr sz="1800" b="0" i="0" u="none" strike="noStrike" cap="none">
                <a:solidFill>
                  <a:schemeClr val="lt2"/>
                </a:solidFill>
              </a:defRPr>
            </a:lvl8pPr>
            <a:lvl9pPr marR="0" lvl="8" algn="l" rtl="0">
              <a:spcBef>
                <a:spcPts val="0"/>
              </a:spcBef>
              <a:spcAft>
                <a:spcPts val="0"/>
              </a:spcAft>
              <a:buSzPts val="1400"/>
              <a:buNone/>
              <a:defRPr sz="1800" b="0" i="0" u="none" strike="noStrike" cap="none">
                <a:solidFill>
                  <a:schemeClr val="lt2"/>
                </a:solidFill>
              </a:defRPr>
            </a:lvl9pPr>
          </a:lstStyle>
          <a:p>
            <a:endParaRPr/>
          </a:p>
        </p:txBody>
      </p:sp>
      <p:sp>
        <p:nvSpPr>
          <p:cNvPr id="13" name="Google Shape;13;p14"/>
          <p:cNvSpPr txBox="1">
            <a:spLocks noGrp="1"/>
          </p:cNvSpPr>
          <p:nvPr>
            <p:ph type="body" idx="1"/>
          </p:nvPr>
        </p:nvSpPr>
        <p:spPr>
          <a:xfrm>
            <a:off x="684212" y="685800"/>
            <a:ext cx="8534400" cy="3615267"/>
          </a:xfrm>
          <a:prstGeom prst="rect">
            <a:avLst/>
          </a:prstGeom>
          <a:noFill/>
          <a:ln>
            <a:noFill/>
          </a:ln>
        </p:spPr>
        <p:txBody>
          <a:bodyPr spcFirstLastPara="1" wrap="square" lIns="91425" tIns="45700" rIns="91425" bIns="45700" anchor="ctr" anchorCtr="0">
            <a:normAutofit/>
          </a:bodyPr>
          <a:lstStyle>
            <a:lvl1pPr marL="457200" marR="0" lvl="0" indent="-330200" algn="l" rtl="0">
              <a:spcBef>
                <a:spcPts val="400"/>
              </a:spcBef>
              <a:spcAft>
                <a:spcPts val="0"/>
              </a:spcAft>
              <a:buClr>
                <a:schemeClr val="lt1"/>
              </a:buClr>
              <a:buSzPts val="1600"/>
              <a:buFont typeface="Noto Sans Symbols"/>
              <a:buChar char="▶"/>
              <a:defRPr sz="2000" b="0" i="0" u="none" strike="noStrike" cap="none">
                <a:solidFill>
                  <a:srgbClr val="0F486F"/>
                </a:solidFill>
                <a:latin typeface="Century Gothic"/>
                <a:ea typeface="Century Gothic"/>
                <a:cs typeface="Century Gothic"/>
                <a:sym typeface="Century Gothic"/>
              </a:defRPr>
            </a:lvl1pPr>
            <a:lvl2pPr marL="914400" marR="0" lvl="1" indent="-320040" algn="l" rtl="0">
              <a:spcBef>
                <a:spcPts val="600"/>
              </a:spcBef>
              <a:spcAft>
                <a:spcPts val="0"/>
              </a:spcAft>
              <a:buClr>
                <a:schemeClr val="lt1"/>
              </a:buClr>
              <a:buSzPts val="1440"/>
              <a:buFont typeface="Noto Sans Symbols"/>
              <a:buChar char="▶"/>
              <a:defRPr sz="1800" b="0" i="0" u="none" strike="noStrike" cap="none">
                <a:solidFill>
                  <a:srgbClr val="0F486F"/>
                </a:solidFill>
                <a:latin typeface="Century Gothic"/>
                <a:ea typeface="Century Gothic"/>
                <a:cs typeface="Century Gothic"/>
                <a:sym typeface="Century Gothic"/>
              </a:defRPr>
            </a:lvl2pPr>
            <a:lvl3pPr marL="1371600" marR="0" lvl="2" indent="-309880" algn="l" rtl="0">
              <a:spcBef>
                <a:spcPts val="600"/>
              </a:spcBef>
              <a:spcAft>
                <a:spcPts val="0"/>
              </a:spcAft>
              <a:buClr>
                <a:schemeClr val="lt1"/>
              </a:buClr>
              <a:buSzPts val="1280"/>
              <a:buFont typeface="Noto Sans Symbols"/>
              <a:buChar char="▶"/>
              <a:defRPr sz="1600" b="0" i="0" u="none" strike="noStrike" cap="none">
                <a:solidFill>
                  <a:srgbClr val="0F486F"/>
                </a:solidFill>
                <a:latin typeface="Century Gothic"/>
                <a:ea typeface="Century Gothic"/>
                <a:cs typeface="Century Gothic"/>
                <a:sym typeface="Century Gothic"/>
              </a:defRPr>
            </a:lvl3pPr>
            <a:lvl4pPr marL="1828800" marR="0" lvl="3" indent="-299719" algn="l" rtl="0">
              <a:spcBef>
                <a:spcPts val="600"/>
              </a:spcBef>
              <a:spcAft>
                <a:spcPts val="0"/>
              </a:spcAft>
              <a:buClr>
                <a:schemeClr val="lt1"/>
              </a:buClr>
              <a:buSzPts val="1120"/>
              <a:buFont typeface="Noto Sans Symbols"/>
              <a:buChar char="▶"/>
              <a:defRPr sz="1400" b="0" i="0" u="none" strike="noStrike" cap="none">
                <a:solidFill>
                  <a:srgbClr val="0F486F"/>
                </a:solidFill>
                <a:latin typeface="Century Gothic"/>
                <a:ea typeface="Century Gothic"/>
                <a:cs typeface="Century Gothic"/>
                <a:sym typeface="Century Gothic"/>
              </a:defRPr>
            </a:lvl4pPr>
            <a:lvl5pPr marL="2286000" marR="0" lvl="4" indent="-299720" algn="l" rtl="0">
              <a:spcBef>
                <a:spcPts val="600"/>
              </a:spcBef>
              <a:spcAft>
                <a:spcPts val="0"/>
              </a:spcAft>
              <a:buClr>
                <a:schemeClr val="lt1"/>
              </a:buClr>
              <a:buSzPts val="1120"/>
              <a:buFont typeface="Noto Sans Symbols"/>
              <a:buChar char="▶"/>
              <a:defRPr sz="1400" b="0" i="0" u="none" strike="noStrike" cap="none">
                <a:solidFill>
                  <a:srgbClr val="0F486F"/>
                </a:solidFill>
                <a:latin typeface="Century Gothic"/>
                <a:ea typeface="Century Gothic"/>
                <a:cs typeface="Century Gothic"/>
                <a:sym typeface="Century Gothic"/>
              </a:defRPr>
            </a:lvl5pPr>
            <a:lvl6pPr marL="2743200" marR="0" lvl="5" indent="-299720" algn="l" rtl="0">
              <a:spcBef>
                <a:spcPts val="600"/>
              </a:spcBef>
              <a:spcAft>
                <a:spcPts val="0"/>
              </a:spcAft>
              <a:buClr>
                <a:schemeClr val="lt1"/>
              </a:buClr>
              <a:buSzPts val="1120"/>
              <a:buFont typeface="Noto Sans Symbols"/>
              <a:buChar char="▶"/>
              <a:defRPr sz="1400" b="0" i="0" u="none" strike="noStrike" cap="none">
                <a:solidFill>
                  <a:srgbClr val="0F486F"/>
                </a:solidFill>
                <a:latin typeface="Century Gothic"/>
                <a:ea typeface="Century Gothic"/>
                <a:cs typeface="Century Gothic"/>
                <a:sym typeface="Century Gothic"/>
              </a:defRPr>
            </a:lvl6pPr>
            <a:lvl7pPr marL="3200400" marR="0" lvl="6" indent="-299720" algn="l" rtl="0">
              <a:spcBef>
                <a:spcPts val="600"/>
              </a:spcBef>
              <a:spcAft>
                <a:spcPts val="0"/>
              </a:spcAft>
              <a:buClr>
                <a:schemeClr val="lt1"/>
              </a:buClr>
              <a:buSzPts val="1120"/>
              <a:buFont typeface="Noto Sans Symbols"/>
              <a:buChar char="▶"/>
              <a:defRPr sz="1400" b="0" i="0" u="none" strike="noStrike" cap="none">
                <a:solidFill>
                  <a:srgbClr val="0F486F"/>
                </a:solidFill>
                <a:latin typeface="Century Gothic"/>
                <a:ea typeface="Century Gothic"/>
                <a:cs typeface="Century Gothic"/>
                <a:sym typeface="Century Gothic"/>
              </a:defRPr>
            </a:lvl7pPr>
            <a:lvl8pPr marL="3657600" marR="0" lvl="7" indent="-299720" algn="l" rtl="0">
              <a:spcBef>
                <a:spcPts val="600"/>
              </a:spcBef>
              <a:spcAft>
                <a:spcPts val="0"/>
              </a:spcAft>
              <a:buClr>
                <a:schemeClr val="lt1"/>
              </a:buClr>
              <a:buSzPts val="1120"/>
              <a:buFont typeface="Noto Sans Symbols"/>
              <a:buChar char="▶"/>
              <a:defRPr sz="1400" b="0" i="0" u="none" strike="noStrike" cap="none">
                <a:solidFill>
                  <a:srgbClr val="0F486F"/>
                </a:solidFill>
                <a:latin typeface="Century Gothic"/>
                <a:ea typeface="Century Gothic"/>
                <a:cs typeface="Century Gothic"/>
                <a:sym typeface="Century Gothic"/>
              </a:defRPr>
            </a:lvl8pPr>
            <a:lvl9pPr marL="4114800" marR="0" lvl="8" indent="-299720" algn="l" rtl="0">
              <a:spcBef>
                <a:spcPts val="600"/>
              </a:spcBef>
              <a:spcAft>
                <a:spcPts val="600"/>
              </a:spcAft>
              <a:buClr>
                <a:schemeClr val="lt1"/>
              </a:buClr>
              <a:buSzPts val="1120"/>
              <a:buFont typeface="Noto Sans Symbols"/>
              <a:buChar char="▶"/>
              <a:defRPr sz="1400" b="0" i="0" u="none" strike="noStrike" cap="none">
                <a:solidFill>
                  <a:srgbClr val="0F486F"/>
                </a:solidFill>
                <a:latin typeface="Century Gothic"/>
                <a:ea typeface="Century Gothic"/>
                <a:cs typeface="Century Gothic"/>
                <a:sym typeface="Century Gothic"/>
              </a:defRPr>
            </a:lvl9pPr>
          </a:lstStyle>
          <a:p>
            <a:endParaRPr/>
          </a:p>
        </p:txBody>
      </p:sp>
      <p:sp>
        <p:nvSpPr>
          <p:cNvPr id="14" name="Google Shape;14;p14"/>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000" b="0" i="0" u="none" strike="noStrike" cap="none">
                <a:solidFill>
                  <a:srgbClr val="09304A"/>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5" name="Google Shape;15;p14"/>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000" b="0" i="0" u="none" strike="noStrike" cap="none">
                <a:solidFill>
                  <a:srgbClr val="09304A"/>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6" name="Google Shape;16;p14"/>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marR="0" lvl="0" indent="0" algn="r" rtl="0">
              <a:spcBef>
                <a:spcPts val="0"/>
              </a:spcBef>
              <a:buNone/>
              <a:defRPr sz="3200" b="0" i="0" u="none" strike="noStrike" cap="none">
                <a:solidFill>
                  <a:srgbClr val="09304A"/>
                </a:solidFill>
                <a:latin typeface="Century Gothic"/>
                <a:ea typeface="Century Gothic"/>
                <a:cs typeface="Century Gothic"/>
                <a:sym typeface="Century Gothic"/>
              </a:defRPr>
            </a:lvl1pPr>
            <a:lvl2pPr marL="0" marR="0" lvl="1" indent="0" algn="r" rtl="0">
              <a:spcBef>
                <a:spcPts val="0"/>
              </a:spcBef>
              <a:buNone/>
              <a:defRPr sz="3200" b="0" i="0" u="none" strike="noStrike" cap="none">
                <a:solidFill>
                  <a:srgbClr val="09304A"/>
                </a:solidFill>
                <a:latin typeface="Century Gothic"/>
                <a:ea typeface="Century Gothic"/>
                <a:cs typeface="Century Gothic"/>
                <a:sym typeface="Century Gothic"/>
              </a:defRPr>
            </a:lvl2pPr>
            <a:lvl3pPr marL="0" marR="0" lvl="2" indent="0" algn="r" rtl="0">
              <a:spcBef>
                <a:spcPts val="0"/>
              </a:spcBef>
              <a:buNone/>
              <a:defRPr sz="3200" b="0" i="0" u="none" strike="noStrike" cap="none">
                <a:solidFill>
                  <a:srgbClr val="09304A"/>
                </a:solidFill>
                <a:latin typeface="Century Gothic"/>
                <a:ea typeface="Century Gothic"/>
                <a:cs typeface="Century Gothic"/>
                <a:sym typeface="Century Gothic"/>
              </a:defRPr>
            </a:lvl3pPr>
            <a:lvl4pPr marL="0" marR="0" lvl="3" indent="0" algn="r" rtl="0">
              <a:spcBef>
                <a:spcPts val="0"/>
              </a:spcBef>
              <a:buNone/>
              <a:defRPr sz="3200" b="0" i="0" u="none" strike="noStrike" cap="none">
                <a:solidFill>
                  <a:srgbClr val="09304A"/>
                </a:solidFill>
                <a:latin typeface="Century Gothic"/>
                <a:ea typeface="Century Gothic"/>
                <a:cs typeface="Century Gothic"/>
                <a:sym typeface="Century Gothic"/>
              </a:defRPr>
            </a:lvl4pPr>
            <a:lvl5pPr marL="0" marR="0" lvl="4" indent="0" algn="r" rtl="0">
              <a:spcBef>
                <a:spcPts val="0"/>
              </a:spcBef>
              <a:buNone/>
              <a:defRPr sz="3200" b="0" i="0" u="none" strike="noStrike" cap="none">
                <a:solidFill>
                  <a:srgbClr val="09304A"/>
                </a:solidFill>
                <a:latin typeface="Century Gothic"/>
                <a:ea typeface="Century Gothic"/>
                <a:cs typeface="Century Gothic"/>
                <a:sym typeface="Century Gothic"/>
              </a:defRPr>
            </a:lvl5pPr>
            <a:lvl6pPr marL="0" marR="0" lvl="5" indent="0" algn="r" rtl="0">
              <a:spcBef>
                <a:spcPts val="0"/>
              </a:spcBef>
              <a:buNone/>
              <a:defRPr sz="3200" b="0" i="0" u="none" strike="noStrike" cap="none">
                <a:solidFill>
                  <a:srgbClr val="09304A"/>
                </a:solidFill>
                <a:latin typeface="Century Gothic"/>
                <a:ea typeface="Century Gothic"/>
                <a:cs typeface="Century Gothic"/>
                <a:sym typeface="Century Gothic"/>
              </a:defRPr>
            </a:lvl6pPr>
            <a:lvl7pPr marL="0" marR="0" lvl="6" indent="0" algn="r" rtl="0">
              <a:spcBef>
                <a:spcPts val="0"/>
              </a:spcBef>
              <a:buNone/>
              <a:defRPr sz="3200" b="0" i="0" u="none" strike="noStrike" cap="none">
                <a:solidFill>
                  <a:srgbClr val="09304A"/>
                </a:solidFill>
                <a:latin typeface="Century Gothic"/>
                <a:ea typeface="Century Gothic"/>
                <a:cs typeface="Century Gothic"/>
                <a:sym typeface="Century Gothic"/>
              </a:defRPr>
            </a:lvl7pPr>
            <a:lvl8pPr marL="0" marR="0" lvl="7" indent="0" algn="r" rtl="0">
              <a:spcBef>
                <a:spcPts val="0"/>
              </a:spcBef>
              <a:buNone/>
              <a:defRPr sz="3200" b="0" i="0" u="none" strike="noStrike" cap="none">
                <a:solidFill>
                  <a:srgbClr val="09304A"/>
                </a:solidFill>
                <a:latin typeface="Century Gothic"/>
                <a:ea typeface="Century Gothic"/>
                <a:cs typeface="Century Gothic"/>
                <a:sym typeface="Century Gothic"/>
              </a:defRPr>
            </a:lvl8pPr>
            <a:lvl9pPr marL="0" marR="0" lvl="8" indent="0" algn="r" rtl="0">
              <a:spcBef>
                <a:spcPts val="0"/>
              </a:spcBef>
              <a:buNone/>
              <a:defRPr sz="3200" b="0" i="0" u="none" strike="noStrike" cap="none">
                <a:solidFill>
                  <a:srgbClr val="09304A"/>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app.powerbi.com/view?r=eyJrIjoiMjJlOWVmNmEtMmU3Zi00NWM1LWE5ZmYtZTNiOGZkMTE1Mzc0IiwidCI6ImRmODY3OWNkLWE4MGUtNDVkOC05OWFjLWM4M2VkN2ZmOTVhMCJ9&amp;pageName=ReportSection"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hyperlink" Target="https://www.novypro.com/project/abpattanaik96novyprocom"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1"/>
          <p:cNvSpPr txBox="1">
            <a:spLocks noGrp="1"/>
          </p:cNvSpPr>
          <p:nvPr>
            <p:ph type="subTitle" idx="1"/>
          </p:nvPr>
        </p:nvSpPr>
        <p:spPr>
          <a:xfrm>
            <a:off x="684211" y="802105"/>
            <a:ext cx="8684377" cy="4989095"/>
          </a:xfrm>
          <a:prstGeom prst="rect">
            <a:avLst/>
          </a:prstGeom>
          <a:noFill/>
          <a:ln>
            <a:noFill/>
          </a:ln>
        </p:spPr>
        <p:txBody>
          <a:bodyPr spcFirstLastPara="1" wrap="square" lIns="91425" tIns="45700" rIns="91425" bIns="45700" anchor="t" anchorCtr="0">
            <a:normAutofit/>
          </a:bodyPr>
          <a:lstStyle/>
          <a:p>
            <a:pPr marL="0" lvl="0" indent="0" rtl="0">
              <a:spcBef>
                <a:spcPts val="0"/>
              </a:spcBef>
              <a:spcAft>
                <a:spcPts val="0"/>
              </a:spcAft>
              <a:buSzPts val="1680"/>
              <a:buNone/>
            </a:pPr>
            <a:r>
              <a:rPr lang="en-US" sz="4000" dirty="0" smtClean="0">
                <a:solidFill>
                  <a:schemeClr val="lt1"/>
                </a:solidFill>
                <a:latin typeface="Times New Roman"/>
                <a:ea typeface="Times New Roman"/>
                <a:cs typeface="Times New Roman"/>
                <a:sym typeface="Times New Roman"/>
              </a:rPr>
              <a:t>Bank Direct Marketing Campaign Analytics</a:t>
            </a:r>
          </a:p>
          <a:p>
            <a:pPr marL="0" lvl="0" indent="0" rtl="0">
              <a:spcBef>
                <a:spcPts val="0"/>
              </a:spcBef>
              <a:spcAft>
                <a:spcPts val="0"/>
              </a:spcAft>
              <a:buSzPts val="1680"/>
              <a:buNone/>
            </a:pPr>
            <a:r>
              <a:rPr lang="en-US" sz="3000" dirty="0">
                <a:solidFill>
                  <a:schemeClr val="lt1"/>
                </a:solidFill>
                <a:latin typeface="Times New Roman"/>
                <a:ea typeface="Times New Roman"/>
                <a:cs typeface="Times New Roman"/>
                <a:sym typeface="Times New Roman"/>
              </a:rPr>
              <a:t> </a:t>
            </a:r>
            <a:r>
              <a:rPr lang="en-US" sz="3000" dirty="0" smtClean="0">
                <a:solidFill>
                  <a:schemeClr val="lt1"/>
                </a:solidFill>
                <a:latin typeface="Times New Roman"/>
                <a:ea typeface="Times New Roman"/>
                <a:cs typeface="Times New Roman"/>
                <a:sym typeface="Times New Roman"/>
              </a:rPr>
              <a:t>                                </a:t>
            </a:r>
          </a:p>
          <a:p>
            <a:pPr marL="0" lvl="0" indent="0" rtl="0">
              <a:spcBef>
                <a:spcPts val="0"/>
              </a:spcBef>
              <a:spcAft>
                <a:spcPts val="0"/>
              </a:spcAft>
              <a:buSzPts val="1680"/>
              <a:buNone/>
            </a:pPr>
            <a:endParaRPr lang="en-US" sz="3000" dirty="0">
              <a:solidFill>
                <a:schemeClr val="lt1"/>
              </a:solidFill>
              <a:latin typeface="Times New Roman"/>
              <a:ea typeface="Times New Roman"/>
              <a:cs typeface="Times New Roman"/>
              <a:sym typeface="Times New Roman"/>
            </a:endParaRPr>
          </a:p>
          <a:p>
            <a:pPr marL="0" lvl="0" indent="0" rtl="0">
              <a:spcBef>
                <a:spcPts val="0"/>
              </a:spcBef>
              <a:spcAft>
                <a:spcPts val="0"/>
              </a:spcAft>
              <a:buSzPts val="1680"/>
              <a:buNone/>
            </a:pPr>
            <a:endParaRPr lang="en-US" sz="3000" dirty="0" smtClean="0">
              <a:solidFill>
                <a:schemeClr val="lt1"/>
              </a:solidFill>
              <a:latin typeface="Times New Roman"/>
              <a:ea typeface="Times New Roman"/>
              <a:cs typeface="Times New Roman"/>
              <a:sym typeface="Times New Roman"/>
            </a:endParaRPr>
          </a:p>
          <a:p>
            <a:pPr marL="0" lvl="0" indent="0" rtl="0">
              <a:spcBef>
                <a:spcPts val="0"/>
              </a:spcBef>
              <a:spcAft>
                <a:spcPts val="0"/>
              </a:spcAft>
              <a:buSzPts val="1680"/>
              <a:buNone/>
            </a:pPr>
            <a:endParaRPr lang="en-US" sz="3000" dirty="0">
              <a:solidFill>
                <a:schemeClr val="lt1"/>
              </a:solidFill>
              <a:latin typeface="Times New Roman"/>
              <a:ea typeface="Times New Roman"/>
              <a:cs typeface="Times New Roman"/>
              <a:sym typeface="Times New Roman"/>
            </a:endParaRPr>
          </a:p>
          <a:p>
            <a:pPr marL="0" lvl="0" indent="0" rtl="0">
              <a:spcBef>
                <a:spcPts val="0"/>
              </a:spcBef>
              <a:spcAft>
                <a:spcPts val="0"/>
              </a:spcAft>
              <a:buSzPts val="1680"/>
              <a:buNone/>
            </a:pPr>
            <a:r>
              <a:rPr lang="en-US" sz="3000" dirty="0" smtClean="0">
                <a:solidFill>
                  <a:schemeClr val="lt1"/>
                </a:solidFill>
                <a:latin typeface="Times New Roman"/>
                <a:ea typeface="Times New Roman"/>
                <a:cs typeface="Times New Roman"/>
                <a:sym typeface="Times New Roman"/>
              </a:rPr>
              <a:t>                                       </a:t>
            </a:r>
            <a:r>
              <a:rPr lang="en-US" sz="2000" dirty="0" smtClean="0">
                <a:solidFill>
                  <a:schemeClr val="lt1"/>
                </a:solidFill>
                <a:latin typeface="Times New Roman"/>
                <a:ea typeface="Times New Roman"/>
                <a:cs typeface="Times New Roman"/>
                <a:sym typeface="Times New Roman"/>
              </a:rPr>
              <a:t>By</a:t>
            </a:r>
          </a:p>
          <a:p>
            <a:pPr marL="0" lvl="0" indent="0" rtl="0">
              <a:spcBef>
                <a:spcPts val="0"/>
              </a:spcBef>
              <a:spcAft>
                <a:spcPts val="0"/>
              </a:spcAft>
              <a:buSzPts val="1680"/>
              <a:buNone/>
            </a:pPr>
            <a:r>
              <a:rPr lang="en-US" sz="2000" dirty="0">
                <a:solidFill>
                  <a:schemeClr val="lt1"/>
                </a:solidFill>
                <a:latin typeface="Times New Roman"/>
                <a:ea typeface="Times New Roman"/>
                <a:cs typeface="Times New Roman"/>
                <a:sym typeface="Times New Roman"/>
              </a:rPr>
              <a:t> </a:t>
            </a:r>
            <a:r>
              <a:rPr lang="en-US" sz="2000" dirty="0" smtClean="0">
                <a:solidFill>
                  <a:schemeClr val="lt1"/>
                </a:solidFill>
                <a:latin typeface="Times New Roman"/>
                <a:ea typeface="Times New Roman"/>
                <a:cs typeface="Times New Roman"/>
                <a:sym typeface="Times New Roman"/>
              </a:rPr>
              <a:t>                        </a:t>
            </a:r>
            <a:r>
              <a:rPr lang="en-US" sz="2400" dirty="0" smtClean="0">
                <a:solidFill>
                  <a:schemeClr val="lt1"/>
                </a:solidFill>
                <a:latin typeface="Times New Roman"/>
                <a:ea typeface="Times New Roman"/>
                <a:cs typeface="Times New Roman"/>
                <a:sym typeface="Times New Roman"/>
              </a:rPr>
              <a:t>Abhijeet Sethy &amp; </a:t>
            </a:r>
            <a:r>
              <a:rPr lang="en-IN" sz="2400" dirty="0">
                <a:solidFill>
                  <a:schemeClr val="bg1"/>
                </a:solidFill>
                <a:latin typeface="Times New Roman" panose="02020603050405020304" pitchFamily="18" charset="0"/>
                <a:cs typeface="Times New Roman" panose="02020603050405020304" pitchFamily="18" charset="0"/>
              </a:rPr>
              <a:t>Akhilesh Buxi Pattnaik</a:t>
            </a:r>
            <a:endParaRPr sz="2400" dirty="0">
              <a:solidFill>
                <a:schemeClr val="bg1"/>
              </a:solidFill>
              <a:latin typeface="Times New Roman" panose="02020603050405020304" pitchFamily="18" charset="0"/>
              <a:ea typeface="Times New Roman"/>
              <a:cs typeface="Times New Roman" panose="02020603050405020304" pitchFamily="18" charset="0"/>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2" name="TextBox 1"/>
          <p:cNvSpPr txBox="1"/>
          <p:nvPr/>
        </p:nvSpPr>
        <p:spPr>
          <a:xfrm>
            <a:off x="3433011" y="0"/>
            <a:ext cx="5069305" cy="584775"/>
          </a:xfrm>
          <a:prstGeom prst="rect">
            <a:avLst/>
          </a:prstGeom>
          <a:noFill/>
        </p:spPr>
        <p:txBody>
          <a:bodyPr wrap="square" rtlCol="0">
            <a:spAutoFit/>
          </a:bodyPr>
          <a:lstStyle/>
          <a:p>
            <a:r>
              <a:rPr lang="en-US" sz="3200" b="1" dirty="0" smtClean="0">
                <a:solidFill>
                  <a:schemeClr val="tx1"/>
                </a:solidFill>
                <a:latin typeface="Times New Roman" panose="02020603050405020304" pitchFamily="18" charset="0"/>
                <a:cs typeface="Times New Roman" panose="02020603050405020304" pitchFamily="18" charset="0"/>
              </a:rPr>
              <a:t>Data Visualization</a:t>
            </a:r>
            <a:endParaRPr lang="en-IN" sz="3200" b="1" dirty="0">
              <a:solidFill>
                <a:schemeClr val="tx1"/>
              </a:solidFill>
              <a:latin typeface="Times New Roman" panose="02020603050405020304" pitchFamily="18" charset="0"/>
              <a:cs typeface="Times New Roman" panose="02020603050405020304" pitchFamily="18" charset="0"/>
            </a:endParaRPr>
          </a:p>
        </p:txBody>
      </p:sp>
      <p:sp>
        <p:nvSpPr>
          <p:cNvPr id="6" name="TextBox 5"/>
          <p:cNvSpPr txBox="1"/>
          <p:nvPr/>
        </p:nvSpPr>
        <p:spPr>
          <a:xfrm>
            <a:off x="107575" y="506742"/>
            <a:ext cx="8680949" cy="1015663"/>
          </a:xfrm>
          <a:prstGeom prst="rect">
            <a:avLst/>
          </a:prstGeom>
          <a:noFill/>
        </p:spPr>
        <p:txBody>
          <a:bodyPr wrap="square" rtlCol="0">
            <a:spAutoFit/>
          </a:bodyPr>
          <a:lstStyle/>
          <a:p>
            <a:pPr marL="342900" indent="-342900">
              <a:buFont typeface="Arial" panose="020B0604020202020204" pitchFamily="34" charset="0"/>
              <a:buChar char="•"/>
            </a:pPr>
            <a:r>
              <a:rPr lang="en-US" sz="2000" dirty="0" smtClean="0">
                <a:solidFill>
                  <a:schemeClr val="bg1"/>
                </a:solidFill>
                <a:latin typeface="Times New Roman" panose="02020603050405020304" pitchFamily="18" charset="0"/>
                <a:cs typeface="Times New Roman" panose="02020603050405020304" pitchFamily="18" charset="0"/>
              </a:rPr>
              <a:t>Data visualization was done with the help of Microsoft POWER BI which was connected  to SQL server via direct query method so that any changes data will reflect in POWER BI automatically.</a:t>
            </a:r>
            <a:endParaRPr lang="en-IN" sz="2000" dirty="0">
              <a:solidFill>
                <a:schemeClr val="bg1"/>
              </a:solidFill>
              <a:latin typeface="Times New Roman" panose="02020603050405020304" pitchFamily="18" charset="0"/>
              <a:cs typeface="Times New Roman" panose="02020603050405020304" pitchFamily="18" charset="0"/>
            </a:endParaRPr>
          </a:p>
        </p:txBody>
      </p:sp>
      <p:pic>
        <p:nvPicPr>
          <p:cNvPr id="7" name="Picture 6"/>
          <p:cNvPicPr/>
          <p:nvPr/>
        </p:nvPicPr>
        <p:blipFill>
          <a:blip r:embed="rId3" cstate="print">
            <a:extLst>
              <a:ext uri="{28A0092B-C50C-407E-A947-70E740481C1C}">
                <a14:useLocalDpi xmlns:a14="http://schemas.microsoft.com/office/drawing/2010/main" val="0"/>
              </a:ext>
            </a:extLst>
          </a:blip>
          <a:stretch>
            <a:fillRect/>
          </a:stretch>
        </p:blipFill>
        <p:spPr>
          <a:xfrm>
            <a:off x="107574" y="1833562"/>
            <a:ext cx="9613941" cy="5024438"/>
          </a:xfrm>
          <a:prstGeom prst="rect">
            <a:avLst/>
          </a:prstGeom>
        </p:spPr>
      </p:pic>
    </p:spTree>
    <p:extLst>
      <p:ext uri="{BB962C8B-B14F-4D97-AF65-F5344CB8AC3E}">
        <p14:creationId xmlns:p14="http://schemas.microsoft.com/office/powerpoint/2010/main" val="4951691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2" name="TextBox 1"/>
          <p:cNvSpPr txBox="1"/>
          <p:nvPr/>
        </p:nvSpPr>
        <p:spPr>
          <a:xfrm>
            <a:off x="3433011" y="0"/>
            <a:ext cx="5069305" cy="584775"/>
          </a:xfrm>
          <a:prstGeom prst="rect">
            <a:avLst/>
          </a:prstGeom>
          <a:noFill/>
        </p:spPr>
        <p:txBody>
          <a:bodyPr wrap="square" rtlCol="0">
            <a:spAutoFit/>
          </a:bodyPr>
          <a:lstStyle/>
          <a:p>
            <a:r>
              <a:rPr lang="en-US" sz="3200" b="1" dirty="0" smtClean="0">
                <a:solidFill>
                  <a:schemeClr val="tx1"/>
                </a:solidFill>
                <a:latin typeface="Times New Roman" panose="02020603050405020304" pitchFamily="18" charset="0"/>
                <a:cs typeface="Times New Roman" panose="02020603050405020304" pitchFamily="18" charset="0"/>
              </a:rPr>
              <a:t>Data Visualization</a:t>
            </a:r>
            <a:endParaRPr lang="en-IN" sz="3200" b="1" dirty="0">
              <a:solidFill>
                <a:schemeClr val="tx1"/>
              </a:solidFill>
              <a:latin typeface="Times New Roman" panose="02020603050405020304" pitchFamily="18" charset="0"/>
              <a:cs typeface="Times New Roman" panose="02020603050405020304" pitchFamily="18" charset="0"/>
            </a:endParaRPr>
          </a:p>
        </p:txBody>
      </p:sp>
      <p:sp>
        <p:nvSpPr>
          <p:cNvPr id="6" name="TextBox 5"/>
          <p:cNvSpPr txBox="1"/>
          <p:nvPr/>
        </p:nvSpPr>
        <p:spPr>
          <a:xfrm>
            <a:off x="107575" y="506742"/>
            <a:ext cx="8680949" cy="1015663"/>
          </a:xfrm>
          <a:prstGeom prst="rect">
            <a:avLst/>
          </a:prstGeom>
          <a:noFill/>
        </p:spPr>
        <p:txBody>
          <a:bodyPr wrap="square" rtlCol="0">
            <a:spAutoFit/>
          </a:bodyPr>
          <a:lstStyle/>
          <a:p>
            <a:pPr marL="342900" indent="-342900">
              <a:buFont typeface="Arial" panose="020B0604020202020204" pitchFamily="34" charset="0"/>
              <a:buChar char="•"/>
            </a:pPr>
            <a:r>
              <a:rPr lang="en-US" sz="2000" dirty="0" smtClean="0">
                <a:solidFill>
                  <a:schemeClr val="bg1"/>
                </a:solidFill>
                <a:latin typeface="Times New Roman" panose="02020603050405020304" pitchFamily="18" charset="0"/>
                <a:cs typeface="Times New Roman" panose="02020603050405020304" pitchFamily="18" charset="0"/>
              </a:rPr>
              <a:t>Data visualization was done with the help of Microsoft POWER BI which was connected  to SQL server via direct query method so that any changes data will reflect in POWER BI automatically.</a:t>
            </a:r>
            <a:endParaRPr lang="en-IN" sz="2000" dirty="0">
              <a:solidFill>
                <a:schemeClr val="bg1"/>
              </a:solidFill>
              <a:latin typeface="Times New Roman" panose="02020603050405020304" pitchFamily="18" charset="0"/>
              <a:cs typeface="Times New Roman" panose="02020603050405020304" pitchFamily="18" charset="0"/>
            </a:endParaRPr>
          </a:p>
        </p:txBody>
      </p:sp>
      <p:pic>
        <p:nvPicPr>
          <p:cNvPr id="7" name="Picture 6"/>
          <p:cNvPicPr/>
          <p:nvPr/>
        </p:nvPicPr>
        <p:blipFill>
          <a:blip r:embed="rId3" cstate="print">
            <a:extLst>
              <a:ext uri="{28A0092B-C50C-407E-A947-70E740481C1C}">
                <a14:useLocalDpi xmlns:a14="http://schemas.microsoft.com/office/drawing/2010/main" val="0"/>
              </a:ext>
            </a:extLst>
          </a:blip>
          <a:stretch>
            <a:fillRect/>
          </a:stretch>
        </p:blipFill>
        <p:spPr>
          <a:xfrm>
            <a:off x="192505" y="1756612"/>
            <a:ext cx="8769250" cy="5005136"/>
          </a:xfrm>
          <a:prstGeom prst="rect">
            <a:avLst/>
          </a:prstGeom>
        </p:spPr>
      </p:pic>
    </p:spTree>
    <p:extLst>
      <p:ext uri="{BB962C8B-B14F-4D97-AF65-F5344CB8AC3E}">
        <p14:creationId xmlns:p14="http://schemas.microsoft.com/office/powerpoint/2010/main" val="40821387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2" name="TextBox 1"/>
          <p:cNvSpPr txBox="1"/>
          <p:nvPr/>
        </p:nvSpPr>
        <p:spPr>
          <a:xfrm>
            <a:off x="603585" y="273188"/>
            <a:ext cx="7734300" cy="707886"/>
          </a:xfrm>
          <a:prstGeom prst="rect">
            <a:avLst/>
          </a:prstGeom>
          <a:noFill/>
        </p:spPr>
        <p:txBody>
          <a:bodyPr wrap="square" rtlCol="0">
            <a:spAutoFit/>
          </a:bodyPr>
          <a:lstStyle/>
          <a:p>
            <a:r>
              <a:rPr lang="en-US" sz="4000" b="1" dirty="0" smtClean="0">
                <a:solidFill>
                  <a:schemeClr val="bg1"/>
                </a:solidFill>
                <a:latin typeface="Calibri" panose="020F0502020204030204" pitchFamily="34" charset="0"/>
                <a:cs typeface="Calibri" panose="020F0502020204030204" pitchFamily="34" charset="0"/>
              </a:rPr>
              <a:t> Final Analysis:</a:t>
            </a:r>
            <a:endParaRPr lang="en-IN" sz="4000" b="1" dirty="0">
              <a:solidFill>
                <a:schemeClr val="bg1"/>
              </a:solidFill>
              <a:latin typeface="Calibri" panose="020F0502020204030204" pitchFamily="34" charset="0"/>
              <a:cs typeface="Calibri" panose="020F0502020204030204" pitchFamily="34" charset="0"/>
            </a:endParaRPr>
          </a:p>
        </p:txBody>
      </p:sp>
      <p:sp>
        <p:nvSpPr>
          <p:cNvPr id="4" name="TextBox 3"/>
          <p:cNvSpPr txBox="1"/>
          <p:nvPr/>
        </p:nvSpPr>
        <p:spPr>
          <a:xfrm>
            <a:off x="481263" y="981074"/>
            <a:ext cx="10455442" cy="5324535"/>
          </a:xfrm>
          <a:prstGeom prst="rect">
            <a:avLst/>
          </a:prstGeom>
          <a:noFill/>
        </p:spPr>
        <p:txBody>
          <a:bodyPr wrap="square" rtlCol="0">
            <a:spAutoFit/>
          </a:bodyPr>
          <a:lstStyle/>
          <a:p>
            <a:pPr marL="285750" indent="-285750">
              <a:buFont typeface="Wingdings" panose="05000000000000000000" pitchFamily="2" charset="2"/>
              <a:buChar char="Ø"/>
            </a:pPr>
            <a:r>
              <a:rPr lang="en-US" sz="2000" dirty="0">
                <a:solidFill>
                  <a:schemeClr val="bg1"/>
                </a:solidFill>
                <a:latin typeface="Calibri" panose="020F0502020204030204" pitchFamily="34" charset="0"/>
                <a:cs typeface="Calibri" panose="020F0502020204030204" pitchFamily="34" charset="0"/>
              </a:rPr>
              <a:t>Thus, we can see that the youngest and oldest age groups benefit more from </a:t>
            </a:r>
            <a:r>
              <a:rPr lang="en-US" sz="2000" dirty="0" smtClean="0">
                <a:solidFill>
                  <a:schemeClr val="bg1"/>
                </a:solidFill>
                <a:latin typeface="Calibri" panose="020F0502020204030204" pitchFamily="34" charset="0"/>
                <a:cs typeface="Calibri" panose="020F0502020204030204" pitchFamily="34" charset="0"/>
              </a:rPr>
              <a:t>the </a:t>
            </a:r>
            <a:r>
              <a:rPr lang="en-US" sz="2000" dirty="0">
                <a:solidFill>
                  <a:schemeClr val="bg1"/>
                </a:solidFill>
                <a:latin typeface="Calibri" panose="020F0502020204030204" pitchFamily="34" charset="0"/>
                <a:cs typeface="Calibri" panose="020F0502020204030204" pitchFamily="34" charset="0"/>
              </a:rPr>
              <a:t>conversion</a:t>
            </a:r>
            <a:r>
              <a:rPr lang="en-US" sz="2000" dirty="0" smtClean="0">
                <a:solidFill>
                  <a:schemeClr val="bg1"/>
                </a:solidFill>
                <a:latin typeface="Calibri" panose="020F0502020204030204" pitchFamily="34" charset="0"/>
                <a:cs typeface="Calibri" panose="020F0502020204030204" pitchFamily="34" charset="0"/>
              </a:rPr>
              <a:t>.</a:t>
            </a:r>
          </a:p>
          <a:p>
            <a:r>
              <a:rPr lang="en-US" sz="2000" dirty="0">
                <a:solidFill>
                  <a:schemeClr val="bg1"/>
                </a:solidFill>
                <a:latin typeface="Calibri" panose="020F0502020204030204" pitchFamily="34" charset="0"/>
                <a:cs typeface="Calibri" panose="020F0502020204030204" pitchFamily="34" charset="0"/>
              </a:rPr>
              <a:t> </a:t>
            </a:r>
            <a:r>
              <a:rPr lang="en-US" sz="2000" dirty="0" smtClean="0">
                <a:solidFill>
                  <a:schemeClr val="bg1"/>
                </a:solidFill>
                <a:latin typeface="Calibri" panose="020F0502020204030204" pitchFamily="34" charset="0"/>
                <a:cs typeface="Calibri" panose="020F0502020204030204" pitchFamily="34" charset="0"/>
              </a:rPr>
              <a:t>   Therefore</a:t>
            </a:r>
            <a:r>
              <a:rPr lang="en-US" sz="2000" dirty="0">
                <a:solidFill>
                  <a:schemeClr val="bg1"/>
                </a:solidFill>
                <a:latin typeface="Calibri" panose="020F0502020204030204" pitchFamily="34" charset="0"/>
                <a:cs typeface="Calibri" panose="020F0502020204030204" pitchFamily="34" charset="0"/>
              </a:rPr>
              <a:t>, rather than focusing on the middle-aged groups, we might target these two segments</a:t>
            </a:r>
            <a:r>
              <a:rPr lang="en-US" sz="2000" dirty="0" smtClean="0">
                <a:solidFill>
                  <a:schemeClr val="bg1"/>
                </a:solidFill>
                <a:latin typeface="Calibri" panose="020F0502020204030204" pitchFamily="34" charset="0"/>
                <a:cs typeface="Calibri" panose="020F0502020204030204" pitchFamily="34" charset="0"/>
              </a:rPr>
              <a:t>.</a:t>
            </a:r>
          </a:p>
          <a:p>
            <a:pPr marL="285750" indent="-285750">
              <a:buFont typeface="Wingdings" panose="05000000000000000000" pitchFamily="2" charset="2"/>
              <a:buChar char="Ø"/>
            </a:pPr>
            <a:r>
              <a:rPr lang="en-US" sz="2000" dirty="0">
                <a:solidFill>
                  <a:schemeClr val="bg1"/>
                </a:solidFill>
                <a:latin typeface="Calibri" panose="020F0502020204030204" pitchFamily="34" charset="0"/>
                <a:cs typeface="Calibri" panose="020F0502020204030204" pitchFamily="34" charset="0"/>
              </a:rPr>
              <a:t>Compared to blue-collar and self-employed workers, retirees and the jobless are more likely to convert</a:t>
            </a:r>
            <a:r>
              <a:rPr lang="en-US" sz="2000" dirty="0" smtClean="0">
                <a:solidFill>
                  <a:schemeClr val="bg1"/>
                </a:solidFill>
                <a:latin typeface="Calibri" panose="020F0502020204030204" pitchFamily="34" charset="0"/>
                <a:cs typeface="Calibri" panose="020F0502020204030204" pitchFamily="34" charset="0"/>
              </a:rPr>
              <a:t>.</a:t>
            </a:r>
          </a:p>
          <a:p>
            <a:pPr marL="285750" indent="-285750">
              <a:buFont typeface="Wingdings" panose="05000000000000000000" pitchFamily="2" charset="2"/>
              <a:buChar char="Ø"/>
            </a:pPr>
            <a:r>
              <a:rPr lang="en-US" sz="2000" dirty="0" smtClean="0">
                <a:solidFill>
                  <a:schemeClr val="bg1"/>
                </a:solidFill>
                <a:latin typeface="Calibri" panose="020F0502020204030204" pitchFamily="34" charset="0"/>
                <a:cs typeface="Calibri" panose="020F0502020204030204" pitchFamily="34" charset="0"/>
              </a:rPr>
              <a:t>However</a:t>
            </a:r>
            <a:r>
              <a:rPr lang="en-US" sz="2000" dirty="0">
                <a:solidFill>
                  <a:schemeClr val="bg1"/>
                </a:solidFill>
                <a:latin typeface="Calibri" panose="020F0502020204030204" pitchFamily="34" charset="0"/>
                <a:cs typeface="Calibri" panose="020F0502020204030204" pitchFamily="34" charset="0"/>
              </a:rPr>
              <a:t>, historically, fewer retirees have been approached</a:t>
            </a:r>
            <a:r>
              <a:rPr lang="en-US" sz="2000" dirty="0" smtClean="0">
                <a:solidFill>
                  <a:schemeClr val="bg1"/>
                </a:solidFill>
                <a:latin typeface="Calibri" panose="020F0502020204030204" pitchFamily="34" charset="0"/>
                <a:cs typeface="Calibri" panose="020F0502020204030204" pitchFamily="34" charset="0"/>
              </a:rPr>
              <a:t>.</a:t>
            </a:r>
          </a:p>
          <a:p>
            <a:pPr marL="285750" indent="-285750">
              <a:buFont typeface="Wingdings" panose="05000000000000000000" pitchFamily="2" charset="2"/>
              <a:buChar char="Ø"/>
            </a:pPr>
            <a:r>
              <a:rPr lang="en-US" sz="2000" dirty="0">
                <a:solidFill>
                  <a:schemeClr val="bg1"/>
                </a:solidFill>
                <a:latin typeface="Calibri" panose="020F0502020204030204" pitchFamily="34" charset="0"/>
                <a:cs typeface="Calibri" panose="020F0502020204030204" pitchFamily="34" charset="0"/>
              </a:rPr>
              <a:t>The likelihood of conversion is higher for single people than for married or divorced people</a:t>
            </a:r>
            <a:r>
              <a:rPr lang="en-US" sz="2000" dirty="0" smtClean="0">
                <a:solidFill>
                  <a:schemeClr val="bg1"/>
                </a:solidFill>
                <a:latin typeface="Calibri" panose="020F0502020204030204" pitchFamily="34" charset="0"/>
                <a:cs typeface="Calibri" panose="020F0502020204030204" pitchFamily="34" charset="0"/>
              </a:rPr>
              <a:t>.</a:t>
            </a:r>
          </a:p>
          <a:p>
            <a:pPr marL="285750" indent="-285750">
              <a:buFont typeface="Wingdings" panose="05000000000000000000" pitchFamily="2" charset="2"/>
              <a:buChar char="Ø"/>
            </a:pPr>
            <a:r>
              <a:rPr lang="en-US" sz="2000" dirty="0">
                <a:solidFill>
                  <a:schemeClr val="bg1"/>
                </a:solidFill>
                <a:latin typeface="Calibri" panose="020F0502020204030204" pitchFamily="34" charset="0"/>
                <a:cs typeface="Calibri" panose="020F0502020204030204" pitchFamily="34" charset="0"/>
              </a:rPr>
              <a:t>People with positive balance are twice as likely to subscribe to term deposit plan than with nil or negative balance</a:t>
            </a:r>
            <a:r>
              <a:rPr lang="en-US" sz="2000" dirty="0" smtClean="0">
                <a:solidFill>
                  <a:schemeClr val="bg1"/>
                </a:solidFill>
                <a:latin typeface="Calibri" panose="020F0502020204030204" pitchFamily="34" charset="0"/>
                <a:cs typeface="Calibri" panose="020F0502020204030204" pitchFamily="34" charset="0"/>
              </a:rPr>
              <a:t>.</a:t>
            </a:r>
          </a:p>
          <a:p>
            <a:pPr marL="285750" indent="-285750">
              <a:buFont typeface="Wingdings" panose="05000000000000000000" pitchFamily="2" charset="2"/>
              <a:buChar char="Ø"/>
            </a:pPr>
            <a:r>
              <a:rPr lang="en-US" sz="2000" dirty="0">
                <a:solidFill>
                  <a:schemeClr val="bg1"/>
                </a:solidFill>
                <a:latin typeface="Calibri" panose="020F0502020204030204" pitchFamily="34" charset="0"/>
                <a:cs typeface="Calibri" panose="020F0502020204030204" pitchFamily="34" charset="0"/>
              </a:rPr>
              <a:t>The conversion of customers on the basis of time of month converted is more or less uniformly </a:t>
            </a:r>
            <a:r>
              <a:rPr lang="en-US" sz="2000" dirty="0" smtClean="0">
                <a:solidFill>
                  <a:schemeClr val="bg1"/>
                </a:solidFill>
                <a:latin typeface="Calibri" panose="020F0502020204030204" pitchFamily="34" charset="0"/>
                <a:cs typeface="Calibri" panose="020F0502020204030204" pitchFamily="34" charset="0"/>
              </a:rPr>
              <a:t>distributed</a:t>
            </a:r>
          </a:p>
          <a:p>
            <a:pPr marL="285750" indent="-285750">
              <a:buFont typeface="Wingdings" panose="05000000000000000000" pitchFamily="2" charset="2"/>
              <a:buChar char="Ø"/>
            </a:pPr>
            <a:r>
              <a:rPr lang="en-US" sz="2000" dirty="0">
                <a:solidFill>
                  <a:schemeClr val="bg1"/>
                </a:solidFill>
                <a:latin typeface="Calibri" panose="020F0502020204030204" pitchFamily="34" charset="0"/>
                <a:cs typeface="Calibri" panose="020F0502020204030204" pitchFamily="34" charset="0"/>
              </a:rPr>
              <a:t>Most of the calls made during 14-21st of the Month, and then some between 5-8th and some during 28-30th of the month.</a:t>
            </a:r>
            <a:br>
              <a:rPr lang="en-US" sz="2000" dirty="0">
                <a:solidFill>
                  <a:schemeClr val="bg1"/>
                </a:solidFill>
                <a:latin typeface="Calibri" panose="020F0502020204030204" pitchFamily="34" charset="0"/>
                <a:cs typeface="Calibri" panose="020F0502020204030204" pitchFamily="34" charset="0"/>
              </a:rPr>
            </a:br>
            <a:r>
              <a:rPr lang="en-US" sz="2000" dirty="0">
                <a:solidFill>
                  <a:schemeClr val="bg1"/>
                </a:solidFill>
                <a:latin typeface="Calibri" panose="020F0502020204030204" pitchFamily="34" charset="0"/>
                <a:cs typeface="Calibri" panose="020F0502020204030204" pitchFamily="34" charset="0"/>
              </a:rPr>
              <a:t>This can be explained by Initial calling after receiving salary at the beginning (5-8th) of the Month.</a:t>
            </a:r>
            <a:br>
              <a:rPr lang="en-US" sz="2000" dirty="0">
                <a:solidFill>
                  <a:schemeClr val="bg1"/>
                </a:solidFill>
                <a:latin typeface="Calibri" panose="020F0502020204030204" pitchFamily="34" charset="0"/>
                <a:cs typeface="Calibri" panose="020F0502020204030204" pitchFamily="34" charset="0"/>
              </a:rPr>
            </a:br>
            <a:r>
              <a:rPr lang="en-US" sz="2000" dirty="0">
                <a:solidFill>
                  <a:schemeClr val="bg1"/>
                </a:solidFill>
                <a:latin typeface="Calibri" panose="020F0502020204030204" pitchFamily="34" charset="0"/>
                <a:cs typeface="Calibri" panose="020F0502020204030204" pitchFamily="34" charset="0"/>
              </a:rPr>
              <a:t>Then to follow up after a cooling period of 2 weeks.</a:t>
            </a:r>
            <a:br>
              <a:rPr lang="en-US" sz="2000" dirty="0">
                <a:solidFill>
                  <a:schemeClr val="bg1"/>
                </a:solidFill>
                <a:latin typeface="Calibri" panose="020F0502020204030204" pitchFamily="34" charset="0"/>
                <a:cs typeface="Calibri" panose="020F0502020204030204" pitchFamily="34" charset="0"/>
              </a:rPr>
            </a:br>
            <a:r>
              <a:rPr lang="en-US" sz="2000" dirty="0">
                <a:solidFill>
                  <a:schemeClr val="bg1"/>
                </a:solidFill>
                <a:latin typeface="Calibri" panose="020F0502020204030204" pitchFamily="34" charset="0"/>
                <a:cs typeface="Calibri" panose="020F0502020204030204" pitchFamily="34" charset="0"/>
              </a:rPr>
              <a:t>And then at the end of the month if people are looking to invest their monthly savings</a:t>
            </a:r>
            <a:r>
              <a:rPr lang="en-US" sz="2000" dirty="0">
                <a:latin typeface="Calibri" panose="020F0502020204030204" pitchFamily="34" charset="0"/>
                <a:cs typeface="Calibri" panose="020F0502020204030204" pitchFamily="34" charset="0"/>
              </a:rPr>
              <a:t>.</a:t>
            </a:r>
            <a:endParaRPr lang="en-IN" sz="2000" dirty="0">
              <a:solidFill>
                <a:schemeClr val="bg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548592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2" name="TextBox 1"/>
          <p:cNvSpPr txBox="1"/>
          <p:nvPr/>
        </p:nvSpPr>
        <p:spPr>
          <a:xfrm>
            <a:off x="435143" y="282350"/>
            <a:ext cx="5069305" cy="1077218"/>
          </a:xfrm>
          <a:prstGeom prst="rect">
            <a:avLst/>
          </a:prstGeom>
          <a:noFill/>
        </p:spPr>
        <p:txBody>
          <a:bodyPr wrap="square" rtlCol="0">
            <a:spAutoFit/>
          </a:bodyPr>
          <a:lstStyle/>
          <a:p>
            <a:r>
              <a:rPr lang="en-US" sz="3200" b="1" dirty="0" smtClean="0">
                <a:solidFill>
                  <a:schemeClr val="bg1"/>
                </a:solidFill>
                <a:latin typeface="Times New Roman" panose="02020603050405020304" pitchFamily="18" charset="0"/>
                <a:cs typeface="Times New Roman" panose="02020603050405020304" pitchFamily="18" charset="0"/>
              </a:rPr>
              <a:t>Deployment :</a:t>
            </a:r>
          </a:p>
          <a:p>
            <a:endParaRPr lang="en-IN" sz="3200" b="1" dirty="0">
              <a:solidFill>
                <a:schemeClr val="bg1"/>
              </a:solidFill>
              <a:latin typeface="Times New Roman" panose="02020603050405020304" pitchFamily="18" charset="0"/>
              <a:cs typeface="Times New Roman" panose="02020603050405020304" pitchFamily="18" charset="0"/>
            </a:endParaRPr>
          </a:p>
        </p:txBody>
      </p:sp>
      <p:sp>
        <p:nvSpPr>
          <p:cNvPr id="4" name="TextBox 3"/>
          <p:cNvSpPr txBox="1"/>
          <p:nvPr/>
        </p:nvSpPr>
        <p:spPr>
          <a:xfrm>
            <a:off x="505327" y="1359568"/>
            <a:ext cx="9998242" cy="2769989"/>
          </a:xfrm>
          <a:prstGeom prst="rect">
            <a:avLst/>
          </a:prstGeom>
          <a:noFill/>
        </p:spPr>
        <p:txBody>
          <a:bodyPr wrap="square" rtlCol="0">
            <a:spAutoFit/>
          </a:bodyPr>
          <a:lstStyle/>
          <a:p>
            <a:r>
              <a:rPr lang="en-IN" sz="2000" dirty="0">
                <a:solidFill>
                  <a:schemeClr val="bg1"/>
                </a:solidFill>
                <a:latin typeface="Times New Roman" panose="02020603050405020304" pitchFamily="18" charset="0"/>
                <a:cs typeface="Times New Roman" panose="02020603050405020304" pitchFamily="18" charset="0"/>
              </a:rPr>
              <a:t>The final report is published in Power BI service. Then the link is shared to client. Below is the document link to access the report. </a:t>
            </a:r>
          </a:p>
          <a:p>
            <a:r>
              <a:rPr lang="en-IN" sz="2000" b="1" dirty="0">
                <a:solidFill>
                  <a:schemeClr val="bg1"/>
                </a:solidFill>
                <a:latin typeface="Times New Roman" panose="02020603050405020304" pitchFamily="18" charset="0"/>
                <a:cs typeface="Times New Roman" panose="02020603050405020304" pitchFamily="18" charset="0"/>
              </a:rPr>
              <a:t>Link: </a:t>
            </a:r>
            <a:r>
              <a:rPr lang="en-IN" sz="2000" u="sng" dirty="0">
                <a:solidFill>
                  <a:schemeClr val="bg1"/>
                </a:solidFill>
                <a:latin typeface="Times New Roman" panose="02020603050405020304" pitchFamily="18" charset="0"/>
                <a:cs typeface="Times New Roman" panose="02020603050405020304" pitchFamily="18" charset="0"/>
                <a:hlinkClick r:id="rId3"/>
              </a:rPr>
              <a:t>https://app.powerbi.com/view?r=eyJrIjoiMjJlOWVmNmEtMmU3Zi00NWM1LWE5ZmYtZTNiOGZkMTE1Mzc0IiwidCI6ImRmODY3OWNkLWE4MGUtNDVkOC05OWFjLWM4M2VkN2ZmOTVhMCJ9&amp;pageName=ReportSection</a:t>
            </a:r>
            <a:endParaRPr lang="en-IN" sz="2000" dirty="0">
              <a:solidFill>
                <a:schemeClr val="bg1"/>
              </a:solidFill>
              <a:latin typeface="Times New Roman" panose="02020603050405020304" pitchFamily="18" charset="0"/>
              <a:cs typeface="Times New Roman" panose="02020603050405020304" pitchFamily="18" charset="0"/>
            </a:endParaRPr>
          </a:p>
          <a:p>
            <a:r>
              <a:rPr lang="en-IN" sz="2000" dirty="0">
                <a:solidFill>
                  <a:schemeClr val="bg1"/>
                </a:solidFill>
                <a:latin typeface="Times New Roman" panose="02020603050405020304" pitchFamily="18" charset="0"/>
                <a:cs typeface="Times New Roman" panose="02020603050405020304" pitchFamily="18" charset="0"/>
              </a:rPr>
              <a:t>Also the entire project is uploaded in Novypro.com for public use. </a:t>
            </a:r>
          </a:p>
          <a:p>
            <a:r>
              <a:rPr lang="en-IN" sz="2000" dirty="0">
                <a:solidFill>
                  <a:schemeClr val="bg1"/>
                </a:solidFill>
                <a:latin typeface="Times New Roman" panose="02020603050405020304" pitchFamily="18" charset="0"/>
                <a:cs typeface="Times New Roman" panose="02020603050405020304" pitchFamily="18" charset="0"/>
              </a:rPr>
              <a:t>Link: </a:t>
            </a:r>
            <a:r>
              <a:rPr lang="en-IN" sz="2000" u="sng" dirty="0">
                <a:solidFill>
                  <a:schemeClr val="bg1"/>
                </a:solidFill>
                <a:latin typeface="Times New Roman" panose="02020603050405020304" pitchFamily="18" charset="0"/>
                <a:cs typeface="Times New Roman" panose="02020603050405020304" pitchFamily="18" charset="0"/>
                <a:hlinkClick r:id="rId4"/>
              </a:rPr>
              <a:t>https://www.novypro.com/project/abpattanaik96novyprocom</a:t>
            </a:r>
            <a:endParaRPr lang="en-IN" sz="2000" dirty="0">
              <a:solidFill>
                <a:schemeClr val="bg1"/>
              </a:solidFill>
              <a:latin typeface="Times New Roman" panose="02020603050405020304" pitchFamily="18" charset="0"/>
              <a:cs typeface="Times New Roman" panose="02020603050405020304" pitchFamily="18" charset="0"/>
            </a:endParaRPr>
          </a:p>
          <a:p>
            <a:endParaRPr lang="en-IN" dirty="0">
              <a:solidFill>
                <a:schemeClr val="bg1"/>
              </a:solidFill>
            </a:endParaRPr>
          </a:p>
        </p:txBody>
      </p:sp>
    </p:spTree>
    <p:extLst>
      <p:ext uri="{BB962C8B-B14F-4D97-AF65-F5344CB8AC3E}">
        <p14:creationId xmlns:p14="http://schemas.microsoft.com/office/powerpoint/2010/main" val="42406463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
          <p:cNvSpPr txBox="1">
            <a:spLocks noGrp="1"/>
          </p:cNvSpPr>
          <p:nvPr>
            <p:ph type="body" idx="1"/>
          </p:nvPr>
        </p:nvSpPr>
        <p:spPr>
          <a:xfrm>
            <a:off x="228600" y="685799"/>
            <a:ext cx="10392508" cy="5457423"/>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1600"/>
              <a:buNone/>
            </a:pPr>
            <a:r>
              <a:rPr lang="en-US" dirty="0"/>
              <a:t>					</a:t>
            </a:r>
            <a:r>
              <a:rPr lang="en-US" b="1" dirty="0"/>
              <a:t>	</a:t>
            </a:r>
            <a:endParaRPr dirty="0"/>
          </a:p>
          <a:p>
            <a:pPr marL="0" lvl="0" indent="0" algn="l" rtl="0">
              <a:spcBef>
                <a:spcPts val="1040"/>
              </a:spcBef>
              <a:spcAft>
                <a:spcPts val="0"/>
              </a:spcAft>
              <a:buSzPts val="1760"/>
              <a:buNone/>
            </a:pPr>
            <a:r>
              <a:rPr lang="en-US" sz="2200" dirty="0">
                <a:solidFill>
                  <a:schemeClr val="lt1"/>
                </a:solidFill>
                <a:latin typeface="Times New Roman"/>
                <a:ea typeface="Times New Roman"/>
                <a:cs typeface="Times New Roman"/>
                <a:sym typeface="Times New Roman"/>
              </a:rPr>
              <a:t>Objective: </a:t>
            </a:r>
            <a:endParaRPr dirty="0"/>
          </a:p>
          <a:p>
            <a:pPr marL="457200" lvl="1" indent="0">
              <a:spcBef>
                <a:spcPts val="960"/>
              </a:spcBef>
              <a:buNone/>
            </a:pPr>
            <a:r>
              <a:rPr lang="en-IN" sz="2000" dirty="0">
                <a:solidFill>
                  <a:schemeClr val="bg1"/>
                </a:solidFill>
                <a:latin typeface="Times New Roman" panose="02020603050405020304" pitchFamily="18" charset="0"/>
                <a:cs typeface="Times New Roman" panose="02020603050405020304" pitchFamily="18" charset="0"/>
              </a:rPr>
              <a:t>The information relates to telephone-based direct marketing activities of a Portuguese banking institution. The classification's objective is to foretell the client's intent to sign up for a term deposit. Data from a Portuguese banking institution's direct marketing efforts is being used. On phone conversations, the marketing campaigns were based. </a:t>
            </a:r>
          </a:p>
          <a:p>
            <a:pPr marL="0" indent="0">
              <a:spcBef>
                <a:spcPts val="960"/>
              </a:spcBef>
              <a:buNone/>
            </a:pPr>
            <a:r>
              <a:rPr lang="en-US" sz="2400" dirty="0" smtClean="0">
                <a:solidFill>
                  <a:schemeClr val="lt1"/>
                </a:solidFill>
                <a:latin typeface="Times New Roman"/>
                <a:ea typeface="Times New Roman"/>
                <a:cs typeface="Times New Roman"/>
                <a:sym typeface="Times New Roman"/>
              </a:rPr>
              <a:t>Benefits</a:t>
            </a:r>
            <a:r>
              <a:rPr lang="en-US" sz="2400" dirty="0">
                <a:solidFill>
                  <a:schemeClr val="lt1"/>
                </a:solidFill>
                <a:latin typeface="Times New Roman"/>
                <a:ea typeface="Times New Roman"/>
                <a:cs typeface="Times New Roman"/>
                <a:sym typeface="Times New Roman"/>
              </a:rPr>
              <a:t>:</a:t>
            </a:r>
            <a:endParaRPr dirty="0"/>
          </a:p>
          <a:p>
            <a:pPr marL="342900" indent="-342900">
              <a:spcBef>
                <a:spcPts val="1000"/>
              </a:spcBef>
              <a:buSzPts val="1600"/>
              <a:buFont typeface="Wingdings" panose="05000000000000000000" pitchFamily="2" charset="2"/>
              <a:buChar char="Ø"/>
            </a:pPr>
            <a:r>
              <a:rPr lang="en-IN" dirty="0">
                <a:solidFill>
                  <a:schemeClr val="bg1"/>
                </a:solidFill>
                <a:latin typeface="Times New Roman" panose="02020603050405020304" pitchFamily="18" charset="0"/>
                <a:cs typeface="Times New Roman" panose="02020603050405020304" pitchFamily="18" charset="0"/>
              </a:rPr>
              <a:t>This project will allow the bank to obtain a more detailed understanding of its prospective customers, understand behaviour of customer responses to telemarketing campaigns, and create a target customer profile for future marketing plans</a:t>
            </a:r>
            <a:r>
              <a:rPr lang="en-IN" dirty="0" smtClean="0">
                <a:solidFill>
                  <a:schemeClr val="bg1"/>
                </a:solidFill>
                <a:latin typeface="Times New Roman" panose="02020603050405020304" pitchFamily="18" charset="0"/>
                <a:cs typeface="Times New Roman" panose="02020603050405020304" pitchFamily="18" charset="0"/>
              </a:rPr>
              <a:t>.</a:t>
            </a:r>
          </a:p>
          <a:p>
            <a:pPr marL="342900" indent="-342900">
              <a:spcBef>
                <a:spcPts val="1000"/>
              </a:spcBef>
              <a:buSzPts val="1600"/>
              <a:buFont typeface="Wingdings" panose="05000000000000000000" pitchFamily="2" charset="2"/>
              <a:buChar char="Ø"/>
            </a:pPr>
            <a:r>
              <a:rPr lang="en-IN" dirty="0">
                <a:solidFill>
                  <a:schemeClr val="bg1"/>
                </a:solidFill>
                <a:latin typeface="Times New Roman" panose="02020603050405020304" pitchFamily="18" charset="0"/>
                <a:cs typeface="Times New Roman" panose="02020603050405020304" pitchFamily="18" charset="0"/>
              </a:rPr>
              <a:t>The bank can then target those customers with its marketing efforts</a:t>
            </a:r>
            <a:r>
              <a:rPr lang="en-IN" dirty="0" smtClean="0">
                <a:solidFill>
                  <a:schemeClr val="bg1"/>
                </a:solidFill>
                <a:latin typeface="Times New Roman" panose="02020603050405020304" pitchFamily="18" charset="0"/>
                <a:cs typeface="Times New Roman" panose="02020603050405020304" pitchFamily="18" charset="0"/>
              </a:rPr>
              <a:t>.</a:t>
            </a:r>
          </a:p>
          <a:p>
            <a:pPr marL="342900" indent="-342900">
              <a:spcBef>
                <a:spcPts val="1000"/>
              </a:spcBef>
              <a:buSzPts val="1600"/>
              <a:buFont typeface="Wingdings" panose="05000000000000000000" pitchFamily="2" charset="2"/>
              <a:buChar char="Ø"/>
            </a:pPr>
            <a:r>
              <a:rPr lang="en-IN" dirty="0" smtClean="0">
                <a:solidFill>
                  <a:schemeClr val="bg1"/>
                </a:solidFill>
                <a:latin typeface="Times New Roman" panose="02020603050405020304" pitchFamily="18" charset="0"/>
                <a:cs typeface="Times New Roman" panose="02020603050405020304" pitchFamily="18" charset="0"/>
              </a:rPr>
              <a:t> </a:t>
            </a:r>
            <a:r>
              <a:rPr lang="en-IN" dirty="0">
                <a:solidFill>
                  <a:schemeClr val="bg1"/>
                </a:solidFill>
                <a:latin typeface="Times New Roman" panose="02020603050405020304" pitchFamily="18" charset="0"/>
                <a:cs typeface="Times New Roman" panose="02020603050405020304" pitchFamily="18" charset="0"/>
              </a:rPr>
              <a:t>This will not only allow the bank to secure deposits more effectively, but it will also increase customer satisfaction by removing advertisements that are unsuitable for certain customers.</a:t>
            </a:r>
          </a:p>
          <a:p>
            <a:pPr marL="342900" indent="-342900">
              <a:spcBef>
                <a:spcPts val="1000"/>
              </a:spcBef>
              <a:buSzPts val="1600"/>
              <a:buFont typeface="Wingdings" panose="05000000000000000000" pitchFamily="2" charset="2"/>
              <a:buChar char="Ø"/>
            </a:pPr>
            <a:endParaRPr lang="en-IN" dirty="0">
              <a:solidFill>
                <a:schemeClr val="bg1"/>
              </a:solidFill>
              <a:latin typeface="Times New Roman" panose="02020603050405020304" pitchFamily="18" charset="0"/>
              <a:cs typeface="Times New Roman" panose="02020603050405020304" pitchFamily="18" charset="0"/>
            </a:endParaRPr>
          </a:p>
          <a:p>
            <a:pPr marL="0" lvl="0" indent="0" algn="l" rtl="0">
              <a:spcBef>
                <a:spcPts val="1000"/>
              </a:spcBef>
              <a:spcAft>
                <a:spcPts val="0"/>
              </a:spcAft>
              <a:buSzPts val="1600"/>
              <a:buNone/>
            </a:pPr>
            <a:endParaRPr dirty="0"/>
          </a:p>
          <a:p>
            <a:pPr marL="0" lvl="0" indent="0" algn="l" rtl="0">
              <a:spcBef>
                <a:spcPts val="1000"/>
              </a:spcBef>
              <a:spcAft>
                <a:spcPts val="0"/>
              </a:spcAft>
              <a:buSzPts val="1600"/>
              <a:buNone/>
            </a:pPr>
            <a:endParaRPr dirty="0"/>
          </a:p>
          <a:p>
            <a:pPr marL="285750" lvl="0" indent="-184150" algn="l" rtl="0">
              <a:spcBef>
                <a:spcPts val="1000"/>
              </a:spcBef>
              <a:spcAft>
                <a:spcPts val="0"/>
              </a:spcAft>
              <a:buSzPts val="1600"/>
              <a:buFont typeface="Noto Sans Symbols"/>
              <a:buNone/>
            </a:pP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3"/>
          <p:cNvSpPr txBox="1">
            <a:spLocks noGrp="1"/>
          </p:cNvSpPr>
          <p:nvPr>
            <p:ph type="body" idx="1"/>
          </p:nvPr>
        </p:nvSpPr>
        <p:spPr>
          <a:xfrm>
            <a:off x="684212" y="685799"/>
            <a:ext cx="9664334" cy="4783015"/>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1760"/>
              <a:buNone/>
            </a:pPr>
            <a:r>
              <a:rPr lang="en-US" sz="2200" dirty="0">
                <a:solidFill>
                  <a:schemeClr val="lt1"/>
                </a:solidFill>
                <a:latin typeface="Times New Roman"/>
                <a:ea typeface="Times New Roman"/>
                <a:cs typeface="Times New Roman"/>
                <a:sym typeface="Times New Roman"/>
              </a:rPr>
              <a:t>Data Sharing Agreement :</a:t>
            </a:r>
            <a:endParaRPr dirty="0"/>
          </a:p>
          <a:p>
            <a:pPr marL="742950" lvl="1" indent="-285750" algn="l" rtl="0">
              <a:spcBef>
                <a:spcPts val="960"/>
              </a:spcBef>
              <a:spcAft>
                <a:spcPts val="0"/>
              </a:spcAft>
              <a:buSzPts val="1440"/>
              <a:buFont typeface="Noto Sans Symbols"/>
              <a:buChar char="⮚"/>
            </a:pPr>
            <a:r>
              <a:rPr lang="en-US" dirty="0" smtClean="0">
                <a:solidFill>
                  <a:schemeClr val="lt1"/>
                </a:solidFill>
                <a:latin typeface="Times New Roman"/>
                <a:ea typeface="Times New Roman"/>
                <a:cs typeface="Times New Roman"/>
                <a:sym typeface="Times New Roman"/>
              </a:rPr>
              <a:t>Bank.csv ( Sample File)</a:t>
            </a:r>
            <a:endParaRPr dirty="0"/>
          </a:p>
          <a:p>
            <a:pPr marL="742950" lvl="1" indent="-285750" algn="l" rtl="0">
              <a:spcBef>
                <a:spcPts val="960"/>
              </a:spcBef>
              <a:spcAft>
                <a:spcPts val="0"/>
              </a:spcAft>
              <a:buSzPts val="1440"/>
              <a:buFont typeface="Noto Sans Symbols"/>
              <a:buChar char="⮚"/>
            </a:pPr>
            <a:r>
              <a:rPr lang="en-US" dirty="0" smtClean="0">
                <a:solidFill>
                  <a:schemeClr val="lt1"/>
                </a:solidFill>
                <a:latin typeface="Times New Roman"/>
                <a:ea typeface="Times New Roman"/>
                <a:cs typeface="Times New Roman"/>
                <a:sym typeface="Times New Roman"/>
              </a:rPr>
              <a:t>Bank_full.csv (Full Dataset)</a:t>
            </a:r>
            <a:endParaRPr dirty="0"/>
          </a:p>
          <a:p>
            <a:pPr marL="742950" lvl="1" indent="-285750" algn="l" rtl="0">
              <a:spcBef>
                <a:spcPts val="960"/>
              </a:spcBef>
              <a:spcAft>
                <a:spcPts val="0"/>
              </a:spcAft>
              <a:buSzPts val="1440"/>
              <a:buFont typeface="Noto Sans Symbols"/>
              <a:buChar char="⮚"/>
            </a:pPr>
            <a:r>
              <a:rPr lang="en-US" dirty="0">
                <a:solidFill>
                  <a:schemeClr val="lt1"/>
                </a:solidFill>
                <a:latin typeface="Times New Roman"/>
                <a:ea typeface="Times New Roman"/>
                <a:cs typeface="Times New Roman"/>
                <a:sym typeface="Times New Roman"/>
              </a:rPr>
              <a:t>Number of </a:t>
            </a:r>
            <a:r>
              <a:rPr lang="en-US" dirty="0" smtClean="0">
                <a:solidFill>
                  <a:schemeClr val="lt1"/>
                </a:solidFill>
                <a:latin typeface="Times New Roman"/>
                <a:ea typeface="Times New Roman"/>
                <a:cs typeface="Times New Roman"/>
                <a:sym typeface="Times New Roman"/>
              </a:rPr>
              <a:t>Columns: 17</a:t>
            </a:r>
            <a:endParaRPr dirty="0"/>
          </a:p>
          <a:p>
            <a:pPr marL="742950" lvl="1" indent="-285750">
              <a:spcBef>
                <a:spcPts val="960"/>
              </a:spcBef>
              <a:buFont typeface="Noto Sans Symbols"/>
              <a:buChar char="⮚"/>
            </a:pPr>
            <a:r>
              <a:rPr lang="en-US" dirty="0">
                <a:solidFill>
                  <a:schemeClr val="lt1"/>
                </a:solidFill>
                <a:latin typeface="Times New Roman"/>
                <a:ea typeface="Times New Roman"/>
                <a:cs typeface="Times New Roman"/>
                <a:sym typeface="Times New Roman"/>
              </a:rPr>
              <a:t>Column </a:t>
            </a:r>
            <a:r>
              <a:rPr lang="en-US" dirty="0" smtClean="0">
                <a:solidFill>
                  <a:schemeClr val="lt1"/>
                </a:solidFill>
                <a:latin typeface="Times New Roman"/>
                <a:ea typeface="Times New Roman"/>
                <a:cs typeface="Times New Roman"/>
                <a:sym typeface="Times New Roman"/>
              </a:rPr>
              <a:t>names</a:t>
            </a:r>
            <a:r>
              <a:rPr lang="en-US" dirty="0">
                <a:solidFill>
                  <a:schemeClr val="lt1"/>
                </a:solidFill>
                <a:latin typeface="Times New Roman"/>
                <a:ea typeface="Times New Roman"/>
                <a:cs typeface="Times New Roman"/>
                <a:sym typeface="Times New Roman"/>
              </a:rPr>
              <a:t>: age;"job";"marital";"education";"default";"balance";"housing";"loan";"contact";"day";"month";"duration";"campaign";"pdays";"previous";"poutcome";"y" </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4"/>
          <p:cNvSpPr txBox="1">
            <a:spLocks noGrp="1"/>
          </p:cNvSpPr>
          <p:nvPr>
            <p:ph type="body" idx="1"/>
          </p:nvPr>
        </p:nvSpPr>
        <p:spPr>
          <a:xfrm>
            <a:off x="684212" y="685800"/>
            <a:ext cx="8534400" cy="2058771"/>
          </a:xfrm>
          <a:prstGeom prst="rect">
            <a:avLst/>
          </a:prstGeom>
          <a:noFill/>
          <a:ln>
            <a:noFill/>
          </a:ln>
        </p:spPr>
        <p:txBody>
          <a:bodyPr spcFirstLastPara="1" wrap="square" lIns="91425" tIns="45700" rIns="91425" bIns="45700" anchor="ctr" anchorCtr="0">
            <a:normAutofit/>
          </a:bodyPr>
          <a:lstStyle/>
          <a:p>
            <a:pPr marL="3657600" lvl="8" indent="0" algn="l" rtl="0">
              <a:spcBef>
                <a:spcPts val="0"/>
              </a:spcBef>
              <a:spcAft>
                <a:spcPts val="0"/>
              </a:spcAft>
              <a:buSzPts val="1760"/>
              <a:buNone/>
            </a:pPr>
            <a:r>
              <a:rPr lang="en-US" sz="2200">
                <a:solidFill>
                  <a:schemeClr val="lt1"/>
                </a:solidFill>
                <a:latin typeface="Times New Roman"/>
                <a:ea typeface="Times New Roman"/>
                <a:cs typeface="Times New Roman"/>
                <a:sym typeface="Times New Roman"/>
              </a:rPr>
              <a:t>Architecture</a:t>
            </a:r>
            <a:endParaRPr/>
          </a:p>
          <a:p>
            <a:pPr marL="285750" lvl="0" indent="-184150" algn="l" rtl="0">
              <a:spcBef>
                <a:spcPts val="1000"/>
              </a:spcBef>
              <a:spcAft>
                <a:spcPts val="0"/>
              </a:spcAft>
              <a:buSzPts val="1600"/>
              <a:buNone/>
            </a:pPr>
            <a:endParaRPr/>
          </a:p>
          <a:p>
            <a:pPr marL="285750" lvl="0" indent="-184150" algn="l" rtl="0">
              <a:spcBef>
                <a:spcPts val="1000"/>
              </a:spcBef>
              <a:spcAft>
                <a:spcPts val="0"/>
              </a:spcAft>
              <a:buSzPts val="1600"/>
              <a:buNone/>
            </a:pPr>
            <a:endParaRPr/>
          </a:p>
        </p:txBody>
      </p:sp>
      <p:pic>
        <p:nvPicPr>
          <p:cNvPr id="4" name="Picture 3"/>
          <p:cNvPicPr>
            <a:picLocks noChangeAspect="1"/>
          </p:cNvPicPr>
          <p:nvPr/>
        </p:nvPicPr>
        <p:blipFill>
          <a:blip r:embed="rId3"/>
          <a:stretch>
            <a:fillRect/>
          </a:stretch>
        </p:blipFill>
        <p:spPr>
          <a:xfrm>
            <a:off x="196122" y="3682914"/>
            <a:ext cx="10740974" cy="2780748"/>
          </a:xfrm>
          <a:prstGeom prst="rect">
            <a:avLst/>
          </a:prstGeom>
        </p:spPr>
      </p:pic>
      <p:pic>
        <p:nvPicPr>
          <p:cNvPr id="2" name="Picture 1"/>
          <p:cNvPicPr>
            <a:picLocks noChangeAspect="1"/>
          </p:cNvPicPr>
          <p:nvPr/>
        </p:nvPicPr>
        <p:blipFill>
          <a:blip r:embed="rId4"/>
          <a:stretch>
            <a:fillRect/>
          </a:stretch>
        </p:blipFill>
        <p:spPr>
          <a:xfrm>
            <a:off x="2451500" y="1806227"/>
            <a:ext cx="6230219" cy="1876687"/>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5"/>
          <p:cNvSpPr txBox="1">
            <a:spLocks noGrp="1"/>
          </p:cNvSpPr>
          <p:nvPr>
            <p:ph type="body" idx="1"/>
          </p:nvPr>
        </p:nvSpPr>
        <p:spPr>
          <a:xfrm>
            <a:off x="349378" y="1014352"/>
            <a:ext cx="8506416" cy="4809394"/>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1760"/>
              <a:buNone/>
            </a:pPr>
            <a:r>
              <a:rPr lang="en-US" sz="4000" dirty="0" smtClean="0">
                <a:solidFill>
                  <a:schemeClr val="lt1"/>
                </a:solidFill>
                <a:latin typeface="Times New Roman"/>
                <a:ea typeface="Times New Roman"/>
                <a:cs typeface="Times New Roman"/>
                <a:sym typeface="Times New Roman"/>
              </a:rPr>
              <a:t>Data </a:t>
            </a:r>
            <a:r>
              <a:rPr lang="en-US" sz="4000" dirty="0">
                <a:solidFill>
                  <a:schemeClr val="lt1"/>
                </a:solidFill>
                <a:latin typeface="Times New Roman"/>
                <a:ea typeface="Times New Roman"/>
                <a:cs typeface="Times New Roman"/>
                <a:sym typeface="Times New Roman"/>
              </a:rPr>
              <a:t>Transformation </a:t>
            </a:r>
            <a:r>
              <a:rPr lang="en-US" sz="4000" dirty="0" smtClean="0">
                <a:solidFill>
                  <a:schemeClr val="lt1"/>
                </a:solidFill>
                <a:latin typeface="Times New Roman"/>
                <a:ea typeface="Times New Roman"/>
                <a:cs typeface="Times New Roman"/>
                <a:sym typeface="Times New Roman"/>
              </a:rPr>
              <a:t>:</a:t>
            </a:r>
          </a:p>
          <a:p>
            <a:pPr marL="0" lvl="0" indent="0" algn="l" rtl="0">
              <a:spcBef>
                <a:spcPts val="0"/>
              </a:spcBef>
              <a:spcAft>
                <a:spcPts val="0"/>
              </a:spcAft>
              <a:buSzPts val="1760"/>
              <a:buNone/>
            </a:pPr>
            <a:endParaRPr lang="en-US" sz="2200" dirty="0" smtClean="0">
              <a:solidFill>
                <a:schemeClr val="lt1"/>
              </a:solidFill>
              <a:latin typeface="Times New Roman"/>
              <a:ea typeface="Times New Roman"/>
              <a:cs typeface="Times New Roman"/>
              <a:sym typeface="Times New Roman"/>
            </a:endParaRPr>
          </a:p>
          <a:p>
            <a:pPr marL="342900" indent="-342900">
              <a:spcBef>
                <a:spcPts val="0"/>
              </a:spcBef>
              <a:buSzPts val="1760"/>
            </a:pPr>
            <a:r>
              <a:rPr lang="en-US" sz="2200" dirty="0" smtClean="0">
                <a:solidFill>
                  <a:schemeClr val="lt1"/>
                </a:solidFill>
                <a:latin typeface="Times New Roman"/>
                <a:cs typeface="Times New Roman"/>
                <a:sym typeface="Times New Roman"/>
              </a:rPr>
              <a:t>Data was given in two .csv files ; one was sample file and other one was the full dataset named as ‘bank_full.csv’.</a:t>
            </a:r>
          </a:p>
          <a:p>
            <a:pPr marL="342900" indent="-342900">
              <a:spcBef>
                <a:spcPts val="0"/>
              </a:spcBef>
              <a:buSzPts val="1760"/>
            </a:pPr>
            <a:r>
              <a:rPr lang="en-US" sz="2200" dirty="0" smtClean="0">
                <a:solidFill>
                  <a:schemeClr val="lt1"/>
                </a:solidFill>
                <a:latin typeface="Times New Roman"/>
                <a:cs typeface="Times New Roman"/>
                <a:sym typeface="Times New Roman"/>
              </a:rPr>
              <a:t>At first the data was cleaned on the basis of outliers elimination process using pandas library in python.</a:t>
            </a:r>
          </a:p>
          <a:p>
            <a:pPr marL="342900" indent="-342900">
              <a:spcBef>
                <a:spcPts val="0"/>
              </a:spcBef>
              <a:buSzPts val="1760"/>
            </a:pPr>
            <a:r>
              <a:rPr lang="en-US" sz="2200" dirty="0" smtClean="0">
                <a:solidFill>
                  <a:schemeClr val="lt1"/>
                </a:solidFill>
                <a:latin typeface="Times New Roman"/>
                <a:cs typeface="Times New Roman"/>
                <a:sym typeface="Times New Roman"/>
              </a:rPr>
              <a:t>Later the dataset was imported to a SQL server for further process.</a:t>
            </a:r>
          </a:p>
          <a:p>
            <a:pPr marL="342900" indent="-342900">
              <a:spcBef>
                <a:spcPts val="0"/>
              </a:spcBef>
              <a:buSzPts val="1760"/>
            </a:pPr>
            <a:r>
              <a:rPr lang="en-US" sz="2200" dirty="0">
                <a:solidFill>
                  <a:schemeClr val="lt1"/>
                </a:solidFill>
                <a:latin typeface="Times New Roman"/>
                <a:cs typeface="Times New Roman"/>
                <a:sym typeface="Times New Roman"/>
              </a:rPr>
              <a:t>Then, in order to improve the </a:t>
            </a:r>
            <a:r>
              <a:rPr lang="en-US" sz="2200" dirty="0" smtClean="0">
                <a:solidFill>
                  <a:schemeClr val="lt1"/>
                </a:solidFill>
                <a:latin typeface="Times New Roman"/>
                <a:cs typeface="Times New Roman"/>
                <a:sym typeface="Times New Roman"/>
              </a:rPr>
              <a:t>visualization </a:t>
            </a:r>
            <a:r>
              <a:rPr lang="en-US" sz="2200" dirty="0">
                <a:solidFill>
                  <a:schemeClr val="lt1"/>
                </a:solidFill>
                <a:latin typeface="Times New Roman"/>
                <a:cs typeface="Times New Roman"/>
                <a:sym typeface="Times New Roman"/>
              </a:rPr>
              <a:t>process, three more classified columns were </a:t>
            </a:r>
            <a:r>
              <a:rPr lang="en-US" sz="2200" dirty="0" smtClean="0">
                <a:solidFill>
                  <a:schemeClr val="lt1"/>
                </a:solidFill>
                <a:latin typeface="Times New Roman"/>
                <a:cs typeface="Times New Roman"/>
                <a:sym typeface="Times New Roman"/>
              </a:rPr>
              <a:t>added</a:t>
            </a:r>
            <a:r>
              <a:rPr lang="en-US" sz="2200" dirty="0">
                <a:solidFill>
                  <a:schemeClr val="lt1"/>
                </a:solidFill>
                <a:latin typeface="Times New Roman"/>
                <a:cs typeface="Times New Roman"/>
                <a:sym typeface="Times New Roman"/>
              </a:rPr>
              <a:t> </a:t>
            </a:r>
            <a:r>
              <a:rPr lang="en-US" sz="2200" dirty="0" smtClean="0">
                <a:solidFill>
                  <a:schemeClr val="lt1"/>
                </a:solidFill>
                <a:latin typeface="Times New Roman"/>
                <a:cs typeface="Times New Roman"/>
                <a:sym typeface="Times New Roman"/>
              </a:rPr>
              <a:t>i.e. Age category, financial Category, call duration.</a:t>
            </a:r>
          </a:p>
          <a:p>
            <a:pPr marL="0" indent="0">
              <a:spcBef>
                <a:spcPts val="0"/>
              </a:spcBef>
              <a:buSzPts val="1760"/>
              <a:buNone/>
            </a:pPr>
            <a:endParaRPr lang="en-US" sz="2200" dirty="0" smtClean="0">
              <a:solidFill>
                <a:schemeClr val="lt1"/>
              </a:solidFill>
              <a:latin typeface="Times New Roman"/>
              <a:cs typeface="Times New Roman"/>
              <a:sym typeface="Times New Roman"/>
            </a:endParaRPr>
          </a:p>
          <a:p>
            <a:pPr marL="342900" indent="-342900">
              <a:spcBef>
                <a:spcPts val="0"/>
              </a:spcBef>
              <a:buSzPts val="1760"/>
            </a:pPr>
            <a:endParaRPr lang="en-US" sz="2200" dirty="0" smtClean="0">
              <a:solidFill>
                <a:schemeClr val="lt1"/>
              </a:solidFill>
              <a:latin typeface="Times New Roman"/>
              <a:cs typeface="Times New Roman"/>
              <a:sym typeface="Times New Roman"/>
            </a:endParaRPr>
          </a:p>
          <a:p>
            <a:pPr marL="342900" indent="-342900">
              <a:spcBef>
                <a:spcPts val="0"/>
              </a:spcBef>
              <a:buSzPts val="1760"/>
            </a:pPr>
            <a:endParaRPr lang="en-US" sz="2200" dirty="0" smtClean="0">
              <a:solidFill>
                <a:schemeClr val="lt1"/>
              </a:solidFill>
              <a:latin typeface="Times New Roman"/>
              <a:cs typeface="Times New Roman"/>
              <a:sym typeface="Times New Roman"/>
            </a:endParaRPr>
          </a:p>
          <a:p>
            <a:pPr marL="342900" indent="-342900">
              <a:spcBef>
                <a:spcPts val="0"/>
              </a:spcBef>
              <a:buSzPts val="1760"/>
            </a:pPr>
            <a:endParaRPr lang="en-US" sz="2200" dirty="0" smtClean="0">
              <a:solidFill>
                <a:schemeClr val="lt1"/>
              </a:solidFill>
              <a:latin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pic>
        <p:nvPicPr>
          <p:cNvPr id="3" name="Picture 2"/>
          <p:cNvPicPr/>
          <p:nvPr/>
        </p:nvPicPr>
        <p:blipFill>
          <a:blip r:embed="rId3"/>
          <a:stretch>
            <a:fillRect/>
          </a:stretch>
        </p:blipFill>
        <p:spPr>
          <a:xfrm>
            <a:off x="-2" y="625642"/>
            <a:ext cx="10648489" cy="6232358"/>
          </a:xfrm>
          <a:prstGeom prst="rect">
            <a:avLst/>
          </a:prstGeom>
        </p:spPr>
      </p:pic>
      <p:sp>
        <p:nvSpPr>
          <p:cNvPr id="2" name="TextBox 1"/>
          <p:cNvSpPr txBox="1"/>
          <p:nvPr/>
        </p:nvSpPr>
        <p:spPr>
          <a:xfrm>
            <a:off x="3433011" y="0"/>
            <a:ext cx="5069305" cy="584775"/>
          </a:xfrm>
          <a:prstGeom prst="rect">
            <a:avLst/>
          </a:prstGeom>
          <a:noFill/>
        </p:spPr>
        <p:txBody>
          <a:bodyPr wrap="square" rtlCol="0">
            <a:spAutoFit/>
          </a:bodyPr>
          <a:lstStyle/>
          <a:p>
            <a:r>
              <a:rPr lang="en-US" sz="3200" b="1" dirty="0" smtClean="0">
                <a:solidFill>
                  <a:schemeClr val="tx1"/>
                </a:solidFill>
                <a:latin typeface="Times New Roman" panose="02020603050405020304" pitchFamily="18" charset="0"/>
                <a:cs typeface="Times New Roman" panose="02020603050405020304" pitchFamily="18" charset="0"/>
              </a:rPr>
              <a:t>SQL server creation</a:t>
            </a:r>
            <a:endParaRPr lang="en-IN" sz="3200" b="1"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2" name="TextBox 1"/>
          <p:cNvSpPr txBox="1"/>
          <p:nvPr/>
        </p:nvSpPr>
        <p:spPr>
          <a:xfrm>
            <a:off x="3433011" y="0"/>
            <a:ext cx="5069305" cy="584775"/>
          </a:xfrm>
          <a:prstGeom prst="rect">
            <a:avLst/>
          </a:prstGeom>
          <a:noFill/>
        </p:spPr>
        <p:txBody>
          <a:bodyPr wrap="square" rtlCol="0">
            <a:spAutoFit/>
          </a:bodyPr>
          <a:lstStyle/>
          <a:p>
            <a:r>
              <a:rPr lang="en-US" sz="3200" b="1" dirty="0" smtClean="0">
                <a:solidFill>
                  <a:schemeClr val="tx1"/>
                </a:solidFill>
                <a:latin typeface="Times New Roman" panose="02020603050405020304" pitchFamily="18" charset="0"/>
                <a:cs typeface="Times New Roman" panose="02020603050405020304" pitchFamily="18" charset="0"/>
              </a:rPr>
              <a:t>Column Addition…..</a:t>
            </a:r>
            <a:endParaRPr lang="en-IN" sz="3200" b="1" dirty="0">
              <a:solidFill>
                <a:schemeClr val="tx1"/>
              </a:solidFill>
              <a:latin typeface="Times New Roman" panose="02020603050405020304" pitchFamily="18" charset="0"/>
              <a:cs typeface="Times New Roman" panose="02020603050405020304" pitchFamily="18" charset="0"/>
            </a:endParaRPr>
          </a:p>
        </p:txBody>
      </p:sp>
      <p:pic>
        <p:nvPicPr>
          <p:cNvPr id="4" name="Picture 3"/>
          <p:cNvPicPr/>
          <p:nvPr/>
        </p:nvPicPr>
        <p:blipFill>
          <a:blip r:embed="rId3"/>
          <a:stretch>
            <a:fillRect/>
          </a:stretch>
        </p:blipFill>
        <p:spPr>
          <a:xfrm>
            <a:off x="208547" y="584775"/>
            <a:ext cx="11149264" cy="6040614"/>
          </a:xfrm>
          <a:prstGeom prst="rect">
            <a:avLst/>
          </a:prstGeom>
        </p:spPr>
      </p:pic>
    </p:spTree>
    <p:extLst>
      <p:ext uri="{BB962C8B-B14F-4D97-AF65-F5344CB8AC3E}">
        <p14:creationId xmlns:p14="http://schemas.microsoft.com/office/powerpoint/2010/main" val="3358319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2" name="TextBox 1"/>
          <p:cNvSpPr txBox="1"/>
          <p:nvPr/>
        </p:nvSpPr>
        <p:spPr>
          <a:xfrm>
            <a:off x="1210176" y="0"/>
            <a:ext cx="6753727" cy="461665"/>
          </a:xfrm>
          <a:prstGeom prst="rect">
            <a:avLst/>
          </a:prstGeom>
          <a:noFill/>
        </p:spPr>
        <p:txBody>
          <a:bodyPr wrap="square" rtlCol="0">
            <a:spAutoFit/>
          </a:bodyPr>
          <a:lstStyle/>
          <a:p>
            <a:r>
              <a:rPr lang="en-US" sz="2400" b="1" dirty="0" smtClean="0">
                <a:solidFill>
                  <a:schemeClr val="tx1"/>
                </a:solidFill>
                <a:latin typeface="Times New Roman" panose="02020603050405020304" pitchFamily="18" charset="0"/>
                <a:cs typeface="Times New Roman" panose="02020603050405020304" pitchFamily="18" charset="0"/>
              </a:rPr>
              <a:t>Final Columns and their description</a:t>
            </a:r>
            <a:endParaRPr lang="en-IN" sz="2400" b="1" dirty="0">
              <a:solidFill>
                <a:schemeClr val="tx1"/>
              </a:solidFill>
              <a:latin typeface="Times New Roman" panose="02020603050405020304" pitchFamily="18" charset="0"/>
              <a:cs typeface="Times New Roman" panose="02020603050405020304" pitchFamily="18" charset="0"/>
            </a:endParaRPr>
          </a:p>
        </p:txBody>
      </p:sp>
      <p:graphicFrame>
        <p:nvGraphicFramePr>
          <p:cNvPr id="3" name="Table 2"/>
          <p:cNvGraphicFramePr>
            <a:graphicFrameLocks noGrp="1"/>
          </p:cNvGraphicFramePr>
          <p:nvPr>
            <p:extLst>
              <p:ext uri="{D42A27DB-BD31-4B8C-83A1-F6EECF244321}">
                <p14:modId xmlns:p14="http://schemas.microsoft.com/office/powerpoint/2010/main" val="1592226657"/>
              </p:ext>
            </p:extLst>
          </p:nvPr>
        </p:nvGraphicFramePr>
        <p:xfrm>
          <a:off x="804610" y="461665"/>
          <a:ext cx="9253789" cy="6163544"/>
        </p:xfrm>
        <a:graphic>
          <a:graphicData uri="http://schemas.openxmlformats.org/drawingml/2006/table">
            <a:tbl>
              <a:tblPr firstRow="1" bandRow="1">
                <a:tableStyleId>{5C22544A-7EE6-4342-B048-85BDC9FD1C3A}</a:tableStyleId>
              </a:tblPr>
              <a:tblGrid>
                <a:gridCol w="2556326">
                  <a:extLst>
                    <a:ext uri="{9D8B030D-6E8A-4147-A177-3AD203B41FA5}">
                      <a16:colId xmlns:a16="http://schemas.microsoft.com/office/drawing/2014/main" val="4133804130"/>
                    </a:ext>
                  </a:extLst>
                </a:gridCol>
                <a:gridCol w="6697463">
                  <a:extLst>
                    <a:ext uri="{9D8B030D-6E8A-4147-A177-3AD203B41FA5}">
                      <a16:colId xmlns:a16="http://schemas.microsoft.com/office/drawing/2014/main" val="2809214332"/>
                    </a:ext>
                  </a:extLst>
                </a:gridCol>
              </a:tblGrid>
              <a:tr h="244158">
                <a:tc>
                  <a:txBody>
                    <a:bodyPr/>
                    <a:lstStyle/>
                    <a:p>
                      <a:r>
                        <a:rPr lang="en-US" sz="1200" dirty="0" smtClean="0"/>
                        <a:t>Column Name</a:t>
                      </a:r>
                      <a:endParaRPr lang="en-IN" sz="1200" dirty="0"/>
                    </a:p>
                  </a:txBody>
                  <a:tcPr/>
                </a:tc>
                <a:tc>
                  <a:txBody>
                    <a:bodyPr/>
                    <a:lstStyle/>
                    <a:p>
                      <a:r>
                        <a:rPr lang="en-US" sz="1200" dirty="0" smtClean="0"/>
                        <a:t>Description</a:t>
                      </a:r>
                      <a:endParaRPr lang="en-IN" sz="1200" dirty="0"/>
                    </a:p>
                  </a:txBody>
                  <a:tcPr/>
                </a:tc>
                <a:extLst>
                  <a:ext uri="{0D108BD9-81ED-4DB2-BD59-A6C34878D82A}">
                    <a16:rowId xmlns:a16="http://schemas.microsoft.com/office/drawing/2014/main" val="3858486905"/>
                  </a:ext>
                </a:extLst>
              </a:tr>
              <a:tr h="244158">
                <a:tc>
                  <a:txBody>
                    <a:bodyPr/>
                    <a:lstStyle/>
                    <a:p>
                      <a:r>
                        <a:rPr lang="en-IN" sz="1200" b="1" i="0" u="none" strike="noStrike" cap="none" dirty="0" smtClean="0">
                          <a:solidFill>
                            <a:schemeClr val="dk1"/>
                          </a:solidFill>
                          <a:effectLst/>
                          <a:latin typeface="Times New Roman" panose="02020603050405020304" pitchFamily="18" charset="0"/>
                          <a:ea typeface="+mn-ea"/>
                          <a:cs typeface="Times New Roman" panose="02020603050405020304" pitchFamily="18" charset="0"/>
                          <a:sym typeface="Arial"/>
                        </a:rPr>
                        <a:t>Age</a:t>
                      </a:r>
                      <a:endParaRPr lang="en-IN" sz="1200" b="1" dirty="0">
                        <a:latin typeface="Times New Roman" panose="02020603050405020304" pitchFamily="18" charset="0"/>
                        <a:cs typeface="Times New Roman" panose="02020603050405020304" pitchFamily="18" charset="0"/>
                      </a:endParaRPr>
                    </a:p>
                  </a:txBody>
                  <a:tcPr/>
                </a:tc>
                <a:tc>
                  <a:txBody>
                    <a:bodyPr/>
                    <a:lstStyle/>
                    <a:p>
                      <a:r>
                        <a:rPr lang="en-IN" sz="1200" b="0" i="0" u="none" strike="noStrike" cap="none" dirty="0" smtClean="0">
                          <a:solidFill>
                            <a:schemeClr val="dk1"/>
                          </a:solidFill>
                          <a:effectLst/>
                          <a:latin typeface="+mn-lt"/>
                          <a:ea typeface="+mn-ea"/>
                          <a:cs typeface="+mn-cs"/>
                          <a:sym typeface="Arial"/>
                        </a:rPr>
                        <a:t>This column shows us the age of individual customer.</a:t>
                      </a:r>
                      <a:endParaRPr lang="en-IN" sz="1200" dirty="0"/>
                    </a:p>
                  </a:txBody>
                  <a:tcPr/>
                </a:tc>
                <a:extLst>
                  <a:ext uri="{0D108BD9-81ED-4DB2-BD59-A6C34878D82A}">
                    <a16:rowId xmlns:a16="http://schemas.microsoft.com/office/drawing/2014/main" val="2107887935"/>
                  </a:ext>
                </a:extLst>
              </a:tr>
              <a:tr h="244158">
                <a:tc>
                  <a:txBody>
                    <a:bodyPr/>
                    <a:lstStyle/>
                    <a:p>
                      <a:r>
                        <a:rPr lang="en-US" sz="1200" b="1" dirty="0" smtClean="0">
                          <a:latin typeface="Times New Roman" panose="02020603050405020304" pitchFamily="18" charset="0"/>
                          <a:cs typeface="Times New Roman" panose="02020603050405020304" pitchFamily="18" charset="0"/>
                        </a:rPr>
                        <a:t>Job</a:t>
                      </a:r>
                    </a:p>
                  </a:txBody>
                  <a:tcPr/>
                </a:tc>
                <a:tc>
                  <a:txBody>
                    <a:bodyPr/>
                    <a:lstStyle/>
                    <a:p>
                      <a:r>
                        <a:rPr lang="en-IN" sz="1200" b="0" i="0" u="none" strike="noStrike" cap="none" dirty="0" smtClean="0">
                          <a:solidFill>
                            <a:schemeClr val="dk1"/>
                          </a:solidFill>
                          <a:effectLst/>
                          <a:latin typeface="+mn-lt"/>
                          <a:ea typeface="+mn-ea"/>
                          <a:cs typeface="+mn-cs"/>
                          <a:sym typeface="Arial"/>
                        </a:rPr>
                        <a:t>Here, the customer's work type is specified.</a:t>
                      </a:r>
                      <a:endParaRPr lang="en-IN" sz="1200" dirty="0"/>
                    </a:p>
                  </a:txBody>
                  <a:tcPr/>
                </a:tc>
                <a:extLst>
                  <a:ext uri="{0D108BD9-81ED-4DB2-BD59-A6C34878D82A}">
                    <a16:rowId xmlns:a16="http://schemas.microsoft.com/office/drawing/2014/main" val="3780469228"/>
                  </a:ext>
                </a:extLst>
              </a:tr>
              <a:tr h="244158">
                <a:tc>
                  <a:txBody>
                    <a:bodyPr/>
                    <a:lstStyle/>
                    <a:p>
                      <a:r>
                        <a:rPr lang="en-US" sz="1200" b="1" dirty="0" smtClean="0">
                          <a:latin typeface="Times New Roman" panose="02020603050405020304" pitchFamily="18" charset="0"/>
                          <a:cs typeface="Times New Roman" panose="02020603050405020304" pitchFamily="18" charset="0"/>
                        </a:rPr>
                        <a:t>Martial</a:t>
                      </a:r>
                    </a:p>
                  </a:txBody>
                  <a:tcPr/>
                </a:tc>
                <a:tc>
                  <a:txBody>
                    <a:bodyPr/>
                    <a:lstStyle/>
                    <a:p>
                      <a:r>
                        <a:rPr lang="en-IN" sz="1200" b="0" i="0" u="none" strike="noStrike" cap="none" dirty="0" smtClean="0">
                          <a:solidFill>
                            <a:schemeClr val="dk1"/>
                          </a:solidFill>
                          <a:effectLst/>
                          <a:latin typeface="+mn-lt"/>
                          <a:ea typeface="+mn-ea"/>
                          <a:cs typeface="+mn-cs"/>
                          <a:sym typeface="Arial"/>
                        </a:rPr>
                        <a:t> Here, it is shown if the person is married or not.</a:t>
                      </a:r>
                      <a:endParaRPr lang="en-IN" sz="1200" dirty="0"/>
                    </a:p>
                  </a:txBody>
                  <a:tcPr/>
                </a:tc>
                <a:extLst>
                  <a:ext uri="{0D108BD9-81ED-4DB2-BD59-A6C34878D82A}">
                    <a16:rowId xmlns:a16="http://schemas.microsoft.com/office/drawing/2014/main" val="731650579"/>
                  </a:ext>
                </a:extLst>
              </a:tr>
              <a:tr h="244158">
                <a:tc>
                  <a:txBody>
                    <a:bodyPr/>
                    <a:lstStyle/>
                    <a:p>
                      <a:r>
                        <a:rPr lang="en-US" sz="1200" b="1" dirty="0" smtClean="0">
                          <a:latin typeface="Times New Roman" panose="02020603050405020304" pitchFamily="18" charset="0"/>
                          <a:cs typeface="Times New Roman" panose="02020603050405020304" pitchFamily="18" charset="0"/>
                        </a:rPr>
                        <a:t>Education</a:t>
                      </a:r>
                      <a:endParaRPr lang="en-IN" sz="1200" b="1" dirty="0">
                        <a:latin typeface="Times New Roman" panose="02020603050405020304" pitchFamily="18" charset="0"/>
                        <a:cs typeface="Times New Roman" panose="02020603050405020304" pitchFamily="18" charset="0"/>
                      </a:endParaRPr>
                    </a:p>
                  </a:txBody>
                  <a:tcPr/>
                </a:tc>
                <a:tc>
                  <a:txBody>
                    <a:bodyPr/>
                    <a:lstStyle/>
                    <a:p>
                      <a:r>
                        <a:rPr lang="en-IN" sz="1200" b="0" i="0" u="none" strike="noStrike" cap="none" dirty="0" smtClean="0">
                          <a:solidFill>
                            <a:schemeClr val="dk1"/>
                          </a:solidFill>
                          <a:effectLst/>
                          <a:latin typeface="+mn-lt"/>
                          <a:ea typeface="+mn-ea"/>
                          <a:cs typeface="+mn-cs"/>
                          <a:sym typeface="Arial"/>
                        </a:rPr>
                        <a:t>This column contains the customer's highest level of education</a:t>
                      </a:r>
                      <a:endParaRPr lang="en-IN" sz="1200" dirty="0"/>
                    </a:p>
                  </a:txBody>
                  <a:tcPr/>
                </a:tc>
                <a:extLst>
                  <a:ext uri="{0D108BD9-81ED-4DB2-BD59-A6C34878D82A}">
                    <a16:rowId xmlns:a16="http://schemas.microsoft.com/office/drawing/2014/main" val="4119223046"/>
                  </a:ext>
                </a:extLst>
              </a:tr>
              <a:tr h="244158">
                <a:tc>
                  <a:txBody>
                    <a:bodyPr/>
                    <a:lstStyle/>
                    <a:p>
                      <a:r>
                        <a:rPr lang="en-US" sz="1200" b="1" dirty="0" smtClean="0">
                          <a:latin typeface="Times New Roman" panose="02020603050405020304" pitchFamily="18" charset="0"/>
                          <a:cs typeface="Times New Roman" panose="02020603050405020304" pitchFamily="18" charset="0"/>
                        </a:rPr>
                        <a:t>Default</a:t>
                      </a:r>
                      <a:endParaRPr lang="en-IN" sz="1200" b="1" dirty="0">
                        <a:latin typeface="Times New Roman" panose="02020603050405020304" pitchFamily="18" charset="0"/>
                        <a:cs typeface="Times New Roman" panose="02020603050405020304" pitchFamily="18" charset="0"/>
                      </a:endParaRPr>
                    </a:p>
                  </a:txBody>
                  <a:tcPr/>
                </a:tc>
                <a:tc>
                  <a:txBody>
                    <a:bodyPr/>
                    <a:lstStyle/>
                    <a:p>
                      <a:r>
                        <a:rPr lang="en-IN" sz="1200" b="0" i="0" u="none" strike="noStrike" cap="none" dirty="0" smtClean="0">
                          <a:solidFill>
                            <a:schemeClr val="dk1"/>
                          </a:solidFill>
                          <a:effectLst/>
                          <a:latin typeface="+mn-lt"/>
                          <a:ea typeface="+mn-ea"/>
                          <a:cs typeface="+mn-cs"/>
                          <a:sym typeface="Arial"/>
                        </a:rPr>
                        <a:t> If the consumer has credit in default or not, this field lets us know.</a:t>
                      </a:r>
                      <a:endParaRPr lang="en-IN" sz="1200" dirty="0"/>
                    </a:p>
                  </a:txBody>
                  <a:tcPr/>
                </a:tc>
                <a:extLst>
                  <a:ext uri="{0D108BD9-81ED-4DB2-BD59-A6C34878D82A}">
                    <a16:rowId xmlns:a16="http://schemas.microsoft.com/office/drawing/2014/main" val="462178161"/>
                  </a:ext>
                </a:extLst>
              </a:tr>
              <a:tr h="292715">
                <a:tc>
                  <a:txBody>
                    <a:bodyPr/>
                    <a:lstStyle/>
                    <a:p>
                      <a:r>
                        <a:rPr lang="en-US" sz="1200" b="1" dirty="0" smtClean="0">
                          <a:latin typeface="Times New Roman" panose="02020603050405020304" pitchFamily="18" charset="0"/>
                          <a:cs typeface="Times New Roman" panose="02020603050405020304" pitchFamily="18" charset="0"/>
                        </a:rPr>
                        <a:t>Balance</a:t>
                      </a:r>
                      <a:endParaRPr lang="en-IN" sz="1200" b="1"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200" b="0" i="0" u="none" strike="noStrike" cap="none" dirty="0" smtClean="0">
                          <a:solidFill>
                            <a:schemeClr val="dk1"/>
                          </a:solidFill>
                          <a:effectLst/>
                          <a:latin typeface="+mn-lt"/>
                          <a:ea typeface="+mn-ea"/>
                          <a:cs typeface="+mn-cs"/>
                          <a:sym typeface="Arial"/>
                        </a:rPr>
                        <a:t>This column indicates the available balance on the customer's bank account.</a:t>
                      </a:r>
                    </a:p>
                  </a:txBody>
                  <a:tcPr/>
                </a:tc>
                <a:extLst>
                  <a:ext uri="{0D108BD9-81ED-4DB2-BD59-A6C34878D82A}">
                    <a16:rowId xmlns:a16="http://schemas.microsoft.com/office/drawing/2014/main" val="1291943992"/>
                  </a:ext>
                </a:extLst>
              </a:tr>
              <a:tr h="285750">
                <a:tc>
                  <a:txBody>
                    <a:bodyPr/>
                    <a:lstStyle/>
                    <a:p>
                      <a:r>
                        <a:rPr lang="en-US" sz="1200" b="1" dirty="0" smtClean="0">
                          <a:latin typeface="Times New Roman" panose="02020603050405020304" pitchFamily="18" charset="0"/>
                          <a:cs typeface="Times New Roman" panose="02020603050405020304" pitchFamily="18" charset="0"/>
                        </a:rPr>
                        <a:t>Housing</a:t>
                      </a:r>
                      <a:endParaRPr lang="en-IN" sz="1200" b="1"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200" b="0" i="0" u="none" strike="noStrike" cap="none" dirty="0" smtClean="0">
                          <a:solidFill>
                            <a:schemeClr val="dk1"/>
                          </a:solidFill>
                          <a:effectLst/>
                          <a:latin typeface="+mn-lt"/>
                          <a:ea typeface="+mn-ea"/>
                          <a:cs typeface="+mn-cs"/>
                          <a:sym typeface="Arial"/>
                        </a:rPr>
                        <a:t>This states if the individual has a mortgage or not.</a:t>
                      </a:r>
                    </a:p>
                  </a:txBody>
                  <a:tcPr/>
                </a:tc>
                <a:extLst>
                  <a:ext uri="{0D108BD9-81ED-4DB2-BD59-A6C34878D82A}">
                    <a16:rowId xmlns:a16="http://schemas.microsoft.com/office/drawing/2014/main" val="2317650331"/>
                  </a:ext>
                </a:extLst>
              </a:tr>
              <a:tr h="283635">
                <a:tc>
                  <a:txBody>
                    <a:bodyPr/>
                    <a:lstStyle/>
                    <a:p>
                      <a:r>
                        <a:rPr lang="en-US" sz="1200" b="1" dirty="0" smtClean="0">
                          <a:latin typeface="Times New Roman" panose="02020603050405020304" pitchFamily="18" charset="0"/>
                          <a:cs typeface="Times New Roman" panose="02020603050405020304" pitchFamily="18" charset="0"/>
                        </a:rPr>
                        <a:t>Loan</a:t>
                      </a:r>
                      <a:endParaRPr lang="en-IN" sz="1200" b="1" dirty="0">
                        <a:latin typeface="Times New Roman" panose="02020603050405020304" pitchFamily="18" charset="0"/>
                        <a:cs typeface="Times New Roman" panose="02020603050405020304" pitchFamily="18" charset="0"/>
                      </a:endParaRPr>
                    </a:p>
                  </a:txBody>
                  <a:tcPr/>
                </a:tc>
                <a:tc>
                  <a:txBody>
                    <a:bodyPr/>
                    <a:lstStyle/>
                    <a:p>
                      <a:r>
                        <a:rPr lang="en-IN" sz="1200" b="0" i="0" u="none" strike="noStrike" cap="none" dirty="0" smtClean="0">
                          <a:solidFill>
                            <a:schemeClr val="dk1"/>
                          </a:solidFill>
                          <a:effectLst/>
                          <a:latin typeface="+mn-lt"/>
                          <a:ea typeface="+mn-ea"/>
                          <a:cs typeface="+mn-cs"/>
                          <a:sym typeface="Arial"/>
                        </a:rPr>
                        <a:t>Here it is stated whether the person has a personal loan or not.</a:t>
                      </a:r>
                      <a:endParaRPr lang="en-IN" sz="1200" dirty="0"/>
                    </a:p>
                  </a:txBody>
                  <a:tcPr/>
                </a:tc>
                <a:extLst>
                  <a:ext uri="{0D108BD9-81ED-4DB2-BD59-A6C34878D82A}">
                    <a16:rowId xmlns:a16="http://schemas.microsoft.com/office/drawing/2014/main" val="408066413"/>
                  </a:ext>
                </a:extLst>
              </a:tr>
              <a:tr h="414909">
                <a:tc>
                  <a:txBody>
                    <a:bodyPr/>
                    <a:lstStyle/>
                    <a:p>
                      <a:r>
                        <a:rPr lang="en-US" sz="1200" b="1" dirty="0" smtClean="0">
                          <a:latin typeface="Times New Roman" panose="02020603050405020304" pitchFamily="18" charset="0"/>
                          <a:cs typeface="Times New Roman" panose="02020603050405020304" pitchFamily="18" charset="0"/>
                        </a:rPr>
                        <a:t>Day and month</a:t>
                      </a:r>
                      <a:endParaRPr lang="en-IN" sz="1200" b="1" dirty="0">
                        <a:latin typeface="Times New Roman" panose="02020603050405020304" pitchFamily="18" charset="0"/>
                        <a:cs typeface="Times New Roman" panose="02020603050405020304" pitchFamily="18" charset="0"/>
                      </a:endParaRPr>
                    </a:p>
                  </a:txBody>
                  <a:tcPr/>
                </a:tc>
                <a:tc>
                  <a:txBody>
                    <a:bodyPr/>
                    <a:lstStyle/>
                    <a:p>
                      <a:r>
                        <a:rPr lang="en-IN" sz="1200" b="0" i="0" u="none" strike="noStrike" cap="none" dirty="0" smtClean="0">
                          <a:solidFill>
                            <a:schemeClr val="dk1"/>
                          </a:solidFill>
                          <a:effectLst/>
                          <a:latin typeface="+mn-lt"/>
                          <a:ea typeface="+mn-ea"/>
                          <a:cs typeface="+mn-cs"/>
                          <a:sym typeface="Arial"/>
                        </a:rPr>
                        <a:t>The last contact day of the week and the last contact month of the year are listed in these two columns</a:t>
                      </a:r>
                      <a:endParaRPr lang="en-IN" sz="1200" dirty="0"/>
                    </a:p>
                  </a:txBody>
                  <a:tcPr/>
                </a:tc>
                <a:extLst>
                  <a:ext uri="{0D108BD9-81ED-4DB2-BD59-A6C34878D82A}">
                    <a16:rowId xmlns:a16="http://schemas.microsoft.com/office/drawing/2014/main" val="1277721980"/>
                  </a:ext>
                </a:extLst>
              </a:tr>
              <a:tr h="244158">
                <a:tc>
                  <a:txBody>
                    <a:bodyPr/>
                    <a:lstStyle/>
                    <a:p>
                      <a:r>
                        <a:rPr lang="en-US" sz="1200" b="1" dirty="0" smtClean="0">
                          <a:latin typeface="Times New Roman" panose="02020603050405020304" pitchFamily="18" charset="0"/>
                          <a:cs typeface="Times New Roman" panose="02020603050405020304" pitchFamily="18" charset="0"/>
                        </a:rPr>
                        <a:t>Duration</a:t>
                      </a:r>
                      <a:endParaRPr lang="en-IN" sz="1200" b="1" dirty="0">
                        <a:latin typeface="Times New Roman" panose="02020603050405020304" pitchFamily="18" charset="0"/>
                        <a:cs typeface="Times New Roman" panose="02020603050405020304" pitchFamily="18" charset="0"/>
                      </a:endParaRPr>
                    </a:p>
                  </a:txBody>
                  <a:tcPr/>
                </a:tc>
                <a:tc>
                  <a:txBody>
                    <a:bodyPr/>
                    <a:lstStyle/>
                    <a:p>
                      <a:r>
                        <a:rPr lang="en-IN" sz="1200" b="0" i="0" u="none" strike="noStrike" cap="none" dirty="0" smtClean="0">
                          <a:solidFill>
                            <a:schemeClr val="dk1"/>
                          </a:solidFill>
                          <a:effectLst/>
                          <a:latin typeface="+mn-lt"/>
                          <a:ea typeface="+mn-ea"/>
                          <a:cs typeface="+mn-cs"/>
                          <a:sym typeface="Arial"/>
                        </a:rPr>
                        <a:t>The latest contact's overall duration is displayed in this column in minutes.</a:t>
                      </a:r>
                      <a:endParaRPr lang="en-IN" sz="1200" dirty="0"/>
                    </a:p>
                  </a:txBody>
                  <a:tcPr/>
                </a:tc>
                <a:extLst>
                  <a:ext uri="{0D108BD9-81ED-4DB2-BD59-A6C34878D82A}">
                    <a16:rowId xmlns:a16="http://schemas.microsoft.com/office/drawing/2014/main" val="585304865"/>
                  </a:ext>
                </a:extLst>
              </a:tr>
              <a:tr h="194520">
                <a:tc>
                  <a:txBody>
                    <a:bodyPr/>
                    <a:lstStyle/>
                    <a:p>
                      <a:r>
                        <a:rPr lang="en-US" sz="1200" b="1" dirty="0" smtClean="0">
                          <a:latin typeface="Times New Roman" panose="02020603050405020304" pitchFamily="18" charset="0"/>
                          <a:cs typeface="Times New Roman" panose="02020603050405020304" pitchFamily="18" charset="0"/>
                        </a:rPr>
                        <a:t>Campaign</a:t>
                      </a:r>
                      <a:endParaRPr lang="en-IN" sz="1200" b="1"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200" b="0" i="0" u="none" strike="noStrike" cap="none" dirty="0" smtClean="0">
                          <a:solidFill>
                            <a:schemeClr val="dk1"/>
                          </a:solidFill>
                          <a:effectLst/>
                          <a:latin typeface="+mn-lt"/>
                          <a:ea typeface="+mn-ea"/>
                          <a:cs typeface="+mn-cs"/>
                          <a:sym typeface="Arial"/>
                        </a:rPr>
                        <a:t>The amount of contacts made for this customer and throughout this campaign.</a:t>
                      </a:r>
                    </a:p>
                  </a:txBody>
                  <a:tcPr/>
                </a:tc>
                <a:extLst>
                  <a:ext uri="{0D108BD9-81ED-4DB2-BD59-A6C34878D82A}">
                    <a16:rowId xmlns:a16="http://schemas.microsoft.com/office/drawing/2014/main" val="1472068207"/>
                  </a:ext>
                </a:extLst>
              </a:tr>
              <a:tr h="414909">
                <a:tc>
                  <a:txBody>
                    <a:bodyPr/>
                    <a:lstStyle/>
                    <a:p>
                      <a:r>
                        <a:rPr lang="en-US" sz="1200" b="1" dirty="0" err="1" smtClean="0">
                          <a:latin typeface="Times New Roman" panose="02020603050405020304" pitchFamily="18" charset="0"/>
                          <a:cs typeface="Times New Roman" panose="02020603050405020304" pitchFamily="18" charset="0"/>
                        </a:rPr>
                        <a:t>Pdays</a:t>
                      </a:r>
                      <a:endParaRPr lang="en-IN" sz="1200" b="1" dirty="0">
                        <a:latin typeface="Times New Roman" panose="02020603050405020304" pitchFamily="18" charset="0"/>
                        <a:cs typeface="Times New Roman" panose="02020603050405020304" pitchFamily="18" charset="0"/>
                      </a:endParaRPr>
                    </a:p>
                  </a:txBody>
                  <a:tcPr/>
                </a:tc>
                <a:tc>
                  <a:txBody>
                    <a:bodyPr/>
                    <a:lstStyle/>
                    <a:p>
                      <a:r>
                        <a:rPr lang="en-IN" sz="1200" b="0" i="0" u="none" strike="noStrike" cap="none" dirty="0" smtClean="0">
                          <a:solidFill>
                            <a:schemeClr val="dk1"/>
                          </a:solidFill>
                          <a:effectLst/>
                          <a:latin typeface="+mn-lt"/>
                          <a:ea typeface="+mn-ea"/>
                          <a:cs typeface="+mn-cs"/>
                          <a:sym typeface="Arial"/>
                        </a:rPr>
                        <a:t>The total number of days that passed by after the client was last contacted from a previous campaign</a:t>
                      </a:r>
                      <a:endParaRPr lang="en-IN" sz="1200" dirty="0"/>
                    </a:p>
                  </a:txBody>
                  <a:tcPr/>
                </a:tc>
                <a:extLst>
                  <a:ext uri="{0D108BD9-81ED-4DB2-BD59-A6C34878D82A}">
                    <a16:rowId xmlns:a16="http://schemas.microsoft.com/office/drawing/2014/main" val="861785135"/>
                  </a:ext>
                </a:extLst>
              </a:tr>
              <a:tr h="244158">
                <a:tc>
                  <a:txBody>
                    <a:bodyPr/>
                    <a:lstStyle/>
                    <a:p>
                      <a:r>
                        <a:rPr lang="en-US" sz="1200" b="1" dirty="0" smtClean="0">
                          <a:latin typeface="Times New Roman" panose="02020603050405020304" pitchFamily="18" charset="0"/>
                          <a:cs typeface="Times New Roman" panose="02020603050405020304" pitchFamily="18" charset="0"/>
                        </a:rPr>
                        <a:t>Previous</a:t>
                      </a:r>
                      <a:endParaRPr lang="en-IN" sz="1200" b="1" dirty="0">
                        <a:latin typeface="Times New Roman" panose="02020603050405020304" pitchFamily="18" charset="0"/>
                        <a:cs typeface="Times New Roman" panose="02020603050405020304" pitchFamily="18" charset="0"/>
                      </a:endParaRPr>
                    </a:p>
                  </a:txBody>
                  <a:tcPr/>
                </a:tc>
                <a:tc>
                  <a:txBody>
                    <a:bodyPr/>
                    <a:lstStyle/>
                    <a:p>
                      <a:r>
                        <a:rPr lang="en-IN" sz="1200" b="0" i="0" u="none" strike="noStrike" cap="none" dirty="0" smtClean="0">
                          <a:solidFill>
                            <a:schemeClr val="dk1"/>
                          </a:solidFill>
                          <a:effectLst/>
                          <a:latin typeface="+mn-lt"/>
                          <a:ea typeface="+mn-ea"/>
                          <a:cs typeface="+mn-cs"/>
                          <a:sym typeface="Arial"/>
                        </a:rPr>
                        <a:t>The total amount of contacts made for this client and before this campaign</a:t>
                      </a:r>
                      <a:endParaRPr lang="en-IN" sz="1200" dirty="0"/>
                    </a:p>
                  </a:txBody>
                  <a:tcPr/>
                </a:tc>
                <a:extLst>
                  <a:ext uri="{0D108BD9-81ED-4DB2-BD59-A6C34878D82A}">
                    <a16:rowId xmlns:a16="http://schemas.microsoft.com/office/drawing/2014/main" val="604956821"/>
                  </a:ext>
                </a:extLst>
              </a:tr>
              <a:tr h="293580">
                <a:tc>
                  <a:txBody>
                    <a:bodyPr/>
                    <a:lstStyle/>
                    <a:p>
                      <a:r>
                        <a:rPr lang="en-US" sz="1200" b="1" dirty="0" err="1" smtClean="0">
                          <a:latin typeface="Times New Roman" panose="02020603050405020304" pitchFamily="18" charset="0"/>
                          <a:cs typeface="Times New Roman" panose="02020603050405020304" pitchFamily="18" charset="0"/>
                        </a:rPr>
                        <a:t>Poutcome</a:t>
                      </a:r>
                      <a:endParaRPr lang="en-IN" sz="1200" b="1"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200" b="0" i="0" u="none" strike="noStrike" cap="none" dirty="0" smtClean="0">
                          <a:solidFill>
                            <a:schemeClr val="dk1"/>
                          </a:solidFill>
                          <a:effectLst/>
                          <a:latin typeface="+mn-lt"/>
                          <a:ea typeface="+mn-ea"/>
                          <a:cs typeface="+mn-cs"/>
                          <a:sym typeface="Arial"/>
                        </a:rPr>
                        <a:t>This column shows results of the preceding marketing effort</a:t>
                      </a:r>
                    </a:p>
                  </a:txBody>
                  <a:tcPr/>
                </a:tc>
                <a:extLst>
                  <a:ext uri="{0D108BD9-81ED-4DB2-BD59-A6C34878D82A}">
                    <a16:rowId xmlns:a16="http://schemas.microsoft.com/office/drawing/2014/main" val="2062259133"/>
                  </a:ext>
                </a:extLst>
              </a:tr>
              <a:tr h="414909">
                <a:tc>
                  <a:txBody>
                    <a:bodyPr/>
                    <a:lstStyle/>
                    <a:p>
                      <a:r>
                        <a:rPr lang="en-US" sz="1200" b="1" dirty="0" smtClean="0">
                          <a:latin typeface="Times New Roman" panose="02020603050405020304" pitchFamily="18" charset="0"/>
                          <a:cs typeface="Times New Roman" panose="02020603050405020304" pitchFamily="18" charset="0"/>
                        </a:rPr>
                        <a:t>Response</a:t>
                      </a:r>
                      <a:endParaRPr lang="en-IN" sz="1200" b="1" dirty="0">
                        <a:latin typeface="Times New Roman" panose="02020603050405020304" pitchFamily="18" charset="0"/>
                        <a:cs typeface="Times New Roman" panose="02020603050405020304" pitchFamily="18" charset="0"/>
                      </a:endParaRPr>
                    </a:p>
                  </a:txBody>
                  <a:tcPr/>
                </a:tc>
                <a:tc>
                  <a:txBody>
                    <a:bodyPr/>
                    <a:lstStyle/>
                    <a:p>
                      <a:r>
                        <a:rPr lang="en-IN" sz="1200" b="0" i="0" u="none" strike="noStrike" cap="none" dirty="0" smtClean="0">
                          <a:solidFill>
                            <a:schemeClr val="dk1"/>
                          </a:solidFill>
                          <a:effectLst/>
                          <a:latin typeface="+mn-lt"/>
                          <a:ea typeface="+mn-ea"/>
                          <a:cs typeface="+mn-cs"/>
                          <a:sym typeface="Arial"/>
                        </a:rPr>
                        <a:t>Whether or not the client has subscribed to the term deposit is shown by the final result in this column</a:t>
                      </a:r>
                      <a:endParaRPr lang="en-IN" sz="1200" dirty="0"/>
                    </a:p>
                  </a:txBody>
                  <a:tcPr/>
                </a:tc>
                <a:extLst>
                  <a:ext uri="{0D108BD9-81ED-4DB2-BD59-A6C34878D82A}">
                    <a16:rowId xmlns:a16="http://schemas.microsoft.com/office/drawing/2014/main" val="3341843719"/>
                  </a:ext>
                </a:extLst>
              </a:tr>
              <a:tr h="295275">
                <a:tc>
                  <a:txBody>
                    <a:bodyPr/>
                    <a:lstStyle/>
                    <a:p>
                      <a:r>
                        <a:rPr lang="en-US" sz="1200" b="1" dirty="0" smtClean="0">
                          <a:latin typeface="Times New Roman" panose="02020603050405020304" pitchFamily="18" charset="0"/>
                          <a:cs typeface="Times New Roman" panose="02020603050405020304" pitchFamily="18" charset="0"/>
                        </a:rPr>
                        <a:t>Financial</a:t>
                      </a:r>
                      <a:r>
                        <a:rPr lang="en-US" sz="1200" b="1" baseline="0" dirty="0" smtClean="0">
                          <a:latin typeface="Times New Roman" panose="02020603050405020304" pitchFamily="18" charset="0"/>
                          <a:cs typeface="Times New Roman" panose="02020603050405020304" pitchFamily="18" charset="0"/>
                        </a:rPr>
                        <a:t> category</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200" b="0" i="0" u="none" strike="noStrike" cap="none" dirty="0" smtClean="0">
                          <a:solidFill>
                            <a:schemeClr val="dk1"/>
                          </a:solidFill>
                          <a:effectLst/>
                          <a:latin typeface="+mn-lt"/>
                          <a:ea typeface="+mn-ea"/>
                          <a:cs typeface="+mn-cs"/>
                          <a:sym typeface="Arial"/>
                        </a:rPr>
                        <a:t>As stated up front, this column indicates the customer's financial situation.</a:t>
                      </a:r>
                    </a:p>
                  </a:txBody>
                  <a:tcPr/>
                </a:tc>
                <a:extLst>
                  <a:ext uri="{0D108BD9-81ED-4DB2-BD59-A6C34878D82A}">
                    <a16:rowId xmlns:a16="http://schemas.microsoft.com/office/drawing/2014/main" val="397181614"/>
                  </a:ext>
                </a:extLst>
              </a:tr>
              <a:tr h="414909">
                <a:tc>
                  <a:txBody>
                    <a:bodyPr/>
                    <a:lstStyle/>
                    <a:p>
                      <a:r>
                        <a:rPr lang="en-US" sz="1200" b="1" baseline="0" dirty="0" smtClean="0">
                          <a:latin typeface="Times New Roman" panose="02020603050405020304" pitchFamily="18" charset="0"/>
                          <a:cs typeface="Times New Roman" panose="02020603050405020304" pitchFamily="18" charset="0"/>
                        </a:rPr>
                        <a:t>Age category</a:t>
                      </a:r>
                      <a:endParaRPr lang="en-IN" sz="1200" b="1" dirty="0">
                        <a:latin typeface="Times New Roman" panose="02020603050405020304" pitchFamily="18" charset="0"/>
                        <a:cs typeface="Times New Roman" panose="02020603050405020304" pitchFamily="18" charset="0"/>
                      </a:endParaRPr>
                    </a:p>
                  </a:txBody>
                  <a:tcPr/>
                </a:tc>
                <a:tc>
                  <a:txBody>
                    <a:bodyPr/>
                    <a:lstStyle/>
                    <a:p>
                      <a:r>
                        <a:rPr lang="en-IN" sz="1200" b="0" i="0" u="none" strike="noStrike" cap="none" dirty="0" smtClean="0">
                          <a:solidFill>
                            <a:schemeClr val="dk1"/>
                          </a:solidFill>
                          <a:effectLst/>
                          <a:latin typeface="+mn-lt"/>
                          <a:ea typeface="+mn-ea"/>
                          <a:cs typeface="+mn-cs"/>
                          <a:sym typeface="Arial"/>
                        </a:rPr>
                        <a:t>For convenience in categorising the consumer in the visualisation step, the age category to which they belong is indicated here.</a:t>
                      </a:r>
                      <a:endParaRPr lang="en-IN" sz="1200" dirty="0"/>
                    </a:p>
                  </a:txBody>
                  <a:tcPr/>
                </a:tc>
                <a:extLst>
                  <a:ext uri="{0D108BD9-81ED-4DB2-BD59-A6C34878D82A}">
                    <a16:rowId xmlns:a16="http://schemas.microsoft.com/office/drawing/2014/main" val="409593860"/>
                  </a:ext>
                </a:extLst>
              </a:tr>
              <a:tr h="414909">
                <a:tc>
                  <a:txBody>
                    <a:bodyPr/>
                    <a:lstStyle/>
                    <a:p>
                      <a:r>
                        <a:rPr lang="en-US" sz="1200" b="1" dirty="0" smtClean="0">
                          <a:latin typeface="Times New Roman" panose="02020603050405020304" pitchFamily="18" charset="0"/>
                          <a:cs typeface="Times New Roman" panose="02020603050405020304" pitchFamily="18" charset="0"/>
                        </a:rPr>
                        <a:t>Call duration</a:t>
                      </a:r>
                      <a:endParaRPr lang="en-IN" sz="1200" b="1"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200" b="0" i="0" u="none" strike="noStrike" cap="none" dirty="0" smtClean="0">
                          <a:solidFill>
                            <a:schemeClr val="dk1"/>
                          </a:solidFill>
                          <a:effectLst/>
                          <a:latin typeface="+mn-lt"/>
                          <a:ea typeface="+mn-ea"/>
                          <a:cs typeface="+mn-cs"/>
                          <a:sym typeface="Arial"/>
                        </a:rPr>
                        <a:t>Call duration has been categorized in 4 categories as mentioned above.</a:t>
                      </a:r>
                    </a:p>
                  </a:txBody>
                  <a:tcPr/>
                </a:tc>
                <a:extLst>
                  <a:ext uri="{0D108BD9-81ED-4DB2-BD59-A6C34878D82A}">
                    <a16:rowId xmlns:a16="http://schemas.microsoft.com/office/drawing/2014/main" val="2099241229"/>
                  </a:ext>
                </a:extLst>
              </a:tr>
            </a:tbl>
          </a:graphicData>
        </a:graphic>
      </p:graphicFrame>
    </p:spTree>
    <p:extLst>
      <p:ext uri="{BB962C8B-B14F-4D97-AF65-F5344CB8AC3E}">
        <p14:creationId xmlns:p14="http://schemas.microsoft.com/office/powerpoint/2010/main" val="2519178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2" name="TextBox 1"/>
          <p:cNvSpPr txBox="1"/>
          <p:nvPr/>
        </p:nvSpPr>
        <p:spPr>
          <a:xfrm>
            <a:off x="3433011" y="0"/>
            <a:ext cx="5069305" cy="584775"/>
          </a:xfrm>
          <a:prstGeom prst="rect">
            <a:avLst/>
          </a:prstGeom>
          <a:noFill/>
        </p:spPr>
        <p:txBody>
          <a:bodyPr wrap="square" rtlCol="0">
            <a:spAutoFit/>
          </a:bodyPr>
          <a:lstStyle/>
          <a:p>
            <a:r>
              <a:rPr lang="en-US" sz="3200" b="1" dirty="0" smtClean="0">
                <a:solidFill>
                  <a:schemeClr val="tx1"/>
                </a:solidFill>
                <a:latin typeface="Times New Roman" panose="02020603050405020304" pitchFamily="18" charset="0"/>
                <a:cs typeface="Times New Roman" panose="02020603050405020304" pitchFamily="18" charset="0"/>
              </a:rPr>
              <a:t>Data Visualization</a:t>
            </a:r>
            <a:endParaRPr lang="en-IN" sz="3200" b="1" dirty="0">
              <a:solidFill>
                <a:schemeClr val="tx1"/>
              </a:solidFill>
              <a:latin typeface="Times New Roman" panose="02020603050405020304" pitchFamily="18" charset="0"/>
              <a:cs typeface="Times New Roman" panose="02020603050405020304" pitchFamily="18" charset="0"/>
            </a:endParaRPr>
          </a:p>
        </p:txBody>
      </p:sp>
      <p:pic>
        <p:nvPicPr>
          <p:cNvPr id="5" name="Picture 4"/>
          <p:cNvPicPr/>
          <p:nvPr/>
        </p:nvPicPr>
        <p:blipFill>
          <a:blip r:embed="rId3">
            <a:extLst>
              <a:ext uri="{28A0092B-C50C-407E-A947-70E740481C1C}">
                <a14:useLocalDpi xmlns:a14="http://schemas.microsoft.com/office/drawing/2010/main" val="0"/>
              </a:ext>
            </a:extLst>
          </a:blip>
          <a:stretch>
            <a:fillRect/>
          </a:stretch>
        </p:blipFill>
        <p:spPr>
          <a:xfrm>
            <a:off x="0" y="1814830"/>
            <a:ext cx="10587789" cy="5043170"/>
          </a:xfrm>
          <a:prstGeom prst="rect">
            <a:avLst/>
          </a:prstGeom>
        </p:spPr>
      </p:pic>
      <p:sp>
        <p:nvSpPr>
          <p:cNvPr id="6" name="TextBox 5"/>
          <p:cNvSpPr txBox="1"/>
          <p:nvPr/>
        </p:nvSpPr>
        <p:spPr>
          <a:xfrm>
            <a:off x="107575" y="506742"/>
            <a:ext cx="8680949" cy="1015663"/>
          </a:xfrm>
          <a:prstGeom prst="rect">
            <a:avLst/>
          </a:prstGeom>
          <a:noFill/>
        </p:spPr>
        <p:txBody>
          <a:bodyPr wrap="square" rtlCol="0">
            <a:spAutoFit/>
          </a:bodyPr>
          <a:lstStyle/>
          <a:p>
            <a:pPr marL="342900" indent="-342900">
              <a:buFont typeface="Arial" panose="020B0604020202020204" pitchFamily="34" charset="0"/>
              <a:buChar char="•"/>
            </a:pPr>
            <a:r>
              <a:rPr lang="en-US" sz="2000" dirty="0" smtClean="0">
                <a:solidFill>
                  <a:schemeClr val="bg1"/>
                </a:solidFill>
                <a:latin typeface="Times New Roman" panose="02020603050405020304" pitchFamily="18" charset="0"/>
                <a:cs typeface="Times New Roman" panose="02020603050405020304" pitchFamily="18" charset="0"/>
              </a:rPr>
              <a:t>Data visualization was done with the help of Microsoft POWER BI which was connected  to SQL server via direct query method so that any changes data will reflect in POWER BI automatically.</a:t>
            </a:r>
            <a:endParaRPr lang="en-IN" sz="20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59308035"/>
      </p:ext>
    </p:extLst>
  </p:cSld>
  <p:clrMapOvr>
    <a:masterClrMapping/>
  </p:clrMapOvr>
</p:sld>
</file>

<file path=ppt/theme/theme1.xml><?xml version="1.0" encoding="utf-8"?>
<a:theme xmlns:a="http://schemas.openxmlformats.org/drawingml/2006/main" name="Slice">
  <a:themeElements>
    <a:clrScheme name="Slice">
      <a:dk1>
        <a:srgbClr val="000000"/>
      </a:dk1>
      <a:lt1>
        <a:srgbClr val="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56</TotalTime>
  <Words>947</Words>
  <Application>Microsoft Office PowerPoint</Application>
  <PresentationFormat>Widescreen</PresentationFormat>
  <Paragraphs>91</Paragraphs>
  <Slides>13</Slides>
  <Notes>13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Century Gothic</vt:lpstr>
      <vt:lpstr>Calibri</vt:lpstr>
      <vt:lpstr>Noto Sans Symbols</vt:lpstr>
      <vt:lpstr>Wingdings</vt:lpstr>
      <vt:lpstr>Arial</vt:lpstr>
      <vt:lpstr>Times New Roman</vt:lpstr>
      <vt:lpstr>Slice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10</dc:creator>
  <cp:lastModifiedBy>Abhijeet Sethy</cp:lastModifiedBy>
  <cp:revision>10</cp:revision>
  <dcterms:created xsi:type="dcterms:W3CDTF">2021-06-19T13:01:53Z</dcterms:created>
  <dcterms:modified xsi:type="dcterms:W3CDTF">2023-01-12T17:01:20Z</dcterms:modified>
</cp:coreProperties>
</file>