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7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8686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2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32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1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7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8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6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05" y="4204166"/>
            <a:ext cx="8767633" cy="1627574"/>
          </a:xfrm>
        </p:spPr>
        <p:txBody>
          <a:bodyPr/>
          <a:lstStyle/>
          <a:p>
            <a:r>
              <a:rPr lang="en-US" sz="4800" dirty="0" smtClean="0"/>
              <a:t>INDIAN PREMIER LEAGUE 2008-2022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869" y="5831740"/>
            <a:ext cx="8825658" cy="861420"/>
          </a:xfrm>
        </p:spPr>
        <p:txBody>
          <a:bodyPr/>
          <a:lstStyle/>
          <a:p>
            <a:r>
              <a:rPr lang="en-US" b="1" dirty="0" smtClean="0"/>
              <a:t>Overall team performance Analysis</a:t>
            </a:r>
          </a:p>
          <a:p>
            <a:r>
              <a:rPr lang="en-US" b="1" dirty="0" smtClean="0"/>
              <a:t>BY  abhijeet sethy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7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6" y="3509319"/>
            <a:ext cx="9827432" cy="609599"/>
          </a:xfrm>
        </p:spPr>
        <p:txBody>
          <a:bodyPr/>
          <a:lstStyle/>
          <a:p>
            <a:pPr algn="just"/>
            <a:r>
              <a:rPr lang="en-US" b="1" dirty="0"/>
              <a:t>Which venue results in a win for Batting first team 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6" y="545185"/>
            <a:ext cx="10993384" cy="600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71" y="1261105"/>
            <a:ext cx="3810532" cy="22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82" y="4118918"/>
            <a:ext cx="7708510" cy="25216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7114" y="124624"/>
            <a:ext cx="9827432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 smtClean="0"/>
              <a:t>Where were the majority of matches played over the years?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51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7114" y="124624"/>
            <a:ext cx="9827432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 smtClean="0"/>
              <a:t>What is the Chase and Defend Percentage for Each team?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9" y="613326"/>
            <a:ext cx="8526065" cy="192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" y="2786584"/>
            <a:ext cx="480127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8" y="628313"/>
            <a:ext cx="8838426" cy="28151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7114" y="124624"/>
            <a:ext cx="9827432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 smtClean="0"/>
              <a:t>What is the percentage win in Super overs?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8" y="3777048"/>
            <a:ext cx="7423715" cy="26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7114" y="124624"/>
            <a:ext cx="9827432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 smtClean="0"/>
              <a:t>What is the overall percentage of win for each Team?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" y="577704"/>
            <a:ext cx="7810224" cy="26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9" y="3325331"/>
            <a:ext cx="6545043" cy="34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7114" y="124624"/>
            <a:ext cx="9827432" cy="42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 smtClean="0"/>
              <a:t>Who won the most Player of matches in respective seasons?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5" y="627257"/>
            <a:ext cx="7300921" cy="27330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2636" y="3360263"/>
            <a:ext cx="9724795" cy="42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b="1" dirty="0" smtClean="0"/>
              <a:t>Who won the most Player of matches all time?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5" y="3787574"/>
            <a:ext cx="7300921" cy="298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929" y="1321628"/>
            <a:ext cx="323895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97" y="304437"/>
            <a:ext cx="9358856" cy="387541"/>
          </a:xfrm>
        </p:spPr>
        <p:txBody>
          <a:bodyPr/>
          <a:lstStyle/>
          <a:p>
            <a:r>
              <a:rPr lang="en-US" sz="2800" dirty="0" smtClean="0"/>
              <a:t>Summary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978" y="840260"/>
            <a:ext cx="9357875" cy="58311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IPL (Indian Premier League) is a professional Twenty20 cricket league played annually in </a:t>
            </a:r>
            <a:r>
              <a:rPr lang="en-US" b="1" dirty="0" smtClean="0"/>
              <a:t>India. </a:t>
            </a:r>
            <a:r>
              <a:rPr lang="en-US" b="1" dirty="0"/>
              <a:t>The league features teams representing different cities in India, and it follows a franchise-based model similar to other professional sports </a:t>
            </a:r>
            <a:r>
              <a:rPr lang="en-US" b="1" dirty="0" smtClean="0"/>
              <a:t>leagues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Keep </a:t>
            </a:r>
            <a:r>
              <a:rPr lang="en-US" b="1" dirty="0"/>
              <a:t>in mind that this summary is based on historical information up until September </a:t>
            </a:r>
            <a:r>
              <a:rPr lang="en-US" b="1" dirty="0" smtClean="0"/>
              <a:t>2022, </a:t>
            </a:r>
            <a:r>
              <a:rPr lang="en-US" b="1" dirty="0"/>
              <a:t>and there might have been changes in recent seasons</a:t>
            </a:r>
            <a:r>
              <a:rPr lang="en-US" b="1" dirty="0" smtClean="0"/>
              <a:t>.</a:t>
            </a:r>
          </a:p>
          <a:p>
            <a:r>
              <a:rPr lang="en-US" b="1" dirty="0"/>
              <a:t>A few factors related to each team's performance are taken into consideration when doing the study</a:t>
            </a:r>
            <a:r>
              <a:rPr lang="en-US" b="1" dirty="0" smtClean="0"/>
              <a:t>. Because </a:t>
            </a:r>
            <a:r>
              <a:rPr lang="en-US" b="1" dirty="0"/>
              <a:t>there are now fewer or more competing teams, the data analysis is based on the </a:t>
            </a:r>
            <a:r>
              <a:rPr lang="en-US" b="1" dirty="0" err="1"/>
              <a:t>Kaagle</a:t>
            </a:r>
            <a:r>
              <a:rPr lang="en-US" b="1" dirty="0"/>
              <a:t> </a:t>
            </a:r>
            <a:r>
              <a:rPr lang="en-US" b="1" dirty="0" smtClean="0"/>
              <a:t>dataset till 2022.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240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The Dataset.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" y="986184"/>
            <a:ext cx="4201111" cy="552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" y="1750538"/>
            <a:ext cx="11809623" cy="39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2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/>
          <a:lstStyle/>
          <a:p>
            <a:pPr algn="just"/>
            <a:r>
              <a:rPr lang="en-US" b="1" dirty="0" smtClean="0"/>
              <a:t>How many IPL teams have partaken each year ?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1" y="1261857"/>
            <a:ext cx="10536120" cy="1105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6" y="2459530"/>
            <a:ext cx="3163329" cy="3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/>
          <a:lstStyle/>
          <a:p>
            <a:pPr algn="just"/>
            <a:r>
              <a:rPr lang="en-US" b="1" dirty="0" smtClean="0"/>
              <a:t>How </a:t>
            </a:r>
            <a:r>
              <a:rPr lang="en-US" b="1" dirty="0"/>
              <a:t>many matches are won by each team through out 2008-2022?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7" y="1039428"/>
            <a:ext cx="7992590" cy="121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7" y="2523078"/>
            <a:ext cx="4003945" cy="40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/>
          <a:lstStyle/>
          <a:p>
            <a:pPr algn="just"/>
            <a:r>
              <a:rPr lang="en-US" b="1" dirty="0"/>
              <a:t>Generate a </a:t>
            </a:r>
            <a:r>
              <a:rPr lang="en-US" b="1" dirty="0" smtClean="0"/>
              <a:t>overall Points table for </a:t>
            </a:r>
            <a:r>
              <a:rPr lang="en-US" b="1" dirty="0"/>
              <a:t>each team?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0" y="774357"/>
            <a:ext cx="6951236" cy="2520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73" y="3352800"/>
            <a:ext cx="5268514" cy="33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/>
          <a:lstStyle/>
          <a:p>
            <a:pPr algn="just"/>
            <a:r>
              <a:rPr lang="en-US" b="1" dirty="0" smtClean="0"/>
              <a:t>Create a Stored Procedure for Points </a:t>
            </a:r>
            <a:r>
              <a:rPr lang="en-US" b="1" dirty="0"/>
              <a:t>table </a:t>
            </a:r>
            <a:r>
              <a:rPr lang="en-US" b="1" dirty="0" smtClean="0"/>
              <a:t>as per user required Year?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" y="933737"/>
            <a:ext cx="7266992" cy="4116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89" y="2585614"/>
            <a:ext cx="2391109" cy="533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031"/>
          <a:stretch/>
        </p:blipFill>
        <p:spPr>
          <a:xfrm>
            <a:off x="7538841" y="3205894"/>
            <a:ext cx="4525006" cy="34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List the teams that have simultaneously won both the toss and the game?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30" y="655805"/>
            <a:ext cx="6106377" cy="1905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974" y="2618975"/>
            <a:ext cx="3517556" cy="40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64758"/>
            <a:ext cx="9827432" cy="609599"/>
          </a:xfrm>
        </p:spPr>
        <p:txBody>
          <a:bodyPr/>
          <a:lstStyle/>
          <a:p>
            <a:pPr algn="just"/>
            <a:r>
              <a:rPr lang="en-US" b="1" dirty="0" smtClean="0"/>
              <a:t>Percentage of Toss and match Winner with respect to Total Wins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1" y="819412"/>
            <a:ext cx="11019692" cy="2170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22" y="3035008"/>
            <a:ext cx="595353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261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INDIAN PREMIER LEAGUE 2008-2022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 2008-2022</dc:title>
  <dc:creator>Abhijeet Sethy</dc:creator>
  <cp:lastModifiedBy>Abhijeet Sethy</cp:lastModifiedBy>
  <cp:revision>28</cp:revision>
  <dcterms:created xsi:type="dcterms:W3CDTF">2023-06-20T03:50:52Z</dcterms:created>
  <dcterms:modified xsi:type="dcterms:W3CDTF">2023-06-21T03:38:03Z</dcterms:modified>
</cp:coreProperties>
</file>