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1" r:id="rId5"/>
    <p:sldId id="262" r:id="rId6"/>
    <p:sldId id="267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5014688-FBB0-4F8D-9DA1-0B85045C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03210"/>
              </p:ext>
            </p:extLst>
          </p:nvPr>
        </p:nvGraphicFramePr>
        <p:xfrm>
          <a:off x="107503" y="626074"/>
          <a:ext cx="8928993" cy="519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8939519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47603467"/>
                    </a:ext>
                  </a:extLst>
                </a:gridCol>
                <a:gridCol w="5904657">
                  <a:extLst>
                    <a:ext uri="{9D8B030D-6E8A-4147-A177-3AD203B41FA5}">
                      <a16:colId xmlns:a16="http://schemas.microsoft.com/office/drawing/2014/main" val="300099281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3326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1.Seminar </a:t>
                      </a:r>
                      <a:r>
                        <a:rPr lang="zh-CN" altLang="en-US" dirty="0"/>
                        <a:t>内容回顾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2.VS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Code</a:t>
                      </a:r>
                      <a:r>
                        <a:rPr lang="zh-CN" altLang="en-US" dirty="0"/>
                        <a:t>环境配置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15088"/>
                  </a:ext>
                </a:extLst>
              </a:tr>
              <a:tr h="426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95056"/>
                  </a:ext>
                </a:extLst>
              </a:tr>
              <a:tr h="498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1.《</a:t>
                      </a:r>
                      <a:r>
                        <a:rPr lang="zh-CN" altLang="en-US" dirty="0"/>
                        <a:t>算法</a:t>
                      </a:r>
                      <a:r>
                        <a:rPr lang="en-US" altLang="zh-CN" dirty="0"/>
                        <a:t>》</a:t>
                      </a:r>
                      <a:r>
                        <a:rPr lang="zh-CN" altLang="en-US" dirty="0"/>
                        <a:t>例题</a:t>
                      </a:r>
                      <a:r>
                        <a:rPr lang="en-US" altLang="zh-CN" dirty="0"/>
                        <a:t>5-6 </a:t>
                      </a:r>
                      <a:r>
                        <a:rPr lang="zh-CN" altLang="en-US" dirty="0"/>
                        <a:t>团体队列（自己做：队列套队列；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问题：队列内的搜索难以完成，需将队列摧毁）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03449"/>
                  </a:ext>
                </a:extLst>
              </a:tr>
              <a:tr h="597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1.《</a:t>
                      </a:r>
                      <a:r>
                        <a:rPr lang="zh-CN" altLang="en-US" dirty="0"/>
                        <a:t>算法</a:t>
                      </a:r>
                      <a:r>
                        <a:rPr lang="en-US" altLang="zh-CN" dirty="0"/>
                        <a:t>》</a:t>
                      </a:r>
                      <a:r>
                        <a:rPr lang="zh-CN" altLang="en-US" dirty="0"/>
                        <a:t>例题</a:t>
                      </a:r>
                      <a:r>
                        <a:rPr lang="en-US" altLang="zh-CN" dirty="0"/>
                        <a:t>5-6 </a:t>
                      </a:r>
                      <a:r>
                        <a:rPr lang="zh-CN" altLang="en-US" dirty="0"/>
                        <a:t>团体队列（看解析，理解，重做；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答案思路：一个队列用来装队伍，一个队列数组装队伍成员，主要对后者操作）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优先队列的基本概念和操作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3188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801938"/>
                  </a:ext>
                </a:extLst>
              </a:tr>
              <a:tr h="791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1.Vim</a:t>
                      </a:r>
                      <a:r>
                        <a:rPr lang="zh-CN" altLang="en-US" dirty="0"/>
                        <a:t>基本操作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2.Makefile</a:t>
                      </a:r>
                      <a:r>
                        <a:rPr lang="zh-CN" altLang="en-US" dirty="0"/>
                        <a:t>用处和基本语法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49401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1.Makefile</a:t>
                      </a:r>
                      <a:r>
                        <a:rPr lang="zh-CN" altLang="en-US" dirty="0"/>
                        <a:t>文件编写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完成</a:t>
                      </a:r>
                      <a:r>
                        <a:rPr lang="en-US" altLang="zh-CN" dirty="0"/>
                        <a:t>GDB</a:t>
                      </a:r>
                      <a:r>
                        <a:rPr lang="zh-CN" altLang="en-US" dirty="0"/>
                        <a:t>调试作业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20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46B395C-E426-49D1-88D7-4898C0232619}"/>
              </a:ext>
            </a:extLst>
          </p:cNvPr>
          <p:cNvSpPr txBox="1"/>
          <p:nvPr/>
        </p:nvSpPr>
        <p:spPr>
          <a:xfrm>
            <a:off x="323528" y="62373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总时间：</a:t>
            </a:r>
            <a:r>
              <a:rPr lang="en-US" altLang="zh-CN" dirty="0"/>
              <a:t>15 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0D789C-1DBB-4F7F-842D-52B4036E0D7E}"/>
              </a:ext>
            </a:extLst>
          </p:cNvPr>
          <p:cNvSpPr txBox="1"/>
          <p:nvPr/>
        </p:nvSpPr>
        <p:spPr>
          <a:xfrm>
            <a:off x="179512" y="1166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一、学习时间</a:t>
            </a:r>
          </a:p>
        </p:txBody>
      </p:sp>
    </p:spTree>
    <p:extLst>
      <p:ext uri="{BB962C8B-B14F-4D97-AF65-F5344CB8AC3E}">
        <p14:creationId xmlns:p14="http://schemas.microsoft.com/office/powerpoint/2010/main" val="17880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940150F-68A6-47BF-99E6-A3ED4D57DB9A}"/>
              </a:ext>
            </a:extLst>
          </p:cNvPr>
          <p:cNvSpPr txBox="1"/>
          <p:nvPr/>
        </p:nvSpPr>
        <p:spPr>
          <a:xfrm>
            <a:off x="1007096" y="516996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下周计划（由于下周活动特别多，因此不设具体目标题数）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算法</a:t>
            </a:r>
            <a:r>
              <a:rPr lang="en-US" altLang="zh-CN" dirty="0"/>
              <a:t>》</a:t>
            </a:r>
            <a:r>
              <a:rPr lang="zh-CN" altLang="en-US" dirty="0"/>
              <a:t>第五章 </a:t>
            </a:r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STL</a:t>
            </a:r>
            <a:r>
              <a:rPr lang="zh-CN" altLang="en-US" dirty="0"/>
              <a:t>入门  部分习题（偏向容器具体用法）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</a:t>
            </a:r>
            <a:r>
              <a:rPr lang="en-US" altLang="zh-CN" dirty="0"/>
              <a:t>Seminar</a:t>
            </a:r>
            <a:r>
              <a:rPr lang="zh-CN" altLang="en-US" dirty="0"/>
              <a:t>上介绍的知识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BE3EB-2019-4A69-A210-87BF778BF9EC}"/>
              </a:ext>
            </a:extLst>
          </p:cNvPr>
          <p:cNvSpPr txBox="1"/>
          <p:nvPr/>
        </p:nvSpPr>
        <p:spPr>
          <a:xfrm>
            <a:off x="1007096" y="76470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存在问题：</a:t>
            </a:r>
            <a:endParaRPr lang="en-US" altLang="zh-CN" dirty="0"/>
          </a:p>
          <a:p>
            <a:r>
              <a:rPr lang="zh-CN" altLang="en-US" dirty="0"/>
              <a:t>学习时间太短（</a:t>
            </a:r>
            <a:r>
              <a:rPr lang="en-US" altLang="zh-CN" dirty="0"/>
              <a:t>e.g. </a:t>
            </a:r>
            <a:r>
              <a:rPr lang="zh-CN" altLang="en-US" dirty="0"/>
              <a:t>有两天的学习时间为</a:t>
            </a:r>
            <a:r>
              <a:rPr lang="en-US" altLang="zh-CN" dirty="0"/>
              <a:t>0 h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尚未找到解决方法：</a:t>
            </a:r>
            <a:endParaRPr lang="en-US" altLang="zh-CN" dirty="0"/>
          </a:p>
          <a:p>
            <a:r>
              <a:rPr lang="zh-CN" altLang="en-US" dirty="0"/>
              <a:t>本周的情况是：被程序设计课的一道作业卡了很久、青协周末的活动、校史馆参观</a:t>
            </a:r>
            <a:r>
              <a:rPr lang="en-US" altLang="zh-CN" dirty="0"/>
              <a:t>……</a:t>
            </a:r>
            <a:r>
              <a:rPr lang="zh-CN" altLang="en-US" dirty="0"/>
              <a:t>各种事情的出现导致时间分配不太均匀，预计接下来的几个星期也会因为各种活动（</a:t>
            </a:r>
            <a:r>
              <a:rPr lang="en-US" altLang="zh-CN" dirty="0"/>
              <a:t>e.g. </a:t>
            </a:r>
            <a:r>
              <a:rPr lang="zh-CN" altLang="en-US" dirty="0"/>
              <a:t>英语四级、军理考试、院运会、周末义教活动</a:t>
            </a:r>
            <a:r>
              <a:rPr lang="en-US" altLang="zh-CN" dirty="0"/>
              <a:t>……</a:t>
            </a:r>
            <a:r>
              <a:rPr lang="zh-CN" altLang="en-US" dirty="0"/>
              <a:t>）占用周末的大部分时间，而且期末考试将近，可能要腾出一段时间复习课内知识，所以只能尽量抽时间进行学习新知识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4E6EC5-C23E-4898-8F8E-DE3953B95CB5}"/>
              </a:ext>
            </a:extLst>
          </p:cNvPr>
          <p:cNvSpPr txBox="1"/>
          <p:nvPr/>
        </p:nvSpPr>
        <p:spPr>
          <a:xfrm>
            <a:off x="1043608" y="387382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改进：</a:t>
            </a:r>
            <a:endParaRPr lang="en-US" altLang="zh-CN" dirty="0"/>
          </a:p>
          <a:p>
            <a:r>
              <a:rPr lang="zh-CN" altLang="en-US" dirty="0"/>
              <a:t>上星期的问题，即学习目标太泛，有了比较好的调整：对于本周的作业</a:t>
            </a:r>
            <a:r>
              <a:rPr lang="en-US" altLang="zh-CN" dirty="0" err="1"/>
              <a:t>Makefile</a:t>
            </a:r>
            <a:r>
              <a:rPr lang="zh-CN" altLang="en-US" dirty="0"/>
              <a:t>文件，没有进行太细致的学习（</a:t>
            </a:r>
            <a:r>
              <a:rPr lang="en-US" altLang="zh-CN" dirty="0"/>
              <a:t>e.g. </a:t>
            </a:r>
            <a:r>
              <a:rPr lang="zh-CN" altLang="en-US" dirty="0"/>
              <a:t>高级操作等），因此学习时间大大缩短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5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C9D2E7-C68B-473B-89DC-E55FF496E86B}"/>
              </a:ext>
            </a:extLst>
          </p:cNvPr>
          <p:cNvSpPr txBox="1"/>
          <p:nvPr/>
        </p:nvSpPr>
        <p:spPr>
          <a:xfrm>
            <a:off x="1043608" y="764704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Makefile</a:t>
            </a:r>
            <a:r>
              <a:rPr lang="zh-CN" altLang="en-US" sz="2000" dirty="0"/>
              <a:t>体验：</a:t>
            </a:r>
            <a:endParaRPr lang="en-US" altLang="zh-CN" sz="2000" dirty="0"/>
          </a:p>
          <a:p>
            <a:r>
              <a:rPr lang="zh-CN" altLang="en-US" sz="2000" dirty="0"/>
              <a:t>        课上没怎么听懂，课下自己百度（</a:t>
            </a:r>
            <a:r>
              <a:rPr lang="en-US" altLang="zh-CN" sz="2000" dirty="0"/>
              <a:t>CSDN</a:t>
            </a:r>
            <a:r>
              <a:rPr lang="zh-CN" altLang="en-US" sz="2000" dirty="0"/>
              <a:t>这个网站真的超有用）。学起来比较吃力，特别是被某个网站说的用</a:t>
            </a:r>
            <a:r>
              <a:rPr lang="en-US" altLang="zh-CN" sz="2000" dirty="0"/>
              <a:t>vi 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编写坑了一把，搞了半天没懂怎么操作，最后换成</a:t>
            </a:r>
            <a:r>
              <a:rPr lang="en-US" altLang="zh-CN" sz="2000" dirty="0"/>
              <a:t>vim 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编写才得以完成任务（在此特别鸣谢莫琪杰同学的鼎力相助！）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AC5B5D-625C-44EE-86D4-64AE17B1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87" y="2564904"/>
            <a:ext cx="5934242" cy="38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178D0B-9F89-48D5-8BAC-B587124B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05868"/>
            <a:ext cx="8604448" cy="444746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84859C-9304-4EBD-8624-FA8ADD0EAFD9}"/>
              </a:ext>
            </a:extLst>
          </p:cNvPr>
          <p:cNvSpPr txBox="1"/>
          <p:nvPr/>
        </p:nvSpPr>
        <p:spPr>
          <a:xfrm>
            <a:off x="3779912" y="836712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成果！</a:t>
            </a:r>
          </a:p>
        </p:txBody>
      </p:sp>
    </p:spTree>
    <p:extLst>
      <p:ext uri="{BB962C8B-B14F-4D97-AF65-F5344CB8AC3E}">
        <p14:creationId xmlns:p14="http://schemas.microsoft.com/office/powerpoint/2010/main" val="13371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36B536-8024-4653-8219-213D2E41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953"/>
            <a:ext cx="9144000" cy="49053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ECBE185-8FA5-4F4B-AB34-772AB6636940}"/>
              </a:ext>
            </a:extLst>
          </p:cNvPr>
          <p:cNvSpPr txBox="1"/>
          <p:nvPr/>
        </p:nvSpPr>
        <p:spPr>
          <a:xfrm>
            <a:off x="1817694" y="764704"/>
            <a:ext cx="550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调试（环境：</a:t>
            </a:r>
            <a:r>
              <a:rPr lang="en-US" altLang="zh-CN" sz="2400" dirty="0"/>
              <a:t>VS Code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编译器）</a:t>
            </a:r>
          </a:p>
        </p:txBody>
      </p:sp>
    </p:spTree>
    <p:extLst>
      <p:ext uri="{BB962C8B-B14F-4D97-AF65-F5344CB8AC3E}">
        <p14:creationId xmlns:p14="http://schemas.microsoft.com/office/powerpoint/2010/main" val="28569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5B9D5-8DCC-4755-8D08-D9C3DA2D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98476"/>
            <a:ext cx="4788024" cy="3861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727EBD-657F-4941-9B33-3234EFD63D3D}"/>
              </a:ext>
            </a:extLst>
          </p:cNvPr>
          <p:cNvSpPr txBox="1"/>
          <p:nvPr/>
        </p:nvSpPr>
        <p:spPr>
          <a:xfrm>
            <a:off x="251520" y="299695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脑筋一转，</a:t>
            </a:r>
            <a:endParaRPr lang="en-US" altLang="zh-CN" sz="2400" dirty="0"/>
          </a:p>
          <a:p>
            <a:r>
              <a:rPr lang="zh-CN" altLang="en-US" sz="2400" dirty="0"/>
              <a:t>好像发现了什么不对！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93AA59-6E1E-43F5-99E7-5D7F083A614C}"/>
              </a:ext>
            </a:extLst>
          </p:cNvPr>
          <p:cNvCxnSpPr/>
          <p:nvPr/>
        </p:nvCxnSpPr>
        <p:spPr>
          <a:xfrm>
            <a:off x="2267744" y="436510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0E22F2C-4357-48F4-A8F8-63B589BB23D0}"/>
              </a:ext>
            </a:extLst>
          </p:cNvPr>
          <p:cNvSpPr/>
          <p:nvPr/>
        </p:nvSpPr>
        <p:spPr>
          <a:xfrm>
            <a:off x="1616430" y="39034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504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D24F1D2-AE11-40DA-B284-8FB7BE1C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64277"/>
            <a:ext cx="6388470" cy="390620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83043C-C805-4CD9-905D-98360FA94897}"/>
              </a:ext>
            </a:extLst>
          </p:cNvPr>
          <p:cNvCxnSpPr>
            <a:cxnSpLocks/>
          </p:cNvCxnSpPr>
          <p:nvPr/>
        </p:nvCxnSpPr>
        <p:spPr>
          <a:xfrm flipV="1">
            <a:off x="539552" y="4221088"/>
            <a:ext cx="1163849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020237-1821-4593-BD91-E600583CC9B5}"/>
              </a:ext>
            </a:extLst>
          </p:cNvPr>
          <p:cNvCxnSpPr>
            <a:cxnSpLocks/>
          </p:cNvCxnSpPr>
          <p:nvPr/>
        </p:nvCxnSpPr>
        <p:spPr>
          <a:xfrm flipV="1">
            <a:off x="527831" y="5367258"/>
            <a:ext cx="1163849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E7FB37-E94D-426C-B847-9DD084A2FC89}"/>
              </a:ext>
            </a:extLst>
          </p:cNvPr>
          <p:cNvSpPr txBox="1"/>
          <p:nvPr/>
        </p:nvSpPr>
        <p:spPr>
          <a:xfrm>
            <a:off x="4417863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覆盖</a:t>
            </a:r>
          </a:p>
        </p:txBody>
      </p:sp>
    </p:spTree>
    <p:extLst>
      <p:ext uri="{BB962C8B-B14F-4D97-AF65-F5344CB8AC3E}">
        <p14:creationId xmlns:p14="http://schemas.microsoft.com/office/powerpoint/2010/main" val="743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123A93-7E8E-4728-A386-5DFF5479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835017" cy="396044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84E8B8-E759-4AC8-8D0A-AB5C68467216}"/>
              </a:ext>
            </a:extLst>
          </p:cNvPr>
          <p:cNvCxnSpPr>
            <a:cxnSpLocks/>
          </p:cNvCxnSpPr>
          <p:nvPr/>
        </p:nvCxnSpPr>
        <p:spPr>
          <a:xfrm>
            <a:off x="265375" y="3717032"/>
            <a:ext cx="850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8AB1694-453C-4227-A94A-6FF48AB6FCB1}"/>
              </a:ext>
            </a:extLst>
          </p:cNvPr>
          <p:cNvCxnSpPr>
            <a:cxnSpLocks/>
          </p:cNvCxnSpPr>
          <p:nvPr/>
        </p:nvCxnSpPr>
        <p:spPr>
          <a:xfrm>
            <a:off x="265375" y="5013176"/>
            <a:ext cx="850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5100590-B7EC-4D56-94A5-C7B1F9499CD2}"/>
              </a:ext>
            </a:extLst>
          </p:cNvPr>
          <p:cNvSpPr txBox="1"/>
          <p:nvPr/>
        </p:nvSpPr>
        <p:spPr>
          <a:xfrm>
            <a:off x="4067944" y="74554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未赋值</a:t>
            </a:r>
          </a:p>
        </p:txBody>
      </p:sp>
    </p:spTree>
    <p:extLst>
      <p:ext uri="{BB962C8B-B14F-4D97-AF65-F5344CB8AC3E}">
        <p14:creationId xmlns:p14="http://schemas.microsoft.com/office/powerpoint/2010/main" val="26478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43E10F-FF7E-43E6-80D5-5ED97AD5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4380"/>
            <a:ext cx="9144000" cy="15429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D84523-60EE-4DEE-8B75-F35001B5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76872"/>
            <a:ext cx="8248650" cy="14668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035F3B-8648-4655-B2D0-EF2983FD7C54}"/>
              </a:ext>
            </a:extLst>
          </p:cNvPr>
          <p:cNvCxnSpPr/>
          <p:nvPr/>
        </p:nvCxnSpPr>
        <p:spPr>
          <a:xfrm>
            <a:off x="179512" y="306896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0B5131-710B-4002-B904-5DF177591524}"/>
              </a:ext>
            </a:extLst>
          </p:cNvPr>
          <p:cNvSpPr txBox="1"/>
          <p:nvPr/>
        </p:nvSpPr>
        <p:spPr>
          <a:xfrm>
            <a:off x="1239763" y="692696"/>
            <a:ext cx="6788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分析：由于进行了两场赋值而未将</a:t>
            </a:r>
            <a:r>
              <a:rPr lang="en-US" altLang="zh-CN" sz="2800" dirty="0" err="1"/>
              <a:t>cnt</a:t>
            </a:r>
            <a:r>
              <a:rPr lang="en-US" altLang="zh-CN" sz="2800" dirty="0"/>
              <a:t>++</a:t>
            </a:r>
            <a:r>
              <a:rPr lang="zh-CN" altLang="en-US" sz="2800" dirty="0"/>
              <a:t>导致了错误</a:t>
            </a:r>
            <a:endParaRPr lang="en-US" altLang="zh-CN" sz="2800" dirty="0"/>
          </a:p>
          <a:p>
            <a:r>
              <a:rPr lang="zh-CN" altLang="en-US" sz="2800" dirty="0"/>
              <a:t>修改：将</a:t>
            </a:r>
            <a:r>
              <a:rPr lang="en-US" altLang="zh-CN" sz="2800" dirty="0"/>
              <a:t>if</a:t>
            </a:r>
            <a:r>
              <a:rPr lang="zh-CN" altLang="en-US" sz="2800" dirty="0"/>
              <a:t>改为</a:t>
            </a:r>
            <a:r>
              <a:rPr lang="en-US" altLang="zh-CN" sz="2800" dirty="0"/>
              <a:t>else if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C0DF49-4C3A-4AF3-AEDF-B80AEB63E477}"/>
              </a:ext>
            </a:extLst>
          </p:cNvPr>
          <p:cNvSpPr txBox="1"/>
          <p:nvPr/>
        </p:nvSpPr>
        <p:spPr>
          <a:xfrm>
            <a:off x="3203848" y="403438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成功！！！！！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332477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489</Words>
  <Application>Microsoft Office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1477131438@qq.com</cp:lastModifiedBy>
  <cp:revision>36</cp:revision>
  <dcterms:created xsi:type="dcterms:W3CDTF">2019-11-15T07:43:42Z</dcterms:created>
  <dcterms:modified xsi:type="dcterms:W3CDTF">2019-12-06T07:17:46Z</dcterms:modified>
</cp:coreProperties>
</file>