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es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014688-FBB0-4F8D-9DA1-0B85045C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72842"/>
              </p:ext>
            </p:extLst>
          </p:nvPr>
        </p:nvGraphicFramePr>
        <p:xfrm>
          <a:off x="107503" y="626074"/>
          <a:ext cx="8928993" cy="539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8939519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47603467"/>
                    </a:ext>
                  </a:extLst>
                </a:gridCol>
                <a:gridCol w="5904657">
                  <a:extLst>
                    <a:ext uri="{9D8B030D-6E8A-4147-A177-3AD203B41FA5}">
                      <a16:colId xmlns:a16="http://schemas.microsoft.com/office/drawing/2014/main" val="3000992812"/>
                    </a:ext>
                  </a:extLst>
                </a:gridCol>
              </a:tblGrid>
              <a:tr h="3657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33261"/>
                  </a:ext>
                </a:extLst>
              </a:tr>
              <a:tr h="586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12.7 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15088"/>
                  </a:ext>
                </a:extLst>
              </a:tr>
              <a:tr h="640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12.8 Sun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安装</a:t>
                      </a:r>
                      <a:r>
                        <a:rPr lang="en-US" altLang="zh-CN" dirty="0" err="1"/>
                        <a:t>TeXLive</a:t>
                      </a:r>
                      <a:endParaRPr lang="en-US" altLang="zh-CN" dirty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5056"/>
                  </a:ext>
                </a:extLst>
              </a:tr>
              <a:tr h="914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12.9 Mon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安装</a:t>
                      </a:r>
                      <a:r>
                        <a:rPr lang="en-US" altLang="zh-CN" dirty="0" err="1"/>
                        <a:t>TeXLive</a:t>
                      </a:r>
                      <a:r>
                        <a:rPr lang="zh-CN" altLang="en-US" dirty="0"/>
                        <a:t>（尝试了各种渠道，最终并未解决问题，本人十分烦躁！）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学习</a:t>
                      </a:r>
                      <a:r>
                        <a:rPr lang="en-US" altLang="zh-CN" dirty="0" err="1"/>
                        <a:t>LaTex</a:t>
                      </a:r>
                      <a:r>
                        <a:rPr lang="zh-CN" altLang="en-US" dirty="0"/>
                        <a:t>语法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03449"/>
                  </a:ext>
                </a:extLst>
              </a:tr>
              <a:tr h="640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12.10 Tue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安装</a:t>
                      </a:r>
                      <a:r>
                        <a:rPr lang="en-US" altLang="zh-CN" dirty="0" err="1"/>
                        <a:t>TeXLive</a:t>
                      </a:r>
                      <a:r>
                        <a:rPr lang="zh-CN" altLang="en-US" dirty="0"/>
                        <a:t>（在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下安装后无法编译，最终在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下安装成功，顺便在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中安装配置了</a:t>
                      </a:r>
                      <a:r>
                        <a:rPr lang="en-US" altLang="zh-CN" dirty="0"/>
                        <a:t>VS Code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3188"/>
                  </a:ext>
                </a:extLst>
              </a:tr>
              <a:tr h="914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12.11 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排版作业（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系统由于安装</a:t>
                      </a:r>
                      <a:r>
                        <a:rPr lang="en-US" altLang="zh-CN" dirty="0" err="1"/>
                        <a:t>TeXLive</a:t>
                      </a:r>
                      <a:r>
                        <a:rPr lang="zh-CN" altLang="en-US" dirty="0"/>
                        <a:t>后内存不足导致卡顿）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磁盘管理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01938"/>
                  </a:ext>
                </a:extLst>
              </a:tr>
              <a:tr h="9143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12.12 Thu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排版作业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安装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子系统（子系统里面什么都没有，连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g++</a:t>
                      </a:r>
                      <a:r>
                        <a:rPr lang="zh-CN" altLang="en-US" dirty="0"/>
                        <a:t>都要重新下载；软件源也需由阿里更换为清华）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49401"/>
                  </a:ext>
                </a:extLst>
              </a:tr>
              <a:tr h="419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12.13 Fri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20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46B395C-E426-49D1-88D7-4898C0232619}"/>
              </a:ext>
            </a:extLst>
          </p:cNvPr>
          <p:cNvSpPr txBox="1"/>
          <p:nvPr/>
        </p:nvSpPr>
        <p:spPr>
          <a:xfrm>
            <a:off x="323528" y="62373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总时间：</a:t>
            </a:r>
            <a:r>
              <a:rPr lang="en-US" altLang="zh-CN" dirty="0"/>
              <a:t>14.5 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0D789C-1DBB-4F7F-842D-52B4036E0D7E}"/>
              </a:ext>
            </a:extLst>
          </p:cNvPr>
          <p:cNvSpPr txBox="1"/>
          <p:nvPr/>
        </p:nvSpPr>
        <p:spPr>
          <a:xfrm>
            <a:off x="179512" y="1166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一、学习时间</a:t>
            </a:r>
          </a:p>
        </p:txBody>
      </p:sp>
    </p:spTree>
    <p:extLst>
      <p:ext uri="{BB962C8B-B14F-4D97-AF65-F5344CB8AC3E}">
        <p14:creationId xmlns:p14="http://schemas.microsoft.com/office/powerpoint/2010/main" val="178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40150F-68A6-47BF-99E6-A3ED4D57DB9A}"/>
              </a:ext>
            </a:extLst>
          </p:cNvPr>
          <p:cNvSpPr txBox="1"/>
          <p:nvPr/>
        </p:nvSpPr>
        <p:spPr>
          <a:xfrm>
            <a:off x="1007096" y="37890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下周计划（由于本周末活动较多，因此不设具体目标题数）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、为下周六的新手赛进行对应刷题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</a:t>
            </a:r>
            <a:r>
              <a:rPr lang="en-US" altLang="zh-CN" dirty="0"/>
              <a:t>Seminar</a:t>
            </a:r>
            <a:r>
              <a:rPr lang="zh-CN" altLang="en-US" dirty="0"/>
              <a:t>上介绍的知识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BE3EB-2019-4A69-A210-87BF778BF9EC}"/>
              </a:ext>
            </a:extLst>
          </p:cNvPr>
          <p:cNvSpPr txBox="1"/>
          <p:nvPr/>
        </p:nvSpPr>
        <p:spPr>
          <a:xfrm>
            <a:off x="1007096" y="1196752"/>
            <a:ext cx="774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本周总结：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由于</a:t>
            </a:r>
            <a:r>
              <a:rPr lang="en-US" altLang="zh-CN" dirty="0" err="1"/>
              <a:t>TeXLive</a:t>
            </a:r>
            <a:r>
              <a:rPr lang="zh-CN" altLang="en-US" dirty="0"/>
              <a:t>的安装耗费了大量的时间和精力，本周没有做</a:t>
            </a:r>
            <a:r>
              <a:rPr lang="en-US" altLang="zh-CN" dirty="0"/>
              <a:t>Seminar</a:t>
            </a:r>
            <a:r>
              <a:rPr lang="zh-CN" altLang="en-US" dirty="0"/>
              <a:t>作业以外的其他学习工作。不过在本周的</a:t>
            </a:r>
            <a:r>
              <a:rPr lang="en-US" altLang="zh-CN" dirty="0" err="1"/>
              <a:t>TeXLive</a:t>
            </a:r>
            <a:r>
              <a:rPr lang="zh-CN" altLang="en-US" dirty="0"/>
              <a:t>安装和子系统安装中，也学到了一些小知识，也感受到了搞机的痛苦。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5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C9D2E7-C68B-473B-89DC-E55FF496E86B}"/>
              </a:ext>
            </a:extLst>
          </p:cNvPr>
          <p:cNvSpPr txBox="1"/>
          <p:nvPr/>
        </p:nvSpPr>
        <p:spPr>
          <a:xfrm>
            <a:off x="1061356" y="69269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LaTex</a:t>
            </a:r>
            <a:r>
              <a:rPr lang="zh-CN" altLang="en-US" sz="2000" dirty="0"/>
              <a:t>使用体验：</a:t>
            </a:r>
            <a:endParaRPr lang="en-US" altLang="zh-CN" sz="2000" dirty="0"/>
          </a:p>
          <a:p>
            <a:r>
              <a:rPr lang="zh-CN" altLang="en-US" sz="2000" dirty="0"/>
              <a:t>        对数学公式的支持真的超级棒！相比于</a:t>
            </a:r>
            <a:r>
              <a:rPr lang="en-US" altLang="zh-CN" sz="2000" dirty="0"/>
              <a:t>Words</a:t>
            </a:r>
            <a:r>
              <a:rPr lang="zh-CN" altLang="en-US" sz="2000" dirty="0"/>
              <a:t>的图形化界面排版，</a:t>
            </a:r>
            <a:r>
              <a:rPr lang="en-US" altLang="zh-CN" sz="2000" dirty="0" err="1"/>
              <a:t>LaTex</a:t>
            </a:r>
            <a:r>
              <a:rPr lang="zh-CN" altLang="en-US" sz="2000" dirty="0"/>
              <a:t>的使用相对来说比较复杂，所有的操作都需要编写对应语句来完成。不过最后的</a:t>
            </a:r>
            <a:r>
              <a:rPr lang="zh-CN" altLang="en-US" sz="2000" dirty="0">
                <a:hlinkClick r:id="rId2" action="ppaction://hlinkfile"/>
              </a:rPr>
              <a:t>效果</a:t>
            </a:r>
            <a:r>
              <a:rPr lang="zh-CN" altLang="en-US" sz="2000" dirty="0"/>
              <a:t>是非常棒的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8ADEF-1B01-4462-A193-BC8B21E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8388424" cy="43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299</Words>
  <Application>Microsoft Office PowerPoint</Application>
  <PresentationFormat>全屏显示(4:3)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1477131438@qq.com</cp:lastModifiedBy>
  <cp:revision>44</cp:revision>
  <dcterms:created xsi:type="dcterms:W3CDTF">2019-11-15T07:43:42Z</dcterms:created>
  <dcterms:modified xsi:type="dcterms:W3CDTF">2019-12-13T06:35:14Z</dcterms:modified>
</cp:coreProperties>
</file>