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ângu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ângu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ângu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ângu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ângu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ângu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1C96C0C-92C1-49C5-8B3B-86451D764534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1ACB53C-0EEA-418B-A757-8359F735022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41448"/>
            <a:ext cx="7772400" cy="1975104"/>
          </a:xfrm>
        </p:spPr>
        <p:txBody>
          <a:bodyPr/>
          <a:lstStyle/>
          <a:p>
            <a:pPr algn="ctr"/>
            <a:r>
              <a:rPr lang="pt-BR" sz="8000" dirty="0" smtClean="0">
                <a:latin typeface="Angsana New" pitchFamily="18" charset="-34"/>
                <a:cs typeface="Angsana New" pitchFamily="18" charset="-34"/>
              </a:rPr>
              <a:t>Placar virtual</a:t>
            </a:r>
            <a:endParaRPr lang="pt-BR" sz="8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16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MELHORIAS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de um LCD</a:t>
            </a:r>
          </a:p>
          <a:p>
            <a:r>
              <a:rPr lang="pt-BR" dirty="0" smtClean="0"/>
              <a:t>Tempo de partida</a:t>
            </a:r>
          </a:p>
          <a:p>
            <a:r>
              <a:rPr lang="pt-BR" dirty="0" smtClean="0"/>
              <a:t>Sensor  de alta precisão</a:t>
            </a:r>
          </a:p>
          <a:p>
            <a:r>
              <a:rPr lang="pt-BR" dirty="0" smtClean="0"/>
              <a:t>Reposição automática de bola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4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Visão geral</a:t>
            </a:r>
          </a:p>
          <a:p>
            <a:r>
              <a:rPr lang="pt-BR" sz="2600" dirty="0" smtClean="0"/>
              <a:t>Objetivo do projeto</a:t>
            </a:r>
          </a:p>
          <a:p>
            <a:r>
              <a:rPr lang="pt-BR" sz="2600" dirty="0" smtClean="0"/>
              <a:t>Público alvo</a:t>
            </a:r>
          </a:p>
          <a:p>
            <a:r>
              <a:rPr lang="pt-BR" sz="2600" dirty="0" smtClean="0"/>
              <a:t>Interface do sistema</a:t>
            </a:r>
          </a:p>
          <a:p>
            <a:r>
              <a:rPr lang="pt-BR" sz="2600" dirty="0" smtClean="0"/>
              <a:t>Servidor web</a:t>
            </a:r>
          </a:p>
          <a:p>
            <a:r>
              <a:rPr lang="pt-BR" sz="2600" dirty="0" smtClean="0"/>
              <a:t>Esquemático</a:t>
            </a:r>
          </a:p>
          <a:p>
            <a:r>
              <a:rPr lang="pt-BR" sz="2600" dirty="0" smtClean="0"/>
              <a:t>Materiais utilizados </a:t>
            </a:r>
          </a:p>
          <a:p>
            <a:r>
              <a:rPr lang="pt-BR" sz="2600" dirty="0" smtClean="0"/>
              <a:t>Melhorias futuras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pt-BR" dirty="0" smtClean="0"/>
              <a:t>Com o avanço da tecnologia podemos obter acesso a um mundo atualizado e integrado. Como foi pensado no projeto apresentado, com o interesse de trazer melhorias para um mundo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8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PROJETO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pt-BR" dirty="0" smtClean="0"/>
              <a:t>O principal objetivo do projeto é a implantação de um sistema  para </a:t>
            </a:r>
            <a:r>
              <a:rPr lang="pt-BR" dirty="0" err="1" smtClean="0"/>
              <a:t>detectação</a:t>
            </a:r>
            <a:r>
              <a:rPr lang="pt-BR" dirty="0" smtClean="0"/>
              <a:t> de gols em um jogo de tabuleiro , tornando-o  assim mais automatizado e qualificado para os dias atuais.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3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pt-BR" dirty="0" smtClean="0"/>
              <a:t>Colocando em vista, que a implementação do sistema pode ser levada para outras ideias, como hoje temos o “VAR”  no esporte podemos dizer que o alvo é relacionado ao público em geral.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0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SISTEMA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7"/>
            <a:ext cx="5976664" cy="4464496"/>
          </a:xfrm>
        </p:spPr>
      </p:pic>
    </p:spTree>
    <p:extLst>
      <p:ext uri="{BB962C8B-B14F-4D97-AF65-F5344CB8AC3E}">
        <p14:creationId xmlns:p14="http://schemas.microsoft.com/office/powerpoint/2010/main" val="77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WEB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772400" cy="3729613"/>
          </a:xfrm>
        </p:spPr>
      </p:pic>
    </p:spTree>
    <p:extLst>
      <p:ext uri="{BB962C8B-B14F-4D97-AF65-F5344CB8AC3E}">
        <p14:creationId xmlns:p14="http://schemas.microsoft.com/office/powerpoint/2010/main" val="7324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ESQUEMÁTICO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84350"/>
            <a:ext cx="6048671" cy="4572000"/>
          </a:xfrm>
        </p:spPr>
      </p:pic>
    </p:spTree>
    <p:extLst>
      <p:ext uri="{BB962C8B-B14F-4D97-AF65-F5344CB8AC3E}">
        <p14:creationId xmlns:p14="http://schemas.microsoft.com/office/powerpoint/2010/main" val="19171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MATERIAIS UTILIZADOS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NODEMCU – ESP8266</a:t>
            </a:r>
          </a:p>
          <a:p>
            <a:r>
              <a:rPr lang="pt-BR" sz="2400" dirty="0" smtClean="0"/>
              <a:t>PROTOBOARD </a:t>
            </a:r>
          </a:p>
          <a:p>
            <a:r>
              <a:rPr lang="pt-BR" sz="2400" dirty="0" smtClean="0"/>
              <a:t>LDR</a:t>
            </a:r>
          </a:p>
          <a:p>
            <a:r>
              <a:rPr lang="pt-BR" sz="2400" dirty="0" smtClean="0"/>
              <a:t>LED –ALTO BRILHO</a:t>
            </a:r>
          </a:p>
          <a:p>
            <a:r>
              <a:rPr lang="pt-BR" sz="2400" dirty="0" smtClean="0"/>
              <a:t>BUZZER </a:t>
            </a:r>
          </a:p>
          <a:p>
            <a:r>
              <a:rPr lang="pt-BR" sz="2400" dirty="0" smtClean="0"/>
              <a:t>RESISTOR 220</a:t>
            </a:r>
            <a:r>
              <a:rPr lang="el-GR" sz="2400" dirty="0" smtClean="0"/>
              <a:t>Ω</a:t>
            </a:r>
            <a:endParaRPr lang="pt-BR" sz="2400" dirty="0" smtClean="0"/>
          </a:p>
          <a:p>
            <a:r>
              <a:rPr lang="pt-BR" sz="2400" dirty="0" smtClean="0"/>
              <a:t>RESISTOR 10K</a:t>
            </a:r>
          </a:p>
          <a:p>
            <a:r>
              <a:rPr lang="pt-BR" sz="2400" dirty="0" smtClean="0"/>
              <a:t>RESISTOR 1K</a:t>
            </a:r>
          </a:p>
          <a:p>
            <a:r>
              <a:rPr lang="pt-BR" sz="2400" dirty="0" smtClean="0"/>
              <a:t>PUSH BUTTON</a:t>
            </a:r>
          </a:p>
          <a:p>
            <a:r>
              <a:rPr lang="pt-BR" sz="2400" dirty="0" smtClean="0"/>
              <a:t>MESA FUTEBOL DE BOTÃO</a:t>
            </a:r>
          </a:p>
          <a:p>
            <a:endParaRPr lang="pt-BR" dirty="0" smtClean="0"/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598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303</TotalTime>
  <Words>177</Words>
  <Application>Microsoft Office PowerPoint</Application>
  <PresentationFormat>Apresentação na tela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Metrô</vt:lpstr>
      <vt:lpstr>Placar virtual</vt:lpstr>
      <vt:lpstr>SUMÁRIO </vt:lpstr>
      <vt:lpstr>VISÃO GERAL </vt:lpstr>
      <vt:lpstr>OBJETIVO DO PROJETO </vt:lpstr>
      <vt:lpstr>PÚBLICO ALVO</vt:lpstr>
      <vt:lpstr>INTERFACE DO SISTEMA </vt:lpstr>
      <vt:lpstr>INTERFACE WEB </vt:lpstr>
      <vt:lpstr>ESQUEMÁTICO</vt:lpstr>
      <vt:lpstr>MATERIAIS UTILIZADOS </vt:lpstr>
      <vt:lpstr>MELHORIAS FUTURAS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Placar virtual</dc:title>
  <dc:creator>genilson alves</dc:creator>
  <cp:lastModifiedBy>genilson alves</cp:lastModifiedBy>
  <cp:revision>11</cp:revision>
  <dcterms:created xsi:type="dcterms:W3CDTF">2019-08-15T19:56:19Z</dcterms:created>
  <dcterms:modified xsi:type="dcterms:W3CDTF">2019-08-17T04:03:10Z</dcterms:modified>
</cp:coreProperties>
</file>