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93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2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9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6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31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23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9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95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1047C2-7623-4BEF-9A7A-050CAE085BCD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3F5C7-1F61-4D39-8D25-020B21880A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8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AC3104-9579-FFAF-F058-A880E3A51F3C}"/>
              </a:ext>
            </a:extLst>
          </p:cNvPr>
          <p:cNvSpPr txBox="1"/>
          <p:nvPr/>
        </p:nvSpPr>
        <p:spPr>
          <a:xfrm>
            <a:off x="5129977" y="2646536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Комментарии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A6D506-501F-A246-5635-E62F4C8CA3F1}"/>
              </a:ext>
            </a:extLst>
          </p:cNvPr>
          <p:cNvSpPr/>
          <p:nvPr/>
        </p:nvSpPr>
        <p:spPr>
          <a:xfrm>
            <a:off x="283868" y="488358"/>
            <a:ext cx="42881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DE81E-05CA-8B3F-76F0-1993CE031C95}"/>
              </a:ext>
            </a:extLst>
          </p:cNvPr>
          <p:cNvSpPr txBox="1"/>
          <p:nvPr/>
        </p:nvSpPr>
        <p:spPr>
          <a:xfrm>
            <a:off x="199144" y="3028438"/>
            <a:ext cx="657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Читает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5EBE2CC-89A4-24D9-87D7-B5F461314EBB}"/>
              </a:ext>
            </a:extLst>
          </p:cNvPr>
          <p:cNvSpPr/>
          <p:nvPr/>
        </p:nvSpPr>
        <p:spPr>
          <a:xfrm>
            <a:off x="893106" y="3028438"/>
            <a:ext cx="260960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9945A3-2557-BCDF-B7D5-FE1C85FA85E3}"/>
              </a:ext>
            </a:extLst>
          </p:cNvPr>
          <p:cNvSpPr txBox="1"/>
          <p:nvPr/>
        </p:nvSpPr>
        <p:spPr>
          <a:xfrm>
            <a:off x="198252" y="335248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Комментарий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355B44B-5151-7E5A-EA60-7C6122CA8920}"/>
              </a:ext>
            </a:extLst>
          </p:cNvPr>
          <p:cNvSpPr/>
          <p:nvPr/>
        </p:nvSpPr>
        <p:spPr>
          <a:xfrm>
            <a:off x="283868" y="3629480"/>
            <a:ext cx="4288129" cy="8999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54FCA-B954-49E3-3DBE-379DBEF10F4A}"/>
              </a:ext>
            </a:extLst>
          </p:cNvPr>
          <p:cNvSpPr txBox="1"/>
          <p:nvPr/>
        </p:nvSpPr>
        <p:spPr>
          <a:xfrm>
            <a:off x="175629" y="2190150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Имя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3317387-D9E8-C695-4E99-69D557BF5942}"/>
              </a:ext>
            </a:extLst>
          </p:cNvPr>
          <p:cNvSpPr/>
          <p:nvPr/>
        </p:nvSpPr>
        <p:spPr>
          <a:xfrm>
            <a:off x="647234" y="2187383"/>
            <a:ext cx="1434465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09DFDF-BC08-2BBB-3F34-825BD0BC747E}"/>
              </a:ext>
            </a:extLst>
          </p:cNvPr>
          <p:cNvSpPr txBox="1"/>
          <p:nvPr/>
        </p:nvSpPr>
        <p:spPr>
          <a:xfrm>
            <a:off x="2183117" y="2200316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Фамилия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F5B4DC6-0B4A-4A03-1B5E-A5B53D521A87}"/>
              </a:ext>
            </a:extLst>
          </p:cNvPr>
          <p:cNvSpPr/>
          <p:nvPr/>
        </p:nvSpPr>
        <p:spPr>
          <a:xfrm>
            <a:off x="3021739" y="2200315"/>
            <a:ext cx="1560433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CCD7F8-B6A0-907F-F911-B35894B7C1C1}"/>
              </a:ext>
            </a:extLst>
          </p:cNvPr>
          <p:cNvSpPr txBox="1"/>
          <p:nvPr/>
        </p:nvSpPr>
        <p:spPr>
          <a:xfrm>
            <a:off x="201891" y="782039"/>
            <a:ext cx="691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Авторы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81FE33D-3DF0-B9C4-B5EE-35FBAF0D71A9}"/>
              </a:ext>
            </a:extLst>
          </p:cNvPr>
          <p:cNvSpPr/>
          <p:nvPr/>
        </p:nvSpPr>
        <p:spPr>
          <a:xfrm>
            <a:off x="275178" y="1068670"/>
            <a:ext cx="3227537" cy="6777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ListBox</a:t>
            </a:r>
            <a:endParaRPr lang="ru-RU" sz="1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C8FCCB-B878-DEE8-8CE0-A43A3CE852C3}"/>
              </a:ext>
            </a:extLst>
          </p:cNvPr>
          <p:cNvSpPr/>
          <p:nvPr/>
        </p:nvSpPr>
        <p:spPr>
          <a:xfrm>
            <a:off x="3729473" y="1068669"/>
            <a:ext cx="85781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Выбрать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0E8310-D8A7-FCED-0EE4-71270A984098}"/>
              </a:ext>
            </a:extLst>
          </p:cNvPr>
          <p:cNvSpPr txBox="1"/>
          <p:nvPr/>
        </p:nvSpPr>
        <p:spPr>
          <a:xfrm>
            <a:off x="190509" y="1878185"/>
            <a:ext cx="1074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Новый автор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126F92C4-13B0-C319-3D97-ED3163584289}"/>
              </a:ext>
            </a:extLst>
          </p:cNvPr>
          <p:cNvSpPr/>
          <p:nvPr/>
        </p:nvSpPr>
        <p:spPr>
          <a:xfrm>
            <a:off x="3724362" y="2571750"/>
            <a:ext cx="86121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Добавить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2E4C2C0-13E3-C3AB-AD67-3D8591A7F2DD}"/>
              </a:ext>
            </a:extLst>
          </p:cNvPr>
          <p:cNvSpPr/>
          <p:nvPr/>
        </p:nvSpPr>
        <p:spPr>
          <a:xfrm>
            <a:off x="3724362" y="1458852"/>
            <a:ext cx="85781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Удалить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61A8A8F-AC36-0C8E-4EDC-7EA3E4E4160E}"/>
              </a:ext>
            </a:extLst>
          </p:cNvPr>
          <p:cNvSpPr/>
          <p:nvPr/>
        </p:nvSpPr>
        <p:spPr>
          <a:xfrm>
            <a:off x="283868" y="4676001"/>
            <a:ext cx="1237049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Содержание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0FB0F32-5CE6-FFD8-033F-9A82CFA3071E}"/>
              </a:ext>
            </a:extLst>
          </p:cNvPr>
          <p:cNvSpPr/>
          <p:nvPr/>
        </p:nvSpPr>
        <p:spPr>
          <a:xfrm>
            <a:off x="1719267" y="4669719"/>
            <a:ext cx="85781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Закладки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9028A4A-5FBD-197E-77B6-CF73E3BAE525}"/>
              </a:ext>
            </a:extLst>
          </p:cNvPr>
          <p:cNvSpPr/>
          <p:nvPr/>
        </p:nvSpPr>
        <p:spPr>
          <a:xfrm>
            <a:off x="6780707" y="4669719"/>
            <a:ext cx="1023265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Сохранить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6DB9531-F072-020F-B786-02762CDDA99D}"/>
              </a:ext>
            </a:extLst>
          </p:cNvPr>
          <p:cNvSpPr/>
          <p:nvPr/>
        </p:nvSpPr>
        <p:spPr>
          <a:xfrm>
            <a:off x="8002322" y="4677494"/>
            <a:ext cx="85781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Отмена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902D33-00DF-64B7-E9B8-9C723609A3B4}"/>
              </a:ext>
            </a:extLst>
          </p:cNvPr>
          <p:cNvSpPr txBox="1"/>
          <p:nvPr/>
        </p:nvSpPr>
        <p:spPr>
          <a:xfrm>
            <a:off x="5129977" y="212104"/>
            <a:ext cx="2249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Информация (данные) из тэга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7B38263-9BFE-1154-96E5-7870ADD943AE}"/>
              </a:ext>
            </a:extLst>
          </p:cNvPr>
          <p:cNvSpPr/>
          <p:nvPr/>
        </p:nvSpPr>
        <p:spPr>
          <a:xfrm>
            <a:off x="7753478" y="212104"/>
            <a:ext cx="1023264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Загрузить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BD0E18-1BA9-9CBA-D481-FA0BD47213C3}"/>
              </a:ext>
            </a:extLst>
          </p:cNvPr>
          <p:cNvSpPr txBox="1"/>
          <p:nvPr/>
        </p:nvSpPr>
        <p:spPr>
          <a:xfrm>
            <a:off x="5129977" y="577581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59C46C-F5E2-B991-1050-F9DC39739986}"/>
              </a:ext>
            </a:extLst>
          </p:cNvPr>
          <p:cNvSpPr txBox="1"/>
          <p:nvPr/>
        </p:nvSpPr>
        <p:spPr>
          <a:xfrm>
            <a:off x="5129977" y="1537786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5C48FE-3A7E-A2CE-BF0E-EF73C99917A2}"/>
              </a:ext>
            </a:extLst>
          </p:cNvPr>
          <p:cNvSpPr txBox="1"/>
          <p:nvPr/>
        </p:nvSpPr>
        <p:spPr>
          <a:xfrm>
            <a:off x="201891" y="126891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42C9F31B-EA4B-1D03-A3EE-5158F21F036A}"/>
              </a:ext>
            </a:extLst>
          </p:cNvPr>
          <p:cNvSpPr/>
          <p:nvPr/>
        </p:nvSpPr>
        <p:spPr>
          <a:xfrm>
            <a:off x="5254514" y="943058"/>
            <a:ext cx="3522228" cy="477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AD8B2416-1AFE-BDAE-BF2E-A4334557ACE4}"/>
              </a:ext>
            </a:extLst>
          </p:cNvPr>
          <p:cNvSpPr/>
          <p:nvPr/>
        </p:nvSpPr>
        <p:spPr>
          <a:xfrm>
            <a:off x="5237814" y="1952954"/>
            <a:ext cx="3538928" cy="4778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30D3693-47CB-2DC0-75EE-89EB02FA4ECD}"/>
              </a:ext>
            </a:extLst>
          </p:cNvPr>
          <p:cNvSpPr/>
          <p:nvPr/>
        </p:nvSpPr>
        <p:spPr>
          <a:xfrm>
            <a:off x="5254514" y="3063818"/>
            <a:ext cx="3522228" cy="1465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3DC38B-619C-7055-96B0-2068BC4F6995}"/>
              </a:ext>
            </a:extLst>
          </p:cNvPr>
          <p:cNvSpPr/>
          <p:nvPr/>
        </p:nvSpPr>
        <p:spPr>
          <a:xfrm>
            <a:off x="3729473" y="3037191"/>
            <a:ext cx="857810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Выбрать</a:t>
            </a:r>
          </a:p>
        </p:txBody>
      </p:sp>
    </p:spTree>
    <p:extLst>
      <p:ext uri="{BB962C8B-B14F-4D97-AF65-F5344CB8AC3E}">
        <p14:creationId xmlns:p14="http://schemas.microsoft.com/office/powerpoint/2010/main" val="184243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8D88B-DF90-724F-3DF2-EF8EE315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0E3C82-53BD-2FAD-5D12-F40124E0DBD1}"/>
              </a:ext>
            </a:extLst>
          </p:cNvPr>
          <p:cNvSpPr txBox="1"/>
          <p:nvPr/>
        </p:nvSpPr>
        <p:spPr>
          <a:xfrm>
            <a:off x="218846" y="170077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Комментарий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3C73BA-00D8-1182-6D20-5D7810402497}"/>
              </a:ext>
            </a:extLst>
          </p:cNvPr>
          <p:cNvSpPr/>
          <p:nvPr/>
        </p:nvSpPr>
        <p:spPr>
          <a:xfrm>
            <a:off x="266531" y="1977769"/>
            <a:ext cx="8610937" cy="1334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TextBlock</a:t>
            </a:r>
            <a:r>
              <a:rPr lang="ru-RU" sz="1200" dirty="0"/>
              <a:t> в</a:t>
            </a:r>
            <a:r>
              <a:rPr lang="en-US" sz="1200" dirty="0"/>
              <a:t> </a:t>
            </a:r>
            <a:r>
              <a:rPr lang="en-US" sz="1200" dirty="0" err="1"/>
              <a:t>ScrollView</a:t>
            </a:r>
            <a:r>
              <a:rPr lang="ru-RU" sz="1200" dirty="0"/>
              <a:t> который в </a:t>
            </a:r>
            <a:r>
              <a:rPr lang="en-US" sz="1200" dirty="0" err="1"/>
              <a:t>GroupBox</a:t>
            </a:r>
            <a:endParaRPr lang="ru-RU" sz="12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6DE5D7-EDB3-6D79-7CCD-FB1B7C77802C}"/>
              </a:ext>
            </a:extLst>
          </p:cNvPr>
          <p:cNvSpPr/>
          <p:nvPr/>
        </p:nvSpPr>
        <p:spPr>
          <a:xfrm>
            <a:off x="218846" y="4682435"/>
            <a:ext cx="1237049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Содержание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B2EC173-4D0A-02ED-7CE5-917D7BDCCBF5}"/>
              </a:ext>
            </a:extLst>
          </p:cNvPr>
          <p:cNvSpPr/>
          <p:nvPr/>
        </p:nvSpPr>
        <p:spPr>
          <a:xfrm>
            <a:off x="7623084" y="4682435"/>
            <a:ext cx="1237048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Закрыть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8ECF3-FCEE-FFF3-ECD7-F8CDD6529C93}"/>
              </a:ext>
            </a:extLst>
          </p:cNvPr>
          <p:cNvSpPr txBox="1"/>
          <p:nvPr/>
        </p:nvSpPr>
        <p:spPr>
          <a:xfrm>
            <a:off x="6517824" y="1176777"/>
            <a:ext cx="2342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Продолжительность: 000:00:00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80ED60-3DBB-6E6F-8089-E22516C5E24B}"/>
              </a:ext>
            </a:extLst>
          </p:cNvPr>
          <p:cNvSpPr txBox="1"/>
          <p:nvPr/>
        </p:nvSpPr>
        <p:spPr>
          <a:xfrm>
            <a:off x="3654922" y="337065"/>
            <a:ext cx="18341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Имя и фамилия авторов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91A3CF-445F-4418-49FD-B48B65EBBAB8}"/>
              </a:ext>
            </a:extLst>
          </p:cNvPr>
          <p:cNvSpPr txBox="1"/>
          <p:nvPr/>
        </p:nvSpPr>
        <p:spPr>
          <a:xfrm>
            <a:off x="3924227" y="696157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книги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CA164F-6CA3-1190-5E94-013666859C72}"/>
              </a:ext>
            </a:extLst>
          </p:cNvPr>
          <p:cNvSpPr txBox="1"/>
          <p:nvPr/>
        </p:nvSpPr>
        <p:spPr>
          <a:xfrm>
            <a:off x="218846" y="1176778"/>
            <a:ext cx="1061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Читает: Чтец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F0A6CC-8A1B-09B5-1B22-AC57492DD84B}"/>
              </a:ext>
            </a:extLst>
          </p:cNvPr>
          <p:cNvSpPr txBox="1"/>
          <p:nvPr/>
        </p:nvSpPr>
        <p:spPr>
          <a:xfrm>
            <a:off x="201052" y="3551223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Файл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D3845834-9492-B3B2-0C36-E04366E54DE4}"/>
              </a:ext>
            </a:extLst>
          </p:cNvPr>
          <p:cNvSpPr/>
          <p:nvPr/>
        </p:nvSpPr>
        <p:spPr>
          <a:xfrm>
            <a:off x="266531" y="3828222"/>
            <a:ext cx="8593601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r>
              <a:rPr lang="ru-RU" sz="1200" dirty="0"/>
              <a:t> (возможно в </a:t>
            </a:r>
            <a:r>
              <a:rPr lang="en-US" sz="1200" dirty="0" err="1"/>
              <a:t>GroupBox</a:t>
            </a:r>
            <a:r>
              <a:rPr lang="ru-RU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35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247BD-1971-4378-E6BF-98E8C5EFC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1B0AF2-CF57-A766-B3CC-FB2DE1CC4542}"/>
              </a:ext>
            </a:extLst>
          </p:cNvPr>
          <p:cNvSpPr txBox="1"/>
          <p:nvPr/>
        </p:nvSpPr>
        <p:spPr>
          <a:xfrm>
            <a:off x="5974678" y="2359288"/>
            <a:ext cx="4716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Имя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3DD9C22-B6FF-39AE-D49B-C7AE69324845}"/>
              </a:ext>
            </a:extLst>
          </p:cNvPr>
          <p:cNvSpPr/>
          <p:nvPr/>
        </p:nvSpPr>
        <p:spPr>
          <a:xfrm>
            <a:off x="6054201" y="2702436"/>
            <a:ext cx="284839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ED540-A869-8BD9-64F6-48E36F08EBE3}"/>
              </a:ext>
            </a:extLst>
          </p:cNvPr>
          <p:cNvSpPr txBox="1"/>
          <p:nvPr/>
        </p:nvSpPr>
        <p:spPr>
          <a:xfrm>
            <a:off x="5959157" y="1609159"/>
            <a:ext cx="814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Фамилия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71BEA38-EE03-A6C0-1C2E-A9F6A575D020}"/>
              </a:ext>
            </a:extLst>
          </p:cNvPr>
          <p:cNvSpPr/>
          <p:nvPr/>
        </p:nvSpPr>
        <p:spPr>
          <a:xfrm>
            <a:off x="6054202" y="1950116"/>
            <a:ext cx="2848389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23C02-2718-6C3F-F166-6702164F8A2D}"/>
              </a:ext>
            </a:extLst>
          </p:cNvPr>
          <p:cNvSpPr txBox="1"/>
          <p:nvPr/>
        </p:nvSpPr>
        <p:spPr>
          <a:xfrm>
            <a:off x="168122" y="149646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Список авторов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1C687FE-C62C-A2EA-1DB1-8C321011A728}"/>
              </a:ext>
            </a:extLst>
          </p:cNvPr>
          <p:cNvSpPr/>
          <p:nvPr/>
        </p:nvSpPr>
        <p:spPr>
          <a:xfrm>
            <a:off x="241409" y="436276"/>
            <a:ext cx="5313571" cy="39376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ListBox</a:t>
            </a:r>
            <a:endParaRPr lang="ru-RU" sz="1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86C1AC3-7F5B-E064-F78C-C6E73C1CFA30}"/>
              </a:ext>
            </a:extLst>
          </p:cNvPr>
          <p:cNvSpPr/>
          <p:nvPr/>
        </p:nvSpPr>
        <p:spPr>
          <a:xfrm>
            <a:off x="241409" y="4637297"/>
            <a:ext cx="90729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Изменить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30E2DF4-9C5D-66F4-961A-D27E1E5B8E24}"/>
              </a:ext>
            </a:extLst>
          </p:cNvPr>
          <p:cNvSpPr/>
          <p:nvPr/>
        </p:nvSpPr>
        <p:spPr>
          <a:xfrm>
            <a:off x="1397759" y="4637297"/>
            <a:ext cx="91483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Удалить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40D2294-5921-7687-EFB9-A934BD5BB4F4}"/>
              </a:ext>
            </a:extLst>
          </p:cNvPr>
          <p:cNvSpPr/>
          <p:nvPr/>
        </p:nvSpPr>
        <p:spPr>
          <a:xfrm>
            <a:off x="7987755" y="3183971"/>
            <a:ext cx="91483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Сохранить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BE90B8F-A7E9-0C2F-0A07-AB06B0A5F3F1}"/>
              </a:ext>
            </a:extLst>
          </p:cNvPr>
          <p:cNvSpPr/>
          <p:nvPr/>
        </p:nvSpPr>
        <p:spPr>
          <a:xfrm>
            <a:off x="7987755" y="4637296"/>
            <a:ext cx="91483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Закрыть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F8E2FB-2E1B-E2B8-95BF-CB01E3EE04E0}"/>
              </a:ext>
            </a:extLst>
          </p:cNvPr>
          <p:cNvSpPr/>
          <p:nvPr/>
        </p:nvSpPr>
        <p:spPr>
          <a:xfrm>
            <a:off x="6054202" y="3183971"/>
            <a:ext cx="91483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Очистить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148814-3EA1-EC30-FCA1-9105E41E3B39}"/>
              </a:ext>
            </a:extLst>
          </p:cNvPr>
          <p:cNvSpPr txBox="1"/>
          <p:nvPr/>
        </p:nvSpPr>
        <p:spPr>
          <a:xfrm>
            <a:off x="5959157" y="584796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Редактируется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C0A8FA-6380-3BB4-785C-47940D96B383}"/>
              </a:ext>
            </a:extLst>
          </p:cNvPr>
          <p:cNvSpPr txBox="1"/>
          <p:nvPr/>
        </p:nvSpPr>
        <p:spPr>
          <a:xfrm>
            <a:off x="5974678" y="149645"/>
            <a:ext cx="1342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Редактор автора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5DBF64-19FD-3967-D048-C92DAA5B6C3E}"/>
              </a:ext>
            </a:extLst>
          </p:cNvPr>
          <p:cNvSpPr/>
          <p:nvPr/>
        </p:nvSpPr>
        <p:spPr>
          <a:xfrm>
            <a:off x="6054201" y="967281"/>
            <a:ext cx="2848389" cy="4351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83408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13F9E-BA63-8F98-567B-ED701A3CA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73EE511-DF6A-C284-C305-1833BC71B6BD}"/>
              </a:ext>
            </a:extLst>
          </p:cNvPr>
          <p:cNvSpPr/>
          <p:nvPr/>
        </p:nvSpPr>
        <p:spPr>
          <a:xfrm>
            <a:off x="241409" y="1272540"/>
            <a:ext cx="8661182" cy="3101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Содержание: </a:t>
            </a:r>
            <a:r>
              <a:rPr lang="en-US" sz="1200" dirty="0" err="1"/>
              <a:t>ListView</a:t>
            </a:r>
            <a:endParaRPr lang="ru-RU" sz="1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F442A6E-E976-99B4-11CE-5A91D5C31575}"/>
              </a:ext>
            </a:extLst>
          </p:cNvPr>
          <p:cNvSpPr/>
          <p:nvPr/>
        </p:nvSpPr>
        <p:spPr>
          <a:xfrm>
            <a:off x="1478022" y="4637294"/>
            <a:ext cx="90729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Изменить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25CFBDB-BD2E-2D66-ED83-5DEC53E37B0A}"/>
              </a:ext>
            </a:extLst>
          </p:cNvPr>
          <p:cNvSpPr/>
          <p:nvPr/>
        </p:nvSpPr>
        <p:spPr>
          <a:xfrm>
            <a:off x="7987755" y="4637296"/>
            <a:ext cx="91483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Закрыть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19DDB8-5586-AEAD-A59A-530B197C242E}"/>
              </a:ext>
            </a:extLst>
          </p:cNvPr>
          <p:cNvSpPr txBox="1"/>
          <p:nvPr/>
        </p:nvSpPr>
        <p:spPr>
          <a:xfrm>
            <a:off x="4012392" y="280112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Авторы книги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276067-82C3-673F-D71B-3DFB6F0816A9}"/>
              </a:ext>
            </a:extLst>
          </p:cNvPr>
          <p:cNvSpPr/>
          <p:nvPr/>
        </p:nvSpPr>
        <p:spPr>
          <a:xfrm>
            <a:off x="241409" y="4637294"/>
            <a:ext cx="914836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Слушать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E2D1C2-584F-C258-15E5-2337F475FC3C}"/>
              </a:ext>
            </a:extLst>
          </p:cNvPr>
          <p:cNvSpPr txBox="1"/>
          <p:nvPr/>
        </p:nvSpPr>
        <p:spPr>
          <a:xfrm>
            <a:off x="3924227" y="725335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книги</a:t>
            </a:r>
          </a:p>
        </p:txBody>
      </p:sp>
    </p:spTree>
    <p:extLst>
      <p:ext uri="{BB962C8B-B14F-4D97-AF65-F5344CB8AC3E}">
        <p14:creationId xmlns:p14="http://schemas.microsoft.com/office/powerpoint/2010/main" val="89389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69DE1-EC2F-9A6E-A4FD-CA1D3DC4A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92386F5-B56D-21A5-5397-2C6D5FAE0A95}"/>
              </a:ext>
            </a:extLst>
          </p:cNvPr>
          <p:cNvSpPr/>
          <p:nvPr/>
        </p:nvSpPr>
        <p:spPr>
          <a:xfrm>
            <a:off x="294334" y="1422127"/>
            <a:ext cx="4288132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TextBox</a:t>
            </a:r>
            <a:endParaRPr lang="ru-RU" sz="1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558BE13-2203-8FD2-916F-B39820CD551A}"/>
              </a:ext>
            </a:extLst>
          </p:cNvPr>
          <p:cNvSpPr/>
          <p:nvPr/>
        </p:nvSpPr>
        <p:spPr>
          <a:xfrm>
            <a:off x="294334" y="1976125"/>
            <a:ext cx="923838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Выбрать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16B43B4-CF2F-6A04-307F-890FBE261D3D}"/>
              </a:ext>
            </a:extLst>
          </p:cNvPr>
          <p:cNvSpPr/>
          <p:nvPr/>
        </p:nvSpPr>
        <p:spPr>
          <a:xfrm>
            <a:off x="3658628" y="1976125"/>
            <a:ext cx="923838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Закрыть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54CE90-4FEA-6DDF-8061-93DB97F9F3CF}"/>
              </a:ext>
            </a:extLst>
          </p:cNvPr>
          <p:cNvSpPr txBox="1"/>
          <p:nvPr/>
        </p:nvSpPr>
        <p:spPr>
          <a:xfrm>
            <a:off x="204737" y="1145128"/>
            <a:ext cx="1293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Файл не найден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DDD479-8935-0312-DC00-D3D488232067}"/>
              </a:ext>
            </a:extLst>
          </p:cNvPr>
          <p:cNvSpPr txBox="1"/>
          <p:nvPr/>
        </p:nvSpPr>
        <p:spPr>
          <a:xfrm>
            <a:off x="1878792" y="257252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Авторы книги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2BD32D-E66C-9D0F-D274-26C65A387F81}"/>
              </a:ext>
            </a:extLst>
          </p:cNvPr>
          <p:cNvSpPr txBox="1"/>
          <p:nvPr/>
        </p:nvSpPr>
        <p:spPr>
          <a:xfrm>
            <a:off x="1790627" y="702475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Название книги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46838E2-5316-174E-D02D-565A4A2DFCB3}"/>
              </a:ext>
            </a:extLst>
          </p:cNvPr>
          <p:cNvSpPr/>
          <p:nvPr/>
        </p:nvSpPr>
        <p:spPr>
          <a:xfrm>
            <a:off x="2536090" y="1976125"/>
            <a:ext cx="923838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Сохранить</a:t>
            </a:r>
          </a:p>
        </p:txBody>
      </p:sp>
    </p:spTree>
    <p:extLst>
      <p:ext uri="{BB962C8B-B14F-4D97-AF65-F5344CB8AC3E}">
        <p14:creationId xmlns:p14="http://schemas.microsoft.com/office/powerpoint/2010/main" val="33783714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1159</TotalTime>
  <Words>100</Words>
  <Application>Microsoft Office PowerPoint</Application>
  <PresentationFormat>Экран (16:9)</PresentationFormat>
  <Paragraphs>66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Геннадий Юрков</dc:creator>
  <cp:lastModifiedBy>Геннадий Юрков</cp:lastModifiedBy>
  <cp:revision>33</cp:revision>
  <dcterms:created xsi:type="dcterms:W3CDTF">2025-01-10T07:52:11Z</dcterms:created>
  <dcterms:modified xsi:type="dcterms:W3CDTF">2025-02-20T13:43:45Z</dcterms:modified>
</cp:coreProperties>
</file>