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-5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F6F5-7867-F041-91C0-3CE7BFD0C93A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Straight Arrow Connector 452"/>
          <p:cNvCxnSpPr/>
          <p:nvPr/>
        </p:nvCxnSpPr>
        <p:spPr>
          <a:xfrm flipV="1">
            <a:off x="5327623" y="884612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 flipV="1">
            <a:off x="4087393" y="893713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 flipV="1">
            <a:off x="3956783" y="889335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 flipV="1">
            <a:off x="5400462" y="889335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 flipV="1">
            <a:off x="4019826" y="889335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V="1">
            <a:off x="3864016" y="893713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9" name="Folded Corner 48"/>
          <p:cNvSpPr/>
          <p:nvPr/>
        </p:nvSpPr>
        <p:spPr>
          <a:xfrm rot="10800000">
            <a:off x="1514741" y="2153067"/>
            <a:ext cx="1150412" cy="1158699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Folded Corner 30"/>
          <p:cNvSpPr/>
          <p:nvPr/>
        </p:nvSpPr>
        <p:spPr>
          <a:xfrm rot="10800000">
            <a:off x="1512704" y="419099"/>
            <a:ext cx="1150412" cy="1158699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5468" y="1590519"/>
            <a:ext cx="179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  <a:latin typeface="Courier New"/>
                <a:cs typeface="Courier New"/>
              </a:rPr>
              <a:t>Available Online </a:t>
            </a:r>
            <a:endParaRPr lang="en-US" sz="9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4741" y="707470"/>
            <a:ext cx="1130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Restriction Enzyme</a:t>
            </a:r>
          </a:p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Cut Sites</a:t>
            </a:r>
            <a:endParaRPr lang="en-US" sz="1000" b="1" dirty="0">
              <a:latin typeface="Courier New"/>
              <a:cs typeface="Courier New"/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877507" y="299146"/>
            <a:ext cx="812538" cy="9865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85991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 .rds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1731" y="659176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Visualization</a:t>
            </a:r>
            <a:endParaRPr lang="en-US" sz="1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39" name="Down Arrow 38"/>
          <p:cNvSpPr/>
          <p:nvPr/>
        </p:nvSpPr>
        <p:spPr>
          <a:xfrm rot="13548846">
            <a:off x="6204273" y="1014965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6280866" y="1749518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923008">
            <a:off x="6203200" y="228848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/>
          <p:cNvSpPr/>
          <p:nvPr/>
        </p:nvSpPr>
        <p:spPr>
          <a:xfrm rot="10800000">
            <a:off x="6877507" y="1447015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906" y="1773338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.bedpe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4" name="Folded Corner 43"/>
          <p:cNvSpPr/>
          <p:nvPr/>
        </p:nvSpPr>
        <p:spPr>
          <a:xfrm rot="10800000">
            <a:off x="6877507" y="2592120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40906" y="2918443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.html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045" y="1825175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Loops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0045" y="2853321"/>
            <a:ext cx="137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Quality Control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241151" y="1948285"/>
            <a:ext cx="14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 smtClean="0">
                <a:latin typeface="Courier New"/>
                <a:cs typeface="Courier New"/>
              </a:rPr>
              <a:t>.yaml</a:t>
            </a:r>
          </a:p>
          <a:p>
            <a:pPr algn="r"/>
            <a:r>
              <a:rPr lang="en-US" sz="700" b="1" dirty="0" smtClean="0">
                <a:latin typeface="Courier New"/>
                <a:cs typeface="Courier New"/>
              </a:rPr>
              <a:t>configuration</a:t>
            </a:r>
            <a:endParaRPr lang="en-US" sz="700" b="1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0129" y="3311767"/>
            <a:ext cx="179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  <a:latin typeface="Courier New"/>
                <a:cs typeface="Courier New"/>
              </a:rPr>
              <a:t>via HiCPro </a:t>
            </a:r>
            <a:endParaRPr lang="en-US" sz="9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086880" y="368776"/>
            <a:ext cx="425824" cy="306502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4397" y="2414978"/>
            <a:ext cx="1130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HiChIP</a:t>
            </a:r>
          </a:p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Aligned Hi-C Output</a:t>
            </a:r>
            <a:endParaRPr lang="en-US" sz="1000" b="1" dirty="0">
              <a:latin typeface="Courier New"/>
              <a:cs typeface="Courier New"/>
            </a:endParaRPr>
          </a:p>
        </p:txBody>
      </p:sp>
      <p:grpSp>
        <p:nvGrpSpPr>
          <p:cNvPr id="417" name="Group 21"/>
          <p:cNvGrpSpPr>
            <a:grpSpLocks noChangeAspect="1"/>
          </p:cNvGrpSpPr>
          <p:nvPr/>
        </p:nvGrpSpPr>
        <p:grpSpPr bwMode="auto">
          <a:xfrm flipV="1">
            <a:off x="4381512" y="972049"/>
            <a:ext cx="681346" cy="228701"/>
            <a:chOff x="1169" y="3505"/>
            <a:chExt cx="375" cy="287"/>
          </a:xfrm>
        </p:grpSpPr>
        <p:sp>
          <p:nvSpPr>
            <p:cNvPr id="41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26" name="Group 21"/>
          <p:cNvGrpSpPr>
            <a:grpSpLocks noChangeAspect="1"/>
          </p:cNvGrpSpPr>
          <p:nvPr/>
        </p:nvGrpSpPr>
        <p:grpSpPr bwMode="auto">
          <a:xfrm flipV="1">
            <a:off x="3749654" y="972049"/>
            <a:ext cx="681346" cy="228701"/>
            <a:chOff x="1169" y="3505"/>
            <a:chExt cx="375" cy="287"/>
          </a:xfrm>
        </p:grpSpPr>
        <p:sp>
          <p:nvSpPr>
            <p:cNvPr id="42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5" name="Group 21"/>
          <p:cNvGrpSpPr>
            <a:grpSpLocks noChangeAspect="1"/>
          </p:cNvGrpSpPr>
          <p:nvPr/>
        </p:nvGrpSpPr>
        <p:grpSpPr bwMode="auto">
          <a:xfrm flipV="1">
            <a:off x="4995012" y="972241"/>
            <a:ext cx="681346" cy="228701"/>
            <a:chOff x="1169" y="3505"/>
            <a:chExt cx="375" cy="287"/>
          </a:xfrm>
        </p:grpSpPr>
        <p:sp>
          <p:nvSpPr>
            <p:cNvPr id="436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8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1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2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4" name="TextBox 443"/>
          <p:cNvSpPr txBox="1"/>
          <p:nvPr/>
        </p:nvSpPr>
        <p:spPr>
          <a:xfrm>
            <a:off x="4117376" y="1261468"/>
            <a:ext cx="1283086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Courier New"/>
                <a:cs typeface="Courier New"/>
              </a:rPr>
              <a:t>Restriction Motif</a:t>
            </a:r>
          </a:p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Courier New"/>
                <a:cs typeface="Courier New"/>
              </a:rPr>
              <a:t>Aware Modeling</a:t>
            </a:r>
          </a:p>
        </p:txBody>
      </p:sp>
      <p:cxnSp>
        <p:nvCxnSpPr>
          <p:cNvPr id="454" name="Straight Arrow Connector 453"/>
          <p:cNvCxnSpPr/>
          <p:nvPr/>
        </p:nvCxnSpPr>
        <p:spPr>
          <a:xfrm flipV="1">
            <a:off x="3923177" y="798645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 flipV="1">
            <a:off x="3986507" y="704516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 flipV="1">
            <a:off x="4131881" y="798646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 flipV="1">
            <a:off x="4225702" y="704516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 flipV="1">
            <a:off x="4777824" y="798648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/>
          <p:nvPr/>
        </p:nvCxnSpPr>
        <p:spPr>
          <a:xfrm flipV="1">
            <a:off x="4855729" y="711448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 flipV="1">
            <a:off x="4983972" y="798647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/>
          <p:nvPr/>
        </p:nvCxnSpPr>
        <p:spPr>
          <a:xfrm flipV="1">
            <a:off x="5051436" y="725052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V="1">
            <a:off x="4907048" y="554857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 flipV="1">
            <a:off x="5042762" y="622338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 flipV="1">
            <a:off x="4210309" y="616631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V="1">
            <a:off x="4781726" y="914784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 flipV="1">
            <a:off x="4975197" y="884611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4303607" y="898214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7-03-13 at 3.22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4" t="3237" r="3461" b="12717"/>
          <a:stretch/>
        </p:blipFill>
        <p:spPr>
          <a:xfrm>
            <a:off x="3568956" y="1910510"/>
            <a:ext cx="1022613" cy="68161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Screen Shot 2017-03-13 at 7.49.0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t="11517" r="10136" b="13135"/>
          <a:stretch/>
        </p:blipFill>
        <p:spPr>
          <a:xfrm>
            <a:off x="4809186" y="1910510"/>
            <a:ext cx="1022613" cy="681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0" name="TextBox 469"/>
          <p:cNvSpPr txBox="1"/>
          <p:nvPr/>
        </p:nvSpPr>
        <p:spPr>
          <a:xfrm>
            <a:off x="3304364" y="2592120"/>
            <a:ext cx="1587025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800" b="1" dirty="0" smtClean="0">
                <a:latin typeface="Courier New"/>
                <a:cs typeface="Courier New"/>
              </a:rPr>
              <a:t>Background</a:t>
            </a:r>
          </a:p>
          <a:p>
            <a:pPr algn="ctr"/>
            <a:r>
              <a:rPr lang="en-US" sz="800" b="1" dirty="0" smtClean="0">
                <a:latin typeface="Courier New"/>
                <a:cs typeface="Courier New"/>
              </a:rPr>
              <a:t>Correction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4692343" y="2579893"/>
            <a:ext cx="1283086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 / Anchor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Inference</a:t>
            </a:r>
          </a:p>
        </p:txBody>
      </p:sp>
      <p:sp>
        <p:nvSpPr>
          <p:cNvPr id="472" name="Down Arrow 471"/>
          <p:cNvSpPr/>
          <p:nvPr/>
        </p:nvSpPr>
        <p:spPr>
          <a:xfrm rot="16200000">
            <a:off x="2906298" y="1665486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ichipper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35" y="3043173"/>
            <a:ext cx="2720522" cy="4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7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16</cp:revision>
  <dcterms:created xsi:type="dcterms:W3CDTF">2016-10-11T19:19:57Z</dcterms:created>
  <dcterms:modified xsi:type="dcterms:W3CDTF">2017-06-07T18:02:51Z</dcterms:modified>
</cp:coreProperties>
</file>